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3"/>
  </p:notesMasterIdLst>
  <p:sldIdLst>
    <p:sldId id="323" r:id="rId2"/>
    <p:sldId id="325" r:id="rId3"/>
    <p:sldId id="319" r:id="rId4"/>
    <p:sldId id="263" r:id="rId5"/>
    <p:sldId id="324" r:id="rId6"/>
    <p:sldId id="266" r:id="rId7"/>
    <p:sldId id="267" r:id="rId8"/>
    <p:sldId id="271" r:id="rId9"/>
    <p:sldId id="321" r:id="rId10"/>
    <p:sldId id="272" r:id="rId11"/>
    <p:sldId id="274" r:id="rId12"/>
    <p:sldId id="282" r:id="rId13"/>
    <p:sldId id="289" r:id="rId14"/>
    <p:sldId id="290" r:id="rId15"/>
    <p:sldId id="298" r:id="rId16"/>
    <p:sldId id="299" r:id="rId17"/>
    <p:sldId id="313" r:id="rId18"/>
    <p:sldId id="315" r:id="rId19"/>
    <p:sldId id="316" r:id="rId20"/>
    <p:sldId id="317" r:id="rId21"/>
    <p:sldId id="318" r:id="rId22"/>
  </p:sldIdLst>
  <p:sldSz cx="9144000" cy="6858000" type="screen4x3"/>
  <p:notesSz cx="6858000" cy="9144000"/>
  <p:defaultTextStyle>
    <a:defPPr>
      <a:defRPr lang="pt-BR"/>
    </a:defPPr>
    <a:lvl1pPr marL="0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9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4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8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3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7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2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17" algn="l" defTabSz="91432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8" autoAdjust="0"/>
    <p:restoredTop sz="94635" autoAdjust="0"/>
  </p:normalViewPr>
  <p:slideViewPr>
    <p:cSldViewPr>
      <p:cViewPr varScale="1">
        <p:scale>
          <a:sx n="75" d="100"/>
          <a:sy n="75" d="100"/>
        </p:scale>
        <p:origin x="-10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CBFEB-7EB2-4FE2-84E2-309AFB331E4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174EEAA0-D512-4811-A369-CE5D2D24C6B4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Before implementation</a:t>
          </a:r>
        </a:p>
        <a:p>
          <a:r>
            <a:rPr lang="en-US" sz="1800" b="1" noProof="0" dirty="0" smtClean="0">
              <a:solidFill>
                <a:schemeClr val="bg1"/>
              </a:solidFill>
            </a:rPr>
            <a:t>Support for definition of policy agenda (selection of policy and its design)</a:t>
          </a:r>
          <a:endParaRPr lang="en-US" sz="2400" noProof="0" dirty="0">
            <a:solidFill>
              <a:schemeClr val="bg1"/>
            </a:solidFill>
          </a:endParaRPr>
        </a:p>
      </dgm:t>
    </dgm:pt>
    <dgm:pt modelId="{1D81AE4C-5973-4982-B08F-F2F825CF9B5F}" type="parTrans" cxnId="{B6012CEA-89AE-4B60-9A2C-A577CC548969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348BEC83-ACCB-4F0B-816C-66CC29FC5C25}" type="sibTrans" cxnId="{B6012CEA-89AE-4B60-9A2C-A577CC548969}">
      <dgm:prSet custT="1"/>
      <dgm:spPr/>
      <dgm:t>
        <a:bodyPr/>
        <a:lstStyle/>
        <a:p>
          <a:endParaRPr lang="en-US" sz="4000" noProof="0">
            <a:solidFill>
              <a:schemeClr val="bg1"/>
            </a:solidFill>
          </a:endParaRPr>
        </a:p>
      </dgm:t>
    </dgm:pt>
    <dgm:pt modelId="{B4BA334A-0A35-4A8A-8EF8-F17F5F5E80BD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During implementation </a:t>
          </a:r>
          <a:endParaRPr lang="en-US" sz="2400" noProof="0" dirty="0">
            <a:solidFill>
              <a:schemeClr val="bg1"/>
            </a:solidFill>
          </a:endParaRPr>
        </a:p>
      </dgm:t>
    </dgm:pt>
    <dgm:pt modelId="{8D840ED5-F099-42E6-A830-C23EA22B0F12}" type="parTrans" cxnId="{30A0D889-44F1-4B7C-BC9E-48518C50066D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E8534655-13B6-4E1F-9AB6-5BA38AD21696}" type="sibTrans" cxnId="{30A0D889-44F1-4B7C-BC9E-48518C50066D}">
      <dgm:prSet custT="1"/>
      <dgm:spPr/>
      <dgm:t>
        <a:bodyPr/>
        <a:lstStyle/>
        <a:p>
          <a:endParaRPr lang="en-US" sz="4000" noProof="0">
            <a:solidFill>
              <a:schemeClr val="bg1"/>
            </a:solidFill>
          </a:endParaRPr>
        </a:p>
      </dgm:t>
    </dgm:pt>
    <dgm:pt modelId="{BF782CD3-FEC2-435F-8F31-2242A6E7C3E9}">
      <dgm:prSet phldrT="[Texto]" custT="1"/>
      <dgm:spPr>
        <a:solidFill>
          <a:schemeClr val="accent5"/>
        </a:solidFill>
      </dgm:spPr>
      <dgm:t>
        <a:bodyPr/>
        <a:lstStyle/>
        <a:p>
          <a:pPr defTabSz="1117600">
            <a:tabLst/>
          </a:pPr>
          <a:r>
            <a:rPr lang="en-US" sz="2400" noProof="0" dirty="0" smtClean="0">
              <a:solidFill>
                <a:schemeClr val="bg1"/>
              </a:solidFill>
            </a:rPr>
            <a:t>After implementation (short and medium term)</a:t>
          </a:r>
          <a:endParaRPr lang="en-US" sz="2400" noProof="0" dirty="0">
            <a:solidFill>
              <a:schemeClr val="bg1"/>
            </a:solidFill>
          </a:endParaRPr>
        </a:p>
      </dgm:t>
    </dgm:pt>
    <dgm:pt modelId="{432DBA28-4901-4555-9BA6-28E0CC746B42}" type="parTrans" cxnId="{DE056F2A-01FD-4155-B350-7D802ADF40B6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7E9EF409-D7A2-4528-A61C-49DED50B60AE}" type="sibTrans" cxnId="{DE056F2A-01FD-4155-B350-7D802ADF40B6}">
      <dgm:prSet custT="1"/>
      <dgm:spPr/>
      <dgm:t>
        <a:bodyPr/>
        <a:lstStyle/>
        <a:p>
          <a:endParaRPr lang="en-US" sz="4000" noProof="0">
            <a:solidFill>
              <a:schemeClr val="bg1"/>
            </a:solidFill>
          </a:endParaRPr>
        </a:p>
      </dgm:t>
    </dgm:pt>
    <dgm:pt modelId="{97A6F0AE-DE15-4C98-902A-F12B1817323F}">
      <dgm:prSet phldrT="[Texto]" custT="1"/>
      <dgm:spPr>
        <a:solidFill>
          <a:schemeClr val="accent5"/>
        </a:solidFill>
      </dgm:spPr>
      <dgm:t>
        <a:bodyPr/>
        <a:lstStyle/>
        <a:p>
          <a:pPr defTabSz="800100"/>
          <a:r>
            <a:rPr lang="en-US" sz="1800" b="1" noProof="0" dirty="0" smtClean="0">
              <a:solidFill>
                <a:schemeClr val="bg1"/>
              </a:solidFill>
            </a:rPr>
            <a:t>Results and impact evaluation (f</a:t>
          </a:r>
          <a:r>
            <a:rPr lang="en-US" sz="1800" noProof="0" dirty="0" smtClean="0">
              <a:solidFill>
                <a:schemeClr val="bg1"/>
              </a:solidFill>
            </a:rPr>
            <a:t>or accountability and to support new policy design)</a:t>
          </a:r>
          <a:endParaRPr lang="en-US" sz="1800" noProof="0" dirty="0">
            <a:solidFill>
              <a:schemeClr val="bg1"/>
            </a:solidFill>
          </a:endParaRPr>
        </a:p>
      </dgm:t>
    </dgm:pt>
    <dgm:pt modelId="{C557BC42-7487-4033-AA6B-FB9E81159A44}" type="parTrans" cxnId="{28CFDB4A-C965-4BD0-9686-AF68F17F5609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32247869-7594-4858-B26B-11D0D7F7AC2A}" type="sibTrans" cxnId="{28CFDB4A-C965-4BD0-9686-AF68F17F5609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B9F611E2-1FBD-42CA-BCC7-1EFE0FA35FE4}">
      <dgm:prSet phldrT="[Texto]" custT="1"/>
      <dgm:spPr/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After implementation (long term)</a:t>
          </a:r>
          <a:endParaRPr lang="en-US" sz="2400" noProof="0" dirty="0">
            <a:solidFill>
              <a:schemeClr val="bg1"/>
            </a:solidFill>
          </a:endParaRPr>
        </a:p>
      </dgm:t>
    </dgm:pt>
    <dgm:pt modelId="{70EE2A5D-68F6-413D-AD4C-E2A77E0146C5}" type="parTrans" cxnId="{E2834E6D-BDF5-437A-88BD-B67FC9C6665B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A3183D4D-4082-4F43-9EBB-75A907C9E374}" type="sibTrans" cxnId="{E2834E6D-BDF5-437A-88BD-B67FC9C6665B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5566058A-AB9A-4E0A-ADF1-4A7633B1B4E1}">
      <dgm:prSet phldrT="[Texto]" custT="1"/>
      <dgm:spPr/>
      <dgm:t>
        <a:bodyPr/>
        <a:lstStyle/>
        <a:p>
          <a:r>
            <a:rPr lang="en-US" sz="1800" b="1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1800" noProof="0" dirty="0" smtClean="0">
              <a:solidFill>
                <a:schemeClr val="bg1"/>
              </a:solidFill>
            </a:rPr>
            <a:t>(to support new policy design)</a:t>
          </a:r>
          <a:endParaRPr lang="en-US" sz="1800" noProof="0" dirty="0">
            <a:solidFill>
              <a:schemeClr val="bg1"/>
            </a:solidFill>
          </a:endParaRPr>
        </a:p>
      </dgm:t>
    </dgm:pt>
    <dgm:pt modelId="{4568EB4E-BA67-4B2D-87F9-463E69143297}" type="parTrans" cxnId="{EF5156C7-D181-475B-B784-E151E55F6478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B97D511C-D5E6-4AAD-AA1B-76A96C19851B}" type="sibTrans" cxnId="{EF5156C7-D181-475B-B784-E151E55F6478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99EDA45C-227C-4395-8100-2C25614CE28C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n-US" sz="1800" b="1" noProof="0" dirty="0" smtClean="0">
              <a:solidFill>
                <a:schemeClr val="bg1"/>
              </a:solidFill>
            </a:rPr>
            <a:t>Support for policy implementation (driving policy to achieve goals established at the </a:t>
          </a:r>
          <a:r>
            <a:rPr lang="en-US" sz="1800" b="1" noProof="0" dirty="0" err="1" smtClean="0">
              <a:solidFill>
                <a:schemeClr val="bg1"/>
              </a:solidFill>
            </a:rPr>
            <a:t>begining</a:t>
          </a:r>
          <a:r>
            <a:rPr lang="en-US" sz="1800" b="1" noProof="0" dirty="0" smtClean="0">
              <a:solidFill>
                <a:schemeClr val="bg1"/>
              </a:solidFill>
            </a:rPr>
            <a:t>)</a:t>
          </a:r>
          <a:endParaRPr lang="en-US" sz="1800" noProof="0" dirty="0">
            <a:solidFill>
              <a:schemeClr val="bg1"/>
            </a:solidFill>
          </a:endParaRPr>
        </a:p>
      </dgm:t>
    </dgm:pt>
    <dgm:pt modelId="{6B8B3AE1-6DCD-47FE-8E3F-A1048C039460}" type="sibTrans" cxnId="{3F2019D4-BF31-48A6-8E02-E5E06AF73DAE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E75891B5-C2B9-472D-B202-49C796F52F1D}" type="parTrans" cxnId="{3F2019D4-BF31-48A6-8E02-E5E06AF73DAE}">
      <dgm:prSet/>
      <dgm:spPr/>
      <dgm:t>
        <a:bodyPr/>
        <a:lstStyle/>
        <a:p>
          <a:endParaRPr lang="en-US" sz="2000" noProof="0">
            <a:solidFill>
              <a:schemeClr val="bg1"/>
            </a:solidFill>
          </a:endParaRPr>
        </a:p>
      </dgm:t>
    </dgm:pt>
    <dgm:pt modelId="{6A6CF4A6-DB59-43CC-8400-2701E8D857FB}" type="pres">
      <dgm:prSet presAssocID="{7A9CBFEB-7EB2-4FE2-84E2-309AFB331E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4573993-EA28-43C7-8288-C1A64F35C08E}" type="pres">
      <dgm:prSet presAssocID="{7A9CBFEB-7EB2-4FE2-84E2-309AFB331E44}" presName="dummyMaxCanvas" presStyleCnt="0">
        <dgm:presLayoutVars/>
      </dgm:prSet>
      <dgm:spPr/>
    </dgm:pt>
    <dgm:pt modelId="{4CAD0E6A-C777-45B8-9FD8-CD6A7CB82C8E}" type="pres">
      <dgm:prSet presAssocID="{7A9CBFEB-7EB2-4FE2-84E2-309AFB331E4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996089-F504-4A3B-8D8A-CDADE33136E0}" type="pres">
      <dgm:prSet presAssocID="{7A9CBFEB-7EB2-4FE2-84E2-309AFB331E4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449CA1-2042-4CA4-92B3-097A5EBA4C25}" type="pres">
      <dgm:prSet presAssocID="{7A9CBFEB-7EB2-4FE2-84E2-309AFB331E4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7C8635-87D3-4B61-A8FD-F8C0D3D0E825}" type="pres">
      <dgm:prSet presAssocID="{7A9CBFEB-7EB2-4FE2-84E2-309AFB331E4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D53FB3-9C1F-429A-9DC2-5C79C9B83F5F}" type="pres">
      <dgm:prSet presAssocID="{7A9CBFEB-7EB2-4FE2-84E2-309AFB331E4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01AFDD-C308-418D-8670-500EAE658CC7}" type="pres">
      <dgm:prSet presAssocID="{7A9CBFEB-7EB2-4FE2-84E2-309AFB331E4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D2C927-35D6-4A0F-8EB1-A78BEC43B301}" type="pres">
      <dgm:prSet presAssocID="{7A9CBFEB-7EB2-4FE2-84E2-309AFB331E4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3CEA84-2BBD-4CAB-BD0A-D757C386F0C7}" type="pres">
      <dgm:prSet presAssocID="{7A9CBFEB-7EB2-4FE2-84E2-309AFB331E4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045587-9EBE-4ACF-AF0A-10AF639A0D9A}" type="pres">
      <dgm:prSet presAssocID="{7A9CBFEB-7EB2-4FE2-84E2-309AFB331E4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88EF34-6300-43EA-894D-1163E0AEE0B3}" type="pres">
      <dgm:prSet presAssocID="{7A9CBFEB-7EB2-4FE2-84E2-309AFB331E4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D9FE2A-C212-494F-8A6C-3D1D4B6F1AB1}" type="pres">
      <dgm:prSet presAssocID="{7A9CBFEB-7EB2-4FE2-84E2-309AFB331E4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0A0D889-44F1-4B7C-BC9E-48518C50066D}" srcId="{7A9CBFEB-7EB2-4FE2-84E2-309AFB331E44}" destId="{B4BA334A-0A35-4A8A-8EF8-F17F5F5E80BD}" srcOrd="1" destOrd="0" parTransId="{8D840ED5-F099-42E6-A830-C23EA22B0F12}" sibTransId="{E8534655-13B6-4E1F-9AB6-5BA38AD21696}"/>
    <dgm:cxn modelId="{045DEFDE-D98B-482A-9224-5610B0F06A15}" type="presOf" srcId="{B9F611E2-1FBD-42CA-BCC7-1EFE0FA35FE4}" destId="{EC7C8635-87D3-4B61-A8FD-F8C0D3D0E825}" srcOrd="0" destOrd="0" presId="urn:microsoft.com/office/officeart/2005/8/layout/vProcess5"/>
    <dgm:cxn modelId="{D31416BF-87A6-43CC-9A85-44595F5484CD}" type="presOf" srcId="{99EDA45C-227C-4395-8100-2C25614CE28C}" destId="{30996089-F504-4A3B-8D8A-CDADE33136E0}" srcOrd="0" destOrd="1" presId="urn:microsoft.com/office/officeart/2005/8/layout/vProcess5"/>
    <dgm:cxn modelId="{D765AF33-4BB4-448C-B2C3-3779B61E90E3}" type="presOf" srcId="{B4BA334A-0A35-4A8A-8EF8-F17F5F5E80BD}" destId="{FA045587-9EBE-4ACF-AF0A-10AF639A0D9A}" srcOrd="1" destOrd="0" presId="urn:microsoft.com/office/officeart/2005/8/layout/vProcess5"/>
    <dgm:cxn modelId="{E2834E6D-BDF5-437A-88BD-B67FC9C6665B}" srcId="{7A9CBFEB-7EB2-4FE2-84E2-309AFB331E44}" destId="{B9F611E2-1FBD-42CA-BCC7-1EFE0FA35FE4}" srcOrd="3" destOrd="0" parTransId="{70EE2A5D-68F6-413D-AD4C-E2A77E0146C5}" sibTransId="{A3183D4D-4082-4F43-9EBB-75A907C9E374}"/>
    <dgm:cxn modelId="{490FF0C5-F1A5-4560-AE45-610C8AC511D8}" type="presOf" srcId="{99EDA45C-227C-4395-8100-2C25614CE28C}" destId="{FA045587-9EBE-4ACF-AF0A-10AF639A0D9A}" srcOrd="1" destOrd="1" presId="urn:microsoft.com/office/officeart/2005/8/layout/vProcess5"/>
    <dgm:cxn modelId="{CD7B1418-9012-495F-B61C-D9DE219F4ED7}" type="presOf" srcId="{348BEC83-ACCB-4F0B-816C-66CC29FC5C25}" destId="{1CD53FB3-9C1F-429A-9DC2-5C79C9B83F5F}" srcOrd="0" destOrd="0" presId="urn:microsoft.com/office/officeart/2005/8/layout/vProcess5"/>
    <dgm:cxn modelId="{026BD8A6-DB46-485F-A03C-6C6B8FF3BB50}" type="presOf" srcId="{7E9EF409-D7A2-4528-A61C-49DED50B60AE}" destId="{ABD2C927-35D6-4A0F-8EB1-A78BEC43B301}" srcOrd="0" destOrd="0" presId="urn:microsoft.com/office/officeart/2005/8/layout/vProcess5"/>
    <dgm:cxn modelId="{0D237D41-2E79-4D73-A071-25409A6DE498}" type="presOf" srcId="{5566058A-AB9A-4E0A-ADF1-4A7633B1B4E1}" destId="{D7D9FE2A-C212-494F-8A6C-3D1D4B6F1AB1}" srcOrd="1" destOrd="1" presId="urn:microsoft.com/office/officeart/2005/8/layout/vProcess5"/>
    <dgm:cxn modelId="{EF5156C7-D181-475B-B784-E151E55F6478}" srcId="{B9F611E2-1FBD-42CA-BCC7-1EFE0FA35FE4}" destId="{5566058A-AB9A-4E0A-ADF1-4A7633B1B4E1}" srcOrd="0" destOrd="0" parTransId="{4568EB4E-BA67-4B2D-87F9-463E69143297}" sibTransId="{B97D511C-D5E6-4AAD-AA1B-76A96C19851B}"/>
    <dgm:cxn modelId="{DAD3E12D-E493-40CF-8393-4273E2E0C724}" type="presOf" srcId="{7A9CBFEB-7EB2-4FE2-84E2-309AFB331E44}" destId="{6A6CF4A6-DB59-43CC-8400-2701E8D857FB}" srcOrd="0" destOrd="0" presId="urn:microsoft.com/office/officeart/2005/8/layout/vProcess5"/>
    <dgm:cxn modelId="{49A75983-68FA-4787-9A92-A105E136D4C9}" type="presOf" srcId="{174EEAA0-D512-4811-A369-CE5D2D24C6B4}" destId="{4CAD0E6A-C777-45B8-9FD8-CD6A7CB82C8E}" srcOrd="0" destOrd="0" presId="urn:microsoft.com/office/officeart/2005/8/layout/vProcess5"/>
    <dgm:cxn modelId="{28CFDB4A-C965-4BD0-9686-AF68F17F5609}" srcId="{BF782CD3-FEC2-435F-8F31-2242A6E7C3E9}" destId="{97A6F0AE-DE15-4C98-902A-F12B1817323F}" srcOrd="0" destOrd="0" parTransId="{C557BC42-7487-4033-AA6B-FB9E81159A44}" sibTransId="{32247869-7594-4858-B26B-11D0D7F7AC2A}"/>
    <dgm:cxn modelId="{96CBE226-E482-4606-9A50-59E2E6A98176}" type="presOf" srcId="{B9F611E2-1FBD-42CA-BCC7-1EFE0FA35FE4}" destId="{D7D9FE2A-C212-494F-8A6C-3D1D4B6F1AB1}" srcOrd="1" destOrd="0" presId="urn:microsoft.com/office/officeart/2005/8/layout/vProcess5"/>
    <dgm:cxn modelId="{B39FD088-2C66-4E6A-894D-D0EE0D07904B}" type="presOf" srcId="{B4BA334A-0A35-4A8A-8EF8-F17F5F5E80BD}" destId="{30996089-F504-4A3B-8D8A-CDADE33136E0}" srcOrd="0" destOrd="0" presId="urn:microsoft.com/office/officeart/2005/8/layout/vProcess5"/>
    <dgm:cxn modelId="{98BAD803-7177-44AF-8611-DEFBF179558F}" type="presOf" srcId="{5566058A-AB9A-4E0A-ADF1-4A7633B1B4E1}" destId="{EC7C8635-87D3-4B61-A8FD-F8C0D3D0E825}" srcOrd="0" destOrd="1" presId="urn:microsoft.com/office/officeart/2005/8/layout/vProcess5"/>
    <dgm:cxn modelId="{39E9B158-3200-4B43-980C-A7C628601B2B}" type="presOf" srcId="{E8534655-13B6-4E1F-9AB6-5BA38AD21696}" destId="{3701AFDD-C308-418D-8670-500EAE658CC7}" srcOrd="0" destOrd="0" presId="urn:microsoft.com/office/officeart/2005/8/layout/vProcess5"/>
    <dgm:cxn modelId="{C05DBA99-CA69-4E17-B071-5980515DD7B9}" type="presOf" srcId="{174EEAA0-D512-4811-A369-CE5D2D24C6B4}" destId="{3E3CEA84-2BBD-4CAB-BD0A-D757C386F0C7}" srcOrd="1" destOrd="0" presId="urn:microsoft.com/office/officeart/2005/8/layout/vProcess5"/>
    <dgm:cxn modelId="{71FB5BB5-5364-4970-A3EF-828F2DD7CF84}" type="presOf" srcId="{BF782CD3-FEC2-435F-8F31-2242A6E7C3E9}" destId="{4C88EF34-6300-43EA-894D-1163E0AEE0B3}" srcOrd="1" destOrd="0" presId="urn:microsoft.com/office/officeart/2005/8/layout/vProcess5"/>
    <dgm:cxn modelId="{3F2019D4-BF31-48A6-8E02-E5E06AF73DAE}" srcId="{B4BA334A-0A35-4A8A-8EF8-F17F5F5E80BD}" destId="{99EDA45C-227C-4395-8100-2C25614CE28C}" srcOrd="0" destOrd="0" parTransId="{E75891B5-C2B9-472D-B202-49C796F52F1D}" sibTransId="{6B8B3AE1-6DCD-47FE-8E3F-A1048C039460}"/>
    <dgm:cxn modelId="{B6012CEA-89AE-4B60-9A2C-A577CC548969}" srcId="{7A9CBFEB-7EB2-4FE2-84E2-309AFB331E44}" destId="{174EEAA0-D512-4811-A369-CE5D2D24C6B4}" srcOrd="0" destOrd="0" parTransId="{1D81AE4C-5973-4982-B08F-F2F825CF9B5F}" sibTransId="{348BEC83-ACCB-4F0B-816C-66CC29FC5C25}"/>
    <dgm:cxn modelId="{DE056F2A-01FD-4155-B350-7D802ADF40B6}" srcId="{7A9CBFEB-7EB2-4FE2-84E2-309AFB331E44}" destId="{BF782CD3-FEC2-435F-8F31-2242A6E7C3E9}" srcOrd="2" destOrd="0" parTransId="{432DBA28-4901-4555-9BA6-28E0CC746B42}" sibTransId="{7E9EF409-D7A2-4528-A61C-49DED50B60AE}"/>
    <dgm:cxn modelId="{4D625105-1A2D-4568-9922-17A45E323D9C}" type="presOf" srcId="{97A6F0AE-DE15-4C98-902A-F12B1817323F}" destId="{4C88EF34-6300-43EA-894D-1163E0AEE0B3}" srcOrd="1" destOrd="1" presId="urn:microsoft.com/office/officeart/2005/8/layout/vProcess5"/>
    <dgm:cxn modelId="{D9BA724B-ED88-4565-BCCC-FE4F109E17AC}" type="presOf" srcId="{97A6F0AE-DE15-4C98-902A-F12B1817323F}" destId="{80449CA1-2042-4CA4-92B3-097A5EBA4C25}" srcOrd="0" destOrd="1" presId="urn:microsoft.com/office/officeart/2005/8/layout/vProcess5"/>
    <dgm:cxn modelId="{091312C2-ADF5-43A9-AB35-AB96A88B0C3F}" type="presOf" srcId="{BF782CD3-FEC2-435F-8F31-2242A6E7C3E9}" destId="{80449CA1-2042-4CA4-92B3-097A5EBA4C25}" srcOrd="0" destOrd="0" presId="urn:microsoft.com/office/officeart/2005/8/layout/vProcess5"/>
    <dgm:cxn modelId="{639F8793-CEA1-49CC-9420-2205DB5E8C29}" type="presParOf" srcId="{6A6CF4A6-DB59-43CC-8400-2701E8D857FB}" destId="{E4573993-EA28-43C7-8288-C1A64F35C08E}" srcOrd="0" destOrd="0" presId="urn:microsoft.com/office/officeart/2005/8/layout/vProcess5"/>
    <dgm:cxn modelId="{27A139B4-1D8A-43FF-9347-7F3AA9AFDBFD}" type="presParOf" srcId="{6A6CF4A6-DB59-43CC-8400-2701E8D857FB}" destId="{4CAD0E6A-C777-45B8-9FD8-CD6A7CB82C8E}" srcOrd="1" destOrd="0" presId="urn:microsoft.com/office/officeart/2005/8/layout/vProcess5"/>
    <dgm:cxn modelId="{C8A6AB57-731D-4CC9-8FD7-2158DE0F89E1}" type="presParOf" srcId="{6A6CF4A6-DB59-43CC-8400-2701E8D857FB}" destId="{30996089-F504-4A3B-8D8A-CDADE33136E0}" srcOrd="2" destOrd="0" presId="urn:microsoft.com/office/officeart/2005/8/layout/vProcess5"/>
    <dgm:cxn modelId="{F842309B-AA78-4BE6-B0E4-F1A164B6D75B}" type="presParOf" srcId="{6A6CF4A6-DB59-43CC-8400-2701E8D857FB}" destId="{80449CA1-2042-4CA4-92B3-097A5EBA4C25}" srcOrd="3" destOrd="0" presId="urn:microsoft.com/office/officeart/2005/8/layout/vProcess5"/>
    <dgm:cxn modelId="{69A88687-4D3B-440D-A386-B42062F8D5A0}" type="presParOf" srcId="{6A6CF4A6-DB59-43CC-8400-2701E8D857FB}" destId="{EC7C8635-87D3-4B61-A8FD-F8C0D3D0E825}" srcOrd="4" destOrd="0" presId="urn:microsoft.com/office/officeart/2005/8/layout/vProcess5"/>
    <dgm:cxn modelId="{ECD0B67D-F2DD-4124-BBD4-A0D800630770}" type="presParOf" srcId="{6A6CF4A6-DB59-43CC-8400-2701E8D857FB}" destId="{1CD53FB3-9C1F-429A-9DC2-5C79C9B83F5F}" srcOrd="5" destOrd="0" presId="urn:microsoft.com/office/officeart/2005/8/layout/vProcess5"/>
    <dgm:cxn modelId="{8DA8EA37-655C-47D0-8503-0CE2CB1FDE06}" type="presParOf" srcId="{6A6CF4A6-DB59-43CC-8400-2701E8D857FB}" destId="{3701AFDD-C308-418D-8670-500EAE658CC7}" srcOrd="6" destOrd="0" presId="urn:microsoft.com/office/officeart/2005/8/layout/vProcess5"/>
    <dgm:cxn modelId="{37871742-EC5E-4D0F-B6FB-9C22A1A4BB28}" type="presParOf" srcId="{6A6CF4A6-DB59-43CC-8400-2701E8D857FB}" destId="{ABD2C927-35D6-4A0F-8EB1-A78BEC43B301}" srcOrd="7" destOrd="0" presId="urn:microsoft.com/office/officeart/2005/8/layout/vProcess5"/>
    <dgm:cxn modelId="{78ED6E23-7583-4419-9952-CCB181F0BB3D}" type="presParOf" srcId="{6A6CF4A6-DB59-43CC-8400-2701E8D857FB}" destId="{3E3CEA84-2BBD-4CAB-BD0A-D757C386F0C7}" srcOrd="8" destOrd="0" presId="urn:microsoft.com/office/officeart/2005/8/layout/vProcess5"/>
    <dgm:cxn modelId="{9AD3AD39-F6C2-4AA1-802B-5AF4DB2BC710}" type="presParOf" srcId="{6A6CF4A6-DB59-43CC-8400-2701E8D857FB}" destId="{FA045587-9EBE-4ACF-AF0A-10AF639A0D9A}" srcOrd="9" destOrd="0" presId="urn:microsoft.com/office/officeart/2005/8/layout/vProcess5"/>
    <dgm:cxn modelId="{541410EC-9B0D-4880-9F4D-95FE558FE29A}" type="presParOf" srcId="{6A6CF4A6-DB59-43CC-8400-2701E8D857FB}" destId="{4C88EF34-6300-43EA-894D-1163E0AEE0B3}" srcOrd="10" destOrd="0" presId="urn:microsoft.com/office/officeart/2005/8/layout/vProcess5"/>
    <dgm:cxn modelId="{F05AF994-4AA7-4453-8DC8-DAE9B628402A}" type="presParOf" srcId="{6A6CF4A6-DB59-43CC-8400-2701E8D857FB}" destId="{D7D9FE2A-C212-494F-8A6C-3D1D4B6F1AB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CBFEB-7EB2-4FE2-84E2-309AFB331E44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174EEAA0-D512-4811-A369-CE5D2D24C6B4}">
      <dgm:prSet phldrT="[Texto]" custT="1"/>
      <dgm:spPr/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Before implementation</a:t>
          </a:r>
        </a:p>
        <a:p>
          <a:r>
            <a:rPr lang="en-US" sz="2400" b="1" noProof="0" dirty="0" smtClean="0">
              <a:solidFill>
                <a:schemeClr val="bg1"/>
              </a:solidFill>
            </a:rPr>
            <a:t>Support for definition of policy agenda (selection of policy and its design)</a:t>
          </a:r>
          <a:endParaRPr lang="pt-BR" sz="2400" dirty="0">
            <a:solidFill>
              <a:schemeClr val="bg1"/>
            </a:solidFill>
          </a:endParaRPr>
        </a:p>
      </dgm:t>
    </dgm:pt>
    <dgm:pt modelId="{1D81AE4C-5973-4982-B08F-F2F825CF9B5F}" type="parTrans" cxnId="{B6012CEA-89AE-4B60-9A2C-A577CC548969}">
      <dgm:prSet/>
      <dgm:spPr/>
      <dgm:t>
        <a:bodyPr/>
        <a:lstStyle/>
        <a:p>
          <a:endParaRPr lang="pt-BR" sz="2000">
            <a:solidFill>
              <a:schemeClr val="bg1"/>
            </a:solidFill>
          </a:endParaRPr>
        </a:p>
      </dgm:t>
    </dgm:pt>
    <dgm:pt modelId="{348BEC83-ACCB-4F0B-816C-66CC29FC5C25}" type="sibTrans" cxnId="{B6012CEA-89AE-4B60-9A2C-A577CC548969}">
      <dgm:prSet custT="1"/>
      <dgm:spPr/>
      <dgm:t>
        <a:bodyPr/>
        <a:lstStyle/>
        <a:p>
          <a:endParaRPr lang="pt-BR" sz="4000">
            <a:solidFill>
              <a:schemeClr val="bg1"/>
            </a:solidFill>
          </a:endParaRPr>
        </a:p>
      </dgm:t>
    </dgm:pt>
    <dgm:pt modelId="{B4BA334A-0A35-4A8A-8EF8-F17F5F5E80BD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n-US" sz="2000" noProof="0" dirty="0" smtClean="0">
              <a:solidFill>
                <a:schemeClr val="bg1"/>
              </a:solidFill>
            </a:rPr>
            <a:t>During implementation </a:t>
          </a:r>
        </a:p>
        <a:p>
          <a:r>
            <a:rPr lang="en-US" sz="2000" b="1" noProof="0" dirty="0" smtClean="0">
              <a:solidFill>
                <a:schemeClr val="bg1"/>
              </a:solidFill>
            </a:rPr>
            <a:t>Support for policy implementation (driving policy to achieve goals established at the beginning and redefinition of goals</a:t>
          </a:r>
          <a:r>
            <a:rPr lang="pt-BR" sz="1600" dirty="0" smtClean="0">
              <a:solidFill>
                <a:schemeClr val="bg1"/>
              </a:solidFill>
            </a:rPr>
            <a:t>)</a:t>
          </a:r>
          <a:endParaRPr lang="pt-BR" sz="2000" dirty="0" smtClean="0">
            <a:solidFill>
              <a:schemeClr val="bg1"/>
            </a:solidFill>
          </a:endParaRPr>
        </a:p>
      </dgm:t>
    </dgm:pt>
    <dgm:pt modelId="{8D840ED5-F099-42E6-A830-C23EA22B0F12}" type="parTrans" cxnId="{30A0D889-44F1-4B7C-BC9E-48518C50066D}">
      <dgm:prSet/>
      <dgm:spPr/>
      <dgm:t>
        <a:bodyPr/>
        <a:lstStyle/>
        <a:p>
          <a:endParaRPr lang="pt-BR" sz="2000">
            <a:solidFill>
              <a:schemeClr val="bg1"/>
            </a:solidFill>
          </a:endParaRPr>
        </a:p>
      </dgm:t>
    </dgm:pt>
    <dgm:pt modelId="{E8534655-13B6-4E1F-9AB6-5BA38AD21696}" type="sibTrans" cxnId="{30A0D889-44F1-4B7C-BC9E-48518C50066D}">
      <dgm:prSet custT="1"/>
      <dgm:spPr/>
      <dgm:t>
        <a:bodyPr/>
        <a:lstStyle/>
        <a:p>
          <a:endParaRPr lang="pt-BR" sz="4000">
            <a:solidFill>
              <a:schemeClr val="bg1"/>
            </a:solidFill>
          </a:endParaRPr>
        </a:p>
      </dgm:t>
    </dgm:pt>
    <dgm:pt modelId="{BF782CD3-FEC2-435F-8F31-2242A6E7C3E9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After implementation (short and medium term)</a:t>
          </a:r>
        </a:p>
        <a:p>
          <a:r>
            <a:rPr lang="en-US" sz="2400" b="1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2400" noProof="0" dirty="0" smtClean="0">
              <a:solidFill>
                <a:schemeClr val="bg1"/>
              </a:solidFill>
            </a:rPr>
            <a:t>(for accountability and to redefinition of goals)</a:t>
          </a:r>
          <a:endParaRPr lang="pt-BR" sz="2400" dirty="0">
            <a:solidFill>
              <a:schemeClr val="bg1"/>
            </a:solidFill>
          </a:endParaRPr>
        </a:p>
      </dgm:t>
    </dgm:pt>
    <dgm:pt modelId="{432DBA28-4901-4555-9BA6-28E0CC746B42}" type="parTrans" cxnId="{DE056F2A-01FD-4155-B350-7D802ADF40B6}">
      <dgm:prSet/>
      <dgm:spPr/>
      <dgm:t>
        <a:bodyPr/>
        <a:lstStyle/>
        <a:p>
          <a:endParaRPr lang="pt-BR" sz="2000">
            <a:solidFill>
              <a:schemeClr val="bg1"/>
            </a:solidFill>
          </a:endParaRPr>
        </a:p>
      </dgm:t>
    </dgm:pt>
    <dgm:pt modelId="{7E9EF409-D7A2-4528-A61C-49DED50B60AE}" type="sibTrans" cxnId="{DE056F2A-01FD-4155-B350-7D802ADF40B6}">
      <dgm:prSet custT="1"/>
      <dgm:spPr/>
      <dgm:t>
        <a:bodyPr/>
        <a:lstStyle/>
        <a:p>
          <a:endParaRPr lang="pt-BR" sz="4000">
            <a:solidFill>
              <a:schemeClr val="bg1"/>
            </a:solidFill>
          </a:endParaRPr>
        </a:p>
      </dgm:t>
    </dgm:pt>
    <dgm:pt modelId="{B9F611E2-1FBD-42CA-BCC7-1EFE0FA35FE4}">
      <dgm:prSet phldrT="[Texto]" custT="1"/>
      <dgm:spPr>
        <a:solidFill>
          <a:schemeClr val="accent5"/>
        </a:solidFill>
      </dgm:spPr>
      <dgm:t>
        <a:bodyPr/>
        <a:lstStyle/>
        <a:p>
          <a:r>
            <a:rPr lang="en-US" sz="2400" noProof="0" dirty="0" smtClean="0">
              <a:solidFill>
                <a:schemeClr val="bg1"/>
              </a:solidFill>
            </a:rPr>
            <a:t>After implementation (long term)</a:t>
          </a:r>
        </a:p>
        <a:p>
          <a:r>
            <a:rPr lang="en-US" sz="2400" b="1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2400" noProof="0" dirty="0" smtClean="0">
              <a:solidFill>
                <a:schemeClr val="bg1"/>
              </a:solidFill>
            </a:rPr>
            <a:t>(for accountability and to support new policy design, to  redefine the goals</a:t>
          </a:r>
          <a:r>
            <a:rPr lang="pt-BR" sz="1800" b="1" dirty="0" smtClean="0">
              <a:solidFill>
                <a:schemeClr val="bg1"/>
              </a:solidFill>
            </a:rPr>
            <a:t>)</a:t>
          </a:r>
          <a:endParaRPr lang="pt-BR" sz="2400" dirty="0">
            <a:solidFill>
              <a:schemeClr val="bg1"/>
            </a:solidFill>
          </a:endParaRPr>
        </a:p>
      </dgm:t>
    </dgm:pt>
    <dgm:pt modelId="{70EE2A5D-68F6-413D-AD4C-E2A77E0146C5}" type="parTrans" cxnId="{E2834E6D-BDF5-437A-88BD-B67FC9C6665B}">
      <dgm:prSet/>
      <dgm:spPr/>
      <dgm:t>
        <a:bodyPr/>
        <a:lstStyle/>
        <a:p>
          <a:endParaRPr lang="pt-BR" sz="2000">
            <a:solidFill>
              <a:schemeClr val="bg1"/>
            </a:solidFill>
          </a:endParaRPr>
        </a:p>
      </dgm:t>
    </dgm:pt>
    <dgm:pt modelId="{A3183D4D-4082-4F43-9EBB-75A907C9E374}" type="sibTrans" cxnId="{E2834E6D-BDF5-437A-88BD-B67FC9C6665B}">
      <dgm:prSet/>
      <dgm:spPr/>
      <dgm:t>
        <a:bodyPr/>
        <a:lstStyle/>
        <a:p>
          <a:endParaRPr lang="pt-BR" sz="2000">
            <a:solidFill>
              <a:schemeClr val="bg1"/>
            </a:solidFill>
          </a:endParaRPr>
        </a:p>
      </dgm:t>
    </dgm:pt>
    <dgm:pt modelId="{EEC36DC6-3F38-470C-ADAE-90641AA3FA15}" type="pres">
      <dgm:prSet presAssocID="{7A9CBFEB-7EB2-4FE2-84E2-309AFB331E4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F0C964-F2D8-4D81-B5B0-DCCFA54F2F25}" type="pres">
      <dgm:prSet presAssocID="{7A9CBFEB-7EB2-4FE2-84E2-309AFB331E44}" presName="dummyMaxCanvas" presStyleCnt="0">
        <dgm:presLayoutVars/>
      </dgm:prSet>
      <dgm:spPr/>
    </dgm:pt>
    <dgm:pt modelId="{10107658-3C74-4A1C-95AE-E6541EED9A43}" type="pres">
      <dgm:prSet presAssocID="{7A9CBFEB-7EB2-4FE2-84E2-309AFB331E4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B3CEE0-B6F7-442C-847A-D643763AE317}" type="pres">
      <dgm:prSet presAssocID="{7A9CBFEB-7EB2-4FE2-84E2-309AFB331E4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C7CB5D-B628-4BFD-B479-894F52BEC97E}" type="pres">
      <dgm:prSet presAssocID="{7A9CBFEB-7EB2-4FE2-84E2-309AFB331E4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0F9880-02DB-434D-875A-6F2247FBF41D}" type="pres">
      <dgm:prSet presAssocID="{7A9CBFEB-7EB2-4FE2-84E2-309AFB331E4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1D115D-861A-46BA-8D63-E94D4D3C596B}" type="pres">
      <dgm:prSet presAssocID="{7A9CBFEB-7EB2-4FE2-84E2-309AFB331E4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3E5CBCA-3AA8-45E1-8E78-38B754123AC6}" type="pres">
      <dgm:prSet presAssocID="{7A9CBFEB-7EB2-4FE2-84E2-309AFB331E4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0856DF-156C-48EC-B430-9672B8E94F38}" type="pres">
      <dgm:prSet presAssocID="{7A9CBFEB-7EB2-4FE2-84E2-309AFB331E4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8DD8BF9-E644-4134-96C0-8AAE3E411F1D}" type="pres">
      <dgm:prSet presAssocID="{7A9CBFEB-7EB2-4FE2-84E2-309AFB331E4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CA728D-47FB-4ED3-BF6D-F0F2B2B42FB0}" type="pres">
      <dgm:prSet presAssocID="{7A9CBFEB-7EB2-4FE2-84E2-309AFB331E4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3E6850-B504-4E3F-B10B-B3BA1B2FDE70}" type="pres">
      <dgm:prSet presAssocID="{7A9CBFEB-7EB2-4FE2-84E2-309AFB331E4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B2F8FC-FB1B-45A1-9EC7-80B0DA2893F7}" type="pres">
      <dgm:prSet presAssocID="{7A9CBFEB-7EB2-4FE2-84E2-309AFB331E4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0A0D889-44F1-4B7C-BC9E-48518C50066D}" srcId="{7A9CBFEB-7EB2-4FE2-84E2-309AFB331E44}" destId="{B4BA334A-0A35-4A8A-8EF8-F17F5F5E80BD}" srcOrd="1" destOrd="0" parTransId="{8D840ED5-F099-42E6-A830-C23EA22B0F12}" sibTransId="{E8534655-13B6-4E1F-9AB6-5BA38AD21696}"/>
    <dgm:cxn modelId="{DB8492CD-B33E-487C-BFEB-DBEBBEB0CE3D}" type="presOf" srcId="{B9F611E2-1FBD-42CA-BCC7-1EFE0FA35FE4}" destId="{D90F9880-02DB-434D-875A-6F2247FBF41D}" srcOrd="0" destOrd="0" presId="urn:microsoft.com/office/officeart/2005/8/layout/vProcess5"/>
    <dgm:cxn modelId="{97A5E94D-84D5-4A18-9A11-CE74EF51DD5F}" type="presOf" srcId="{7A9CBFEB-7EB2-4FE2-84E2-309AFB331E44}" destId="{EEC36DC6-3F38-470C-ADAE-90641AA3FA15}" srcOrd="0" destOrd="0" presId="urn:microsoft.com/office/officeart/2005/8/layout/vProcess5"/>
    <dgm:cxn modelId="{2CB2A4C5-8FAC-4771-A6E6-553586AED78E}" type="presOf" srcId="{7E9EF409-D7A2-4528-A61C-49DED50B60AE}" destId="{C10856DF-156C-48EC-B430-9672B8E94F38}" srcOrd="0" destOrd="0" presId="urn:microsoft.com/office/officeart/2005/8/layout/vProcess5"/>
    <dgm:cxn modelId="{FCE51F24-C389-4CA3-8F35-4018F9A7620E}" type="presOf" srcId="{174EEAA0-D512-4811-A369-CE5D2D24C6B4}" destId="{10107658-3C74-4A1C-95AE-E6541EED9A43}" srcOrd="0" destOrd="0" presId="urn:microsoft.com/office/officeart/2005/8/layout/vProcess5"/>
    <dgm:cxn modelId="{2E6B01D4-F426-4FAD-BB3B-0AA62D60BECF}" type="presOf" srcId="{348BEC83-ACCB-4F0B-816C-66CC29FC5C25}" destId="{071D115D-861A-46BA-8D63-E94D4D3C596B}" srcOrd="0" destOrd="0" presId="urn:microsoft.com/office/officeart/2005/8/layout/vProcess5"/>
    <dgm:cxn modelId="{E2834E6D-BDF5-437A-88BD-B67FC9C6665B}" srcId="{7A9CBFEB-7EB2-4FE2-84E2-309AFB331E44}" destId="{B9F611E2-1FBD-42CA-BCC7-1EFE0FA35FE4}" srcOrd="3" destOrd="0" parTransId="{70EE2A5D-68F6-413D-AD4C-E2A77E0146C5}" sibTransId="{A3183D4D-4082-4F43-9EBB-75A907C9E374}"/>
    <dgm:cxn modelId="{3A2A268A-7276-4115-9D2A-56D97509AA97}" type="presOf" srcId="{BF782CD3-FEC2-435F-8F31-2242A6E7C3E9}" destId="{21C7CB5D-B628-4BFD-B479-894F52BEC97E}" srcOrd="0" destOrd="0" presId="urn:microsoft.com/office/officeart/2005/8/layout/vProcess5"/>
    <dgm:cxn modelId="{A9E1ABB2-3B25-4337-B110-6673689183E1}" type="presOf" srcId="{B9F611E2-1FBD-42CA-BCC7-1EFE0FA35FE4}" destId="{CCB2F8FC-FB1B-45A1-9EC7-80B0DA2893F7}" srcOrd="1" destOrd="0" presId="urn:microsoft.com/office/officeart/2005/8/layout/vProcess5"/>
    <dgm:cxn modelId="{26A6CB6A-BA94-4588-A8C9-79F6BC314A9C}" type="presOf" srcId="{B4BA334A-0A35-4A8A-8EF8-F17F5F5E80BD}" destId="{FAB3CEE0-B6F7-442C-847A-D643763AE317}" srcOrd="0" destOrd="0" presId="urn:microsoft.com/office/officeart/2005/8/layout/vProcess5"/>
    <dgm:cxn modelId="{CC60F4BC-367F-40F4-AA88-926EAB206589}" type="presOf" srcId="{B4BA334A-0A35-4A8A-8EF8-F17F5F5E80BD}" destId="{FACA728D-47FB-4ED3-BF6D-F0F2B2B42FB0}" srcOrd="1" destOrd="0" presId="urn:microsoft.com/office/officeart/2005/8/layout/vProcess5"/>
    <dgm:cxn modelId="{B821F3DB-A6E8-42BA-868B-6D9665AE3076}" type="presOf" srcId="{E8534655-13B6-4E1F-9AB6-5BA38AD21696}" destId="{83E5CBCA-3AA8-45E1-8E78-38B754123AC6}" srcOrd="0" destOrd="0" presId="urn:microsoft.com/office/officeart/2005/8/layout/vProcess5"/>
    <dgm:cxn modelId="{B6012CEA-89AE-4B60-9A2C-A577CC548969}" srcId="{7A9CBFEB-7EB2-4FE2-84E2-309AFB331E44}" destId="{174EEAA0-D512-4811-A369-CE5D2D24C6B4}" srcOrd="0" destOrd="0" parTransId="{1D81AE4C-5973-4982-B08F-F2F825CF9B5F}" sibTransId="{348BEC83-ACCB-4F0B-816C-66CC29FC5C25}"/>
    <dgm:cxn modelId="{8B3A2B70-A1EF-4A31-92EA-5124FE8AAA55}" type="presOf" srcId="{174EEAA0-D512-4811-A369-CE5D2D24C6B4}" destId="{68DD8BF9-E644-4134-96C0-8AAE3E411F1D}" srcOrd="1" destOrd="0" presId="urn:microsoft.com/office/officeart/2005/8/layout/vProcess5"/>
    <dgm:cxn modelId="{DE056F2A-01FD-4155-B350-7D802ADF40B6}" srcId="{7A9CBFEB-7EB2-4FE2-84E2-309AFB331E44}" destId="{BF782CD3-FEC2-435F-8F31-2242A6E7C3E9}" srcOrd="2" destOrd="0" parTransId="{432DBA28-4901-4555-9BA6-28E0CC746B42}" sibTransId="{7E9EF409-D7A2-4528-A61C-49DED50B60AE}"/>
    <dgm:cxn modelId="{979665BA-7D9E-4151-BDA4-FA3909D7A855}" type="presOf" srcId="{BF782CD3-FEC2-435F-8F31-2242A6E7C3E9}" destId="{EF3E6850-B504-4E3F-B10B-B3BA1B2FDE70}" srcOrd="1" destOrd="0" presId="urn:microsoft.com/office/officeart/2005/8/layout/vProcess5"/>
    <dgm:cxn modelId="{11FAF602-8AB0-41BD-89E3-AB27322A64DB}" type="presParOf" srcId="{EEC36DC6-3F38-470C-ADAE-90641AA3FA15}" destId="{05F0C964-F2D8-4D81-B5B0-DCCFA54F2F25}" srcOrd="0" destOrd="0" presId="urn:microsoft.com/office/officeart/2005/8/layout/vProcess5"/>
    <dgm:cxn modelId="{E36BC629-76E3-40AF-BE56-6969FA3BA61D}" type="presParOf" srcId="{EEC36DC6-3F38-470C-ADAE-90641AA3FA15}" destId="{10107658-3C74-4A1C-95AE-E6541EED9A43}" srcOrd="1" destOrd="0" presId="urn:microsoft.com/office/officeart/2005/8/layout/vProcess5"/>
    <dgm:cxn modelId="{F802F0A1-EF9F-4BDF-ACE2-32EEF0FDBD1D}" type="presParOf" srcId="{EEC36DC6-3F38-470C-ADAE-90641AA3FA15}" destId="{FAB3CEE0-B6F7-442C-847A-D643763AE317}" srcOrd="2" destOrd="0" presId="urn:microsoft.com/office/officeart/2005/8/layout/vProcess5"/>
    <dgm:cxn modelId="{2E1ECF94-BBBD-4794-9E94-2D976D1F3F01}" type="presParOf" srcId="{EEC36DC6-3F38-470C-ADAE-90641AA3FA15}" destId="{21C7CB5D-B628-4BFD-B479-894F52BEC97E}" srcOrd="3" destOrd="0" presId="urn:microsoft.com/office/officeart/2005/8/layout/vProcess5"/>
    <dgm:cxn modelId="{EC3E44B9-4209-4D0B-861B-3F92CE0A5071}" type="presParOf" srcId="{EEC36DC6-3F38-470C-ADAE-90641AA3FA15}" destId="{D90F9880-02DB-434D-875A-6F2247FBF41D}" srcOrd="4" destOrd="0" presId="urn:microsoft.com/office/officeart/2005/8/layout/vProcess5"/>
    <dgm:cxn modelId="{ABDE7F05-2F73-4D70-9455-CE81344CE040}" type="presParOf" srcId="{EEC36DC6-3F38-470C-ADAE-90641AA3FA15}" destId="{071D115D-861A-46BA-8D63-E94D4D3C596B}" srcOrd="5" destOrd="0" presId="urn:microsoft.com/office/officeart/2005/8/layout/vProcess5"/>
    <dgm:cxn modelId="{87E74164-A4B9-494C-9BBD-F966F53D58FC}" type="presParOf" srcId="{EEC36DC6-3F38-470C-ADAE-90641AA3FA15}" destId="{83E5CBCA-3AA8-45E1-8E78-38B754123AC6}" srcOrd="6" destOrd="0" presId="urn:microsoft.com/office/officeart/2005/8/layout/vProcess5"/>
    <dgm:cxn modelId="{F07A71F5-1324-4C3C-8281-84516C80898F}" type="presParOf" srcId="{EEC36DC6-3F38-470C-ADAE-90641AA3FA15}" destId="{C10856DF-156C-48EC-B430-9672B8E94F38}" srcOrd="7" destOrd="0" presId="urn:microsoft.com/office/officeart/2005/8/layout/vProcess5"/>
    <dgm:cxn modelId="{D5296DCF-787F-4CAB-91E4-CF14F0365CE3}" type="presParOf" srcId="{EEC36DC6-3F38-470C-ADAE-90641AA3FA15}" destId="{68DD8BF9-E644-4134-96C0-8AAE3E411F1D}" srcOrd="8" destOrd="0" presId="urn:microsoft.com/office/officeart/2005/8/layout/vProcess5"/>
    <dgm:cxn modelId="{9A933386-5809-4180-BF00-7C5B226E639B}" type="presParOf" srcId="{EEC36DC6-3F38-470C-ADAE-90641AA3FA15}" destId="{FACA728D-47FB-4ED3-BF6D-F0F2B2B42FB0}" srcOrd="9" destOrd="0" presId="urn:microsoft.com/office/officeart/2005/8/layout/vProcess5"/>
    <dgm:cxn modelId="{87985023-0880-45F6-8C1B-05A1F98B7F3D}" type="presParOf" srcId="{EEC36DC6-3F38-470C-ADAE-90641AA3FA15}" destId="{EF3E6850-B504-4E3F-B10B-B3BA1B2FDE70}" srcOrd="10" destOrd="0" presId="urn:microsoft.com/office/officeart/2005/8/layout/vProcess5"/>
    <dgm:cxn modelId="{537D7033-9FCD-437F-92E9-FCD8F368CCC9}" type="presParOf" srcId="{EEC36DC6-3F38-470C-ADAE-90641AA3FA15}" destId="{CCB2F8FC-FB1B-45A1-9EC7-80B0DA2893F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0248E1-93DB-4564-A278-54EA13952B08}" type="doc">
      <dgm:prSet loTypeId="urn:microsoft.com/office/officeart/2005/8/layout/venn1" loCatId="relationship" qsTypeId="urn:microsoft.com/office/officeart/2005/8/quickstyle/simple5" qsCatId="simple" csTypeId="urn:microsoft.com/office/officeart/2005/8/colors/colorful5" csCatId="colorful" phldr="1"/>
      <dgm:spPr/>
    </dgm:pt>
    <dgm:pt modelId="{27AC6EFB-A0FF-497E-968D-60F731D10050}">
      <dgm:prSet phldrT="[Texto]"/>
      <dgm:spPr/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General </a:t>
          </a:r>
          <a:r>
            <a:rPr lang="pt-BR" dirty="0" err="1" smtClean="0">
              <a:solidFill>
                <a:schemeClr val="bg1"/>
              </a:solidFill>
            </a:rPr>
            <a:t>Education</a:t>
          </a:r>
          <a:endParaRPr lang="pt-BR" dirty="0">
            <a:solidFill>
              <a:schemeClr val="bg1"/>
            </a:solidFill>
          </a:endParaRPr>
        </a:p>
      </dgm:t>
    </dgm:pt>
    <dgm:pt modelId="{4412C31C-A638-4C79-AC4E-4D018B4825A1}" type="parTrans" cxnId="{8717EA50-E99F-47ED-A238-B4DCEA4E131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3F020FA4-099E-4C5E-B8C1-0B24D030AF04}" type="sibTrans" cxnId="{8717EA50-E99F-47ED-A238-B4DCEA4E1313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B4B7D61A-9781-4CCE-A7C5-3613F74DCC76}">
      <dgm:prSet phldrT="[Texto]"/>
      <dgm:spPr/>
      <dgm:t>
        <a:bodyPr/>
        <a:lstStyle/>
        <a:p>
          <a:r>
            <a:rPr lang="pt-BR" dirty="0" err="1" smtClean="0">
              <a:solidFill>
                <a:schemeClr val="bg1"/>
              </a:solidFill>
            </a:rPr>
            <a:t>New</a:t>
          </a:r>
          <a:r>
            <a:rPr lang="pt-BR" dirty="0" smtClean="0">
              <a:solidFill>
                <a:schemeClr val="bg1"/>
              </a:solidFill>
            </a:rPr>
            <a:t> </a:t>
          </a:r>
          <a:r>
            <a:rPr lang="pt-BR" dirty="0" err="1" smtClean="0">
              <a:solidFill>
                <a:schemeClr val="bg1"/>
              </a:solidFill>
            </a:rPr>
            <a:t>selection</a:t>
          </a:r>
          <a:r>
            <a:rPr lang="pt-BR" dirty="0" smtClean="0">
              <a:solidFill>
                <a:schemeClr val="bg1"/>
              </a:solidFill>
            </a:rPr>
            <a:t> </a:t>
          </a:r>
          <a:r>
            <a:rPr lang="pt-BR" dirty="0" err="1" smtClean="0">
              <a:solidFill>
                <a:schemeClr val="bg1"/>
              </a:solidFill>
            </a:rPr>
            <a:t>process</a:t>
          </a:r>
          <a:endParaRPr lang="pt-BR" dirty="0">
            <a:solidFill>
              <a:schemeClr val="bg1"/>
            </a:solidFill>
          </a:endParaRPr>
        </a:p>
      </dgm:t>
    </dgm:pt>
    <dgm:pt modelId="{AE5B339B-A398-4D0C-ABA7-7C1C6888EEB5}" type="parTrans" cxnId="{EE2BD633-B814-463C-B895-AA69A396BFA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DF92554-6031-4C99-BC27-4FFB1920A81D}" type="sibTrans" cxnId="{EE2BD633-B814-463C-B895-AA69A396BFA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A74C4C9-918B-4D75-8CE7-926594B70517}">
      <dgm:prSet phldrT="[Texto]"/>
      <dgm:spPr/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Social </a:t>
          </a:r>
          <a:r>
            <a:rPr lang="pt-BR" dirty="0" err="1" smtClean="0">
              <a:solidFill>
                <a:schemeClr val="bg1"/>
              </a:solidFill>
            </a:rPr>
            <a:t>inclusion</a:t>
          </a:r>
          <a:endParaRPr lang="pt-BR" dirty="0">
            <a:solidFill>
              <a:schemeClr val="bg1"/>
            </a:solidFill>
          </a:endParaRPr>
        </a:p>
      </dgm:t>
    </dgm:pt>
    <dgm:pt modelId="{1E97454C-658E-4A63-A621-6CEB66C4F91A}" type="parTrans" cxnId="{E8B628A1-DF19-4329-B3E2-386BB8F1DD4E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8301BAC-7AC6-451F-9AC2-53819CF7BCCC}" type="sibTrans" cxnId="{E8B628A1-DF19-4329-B3E2-386BB8F1DD4E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3225F03-1BC0-4C08-B482-4D34480A9132}" type="pres">
      <dgm:prSet presAssocID="{0E0248E1-93DB-4564-A278-54EA13952B08}" presName="compositeShape" presStyleCnt="0">
        <dgm:presLayoutVars>
          <dgm:chMax val="7"/>
          <dgm:dir/>
          <dgm:resizeHandles val="exact"/>
        </dgm:presLayoutVars>
      </dgm:prSet>
      <dgm:spPr/>
    </dgm:pt>
    <dgm:pt modelId="{61F71BDA-2DC9-43D6-AF0C-F4D05ED3A489}" type="pres">
      <dgm:prSet presAssocID="{27AC6EFB-A0FF-497E-968D-60F731D10050}" presName="circ1" presStyleLbl="vennNode1" presStyleIdx="0" presStyleCnt="3" custScaleX="132238" custScaleY="118591"/>
      <dgm:spPr/>
      <dgm:t>
        <a:bodyPr/>
        <a:lstStyle/>
        <a:p>
          <a:endParaRPr lang="pt-BR"/>
        </a:p>
      </dgm:t>
    </dgm:pt>
    <dgm:pt modelId="{B6D64F65-E05E-44C7-8E40-FF4C95FAC780}" type="pres">
      <dgm:prSet presAssocID="{27AC6EFB-A0FF-497E-968D-60F731D1005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B08898D-2F91-4E95-9C10-61C986181860}" type="pres">
      <dgm:prSet presAssocID="{B4B7D61A-9781-4CCE-A7C5-3613F74DCC76}" presName="circ2" presStyleLbl="vennNode1" presStyleIdx="1" presStyleCnt="3"/>
      <dgm:spPr/>
      <dgm:t>
        <a:bodyPr/>
        <a:lstStyle/>
        <a:p>
          <a:endParaRPr lang="pt-BR"/>
        </a:p>
      </dgm:t>
    </dgm:pt>
    <dgm:pt modelId="{25FADECE-C32B-4442-930D-152D2656F9FD}" type="pres">
      <dgm:prSet presAssocID="{B4B7D61A-9781-4CCE-A7C5-3613F74DCC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0E283E-028B-45FE-A8A3-B87F74386DB6}" type="pres">
      <dgm:prSet presAssocID="{AA74C4C9-918B-4D75-8CE7-926594B70517}" presName="circ3" presStyleLbl="vennNode1" presStyleIdx="2" presStyleCnt="3"/>
      <dgm:spPr/>
      <dgm:t>
        <a:bodyPr/>
        <a:lstStyle/>
        <a:p>
          <a:endParaRPr lang="pt-BR"/>
        </a:p>
      </dgm:t>
    </dgm:pt>
    <dgm:pt modelId="{AEC49107-735C-4F68-9BF9-60665A709DF3}" type="pres">
      <dgm:prSet presAssocID="{AA74C4C9-918B-4D75-8CE7-926594B7051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FE94801-751B-4BD3-8F91-2DAE84D742C8}" type="presOf" srcId="{AA74C4C9-918B-4D75-8CE7-926594B70517}" destId="{620E283E-028B-45FE-A8A3-B87F74386DB6}" srcOrd="0" destOrd="0" presId="urn:microsoft.com/office/officeart/2005/8/layout/venn1"/>
    <dgm:cxn modelId="{3CA94AE4-7F0A-4632-9EF6-8A04E7E6A599}" type="presOf" srcId="{B4B7D61A-9781-4CCE-A7C5-3613F74DCC76}" destId="{1B08898D-2F91-4E95-9C10-61C986181860}" srcOrd="0" destOrd="0" presId="urn:microsoft.com/office/officeart/2005/8/layout/venn1"/>
    <dgm:cxn modelId="{7B6D7868-5790-4BA9-A4CB-08CCA062A084}" type="presOf" srcId="{27AC6EFB-A0FF-497E-968D-60F731D10050}" destId="{61F71BDA-2DC9-43D6-AF0C-F4D05ED3A489}" srcOrd="0" destOrd="0" presId="urn:microsoft.com/office/officeart/2005/8/layout/venn1"/>
    <dgm:cxn modelId="{EE2BD633-B814-463C-B895-AA69A396BFA9}" srcId="{0E0248E1-93DB-4564-A278-54EA13952B08}" destId="{B4B7D61A-9781-4CCE-A7C5-3613F74DCC76}" srcOrd="1" destOrd="0" parTransId="{AE5B339B-A398-4D0C-ABA7-7C1C6888EEB5}" sibTransId="{CDF92554-6031-4C99-BC27-4FFB1920A81D}"/>
    <dgm:cxn modelId="{8717EA50-E99F-47ED-A238-B4DCEA4E1313}" srcId="{0E0248E1-93DB-4564-A278-54EA13952B08}" destId="{27AC6EFB-A0FF-497E-968D-60F731D10050}" srcOrd="0" destOrd="0" parTransId="{4412C31C-A638-4C79-AC4E-4D018B4825A1}" sibTransId="{3F020FA4-099E-4C5E-B8C1-0B24D030AF04}"/>
    <dgm:cxn modelId="{2B6BB148-ECA9-4D12-93A0-3CF379729DF8}" type="presOf" srcId="{27AC6EFB-A0FF-497E-968D-60F731D10050}" destId="{B6D64F65-E05E-44C7-8E40-FF4C95FAC780}" srcOrd="1" destOrd="0" presId="urn:microsoft.com/office/officeart/2005/8/layout/venn1"/>
    <dgm:cxn modelId="{9ECAB08E-C7FA-4E8F-9E0B-8CA1AC8C2237}" type="presOf" srcId="{B4B7D61A-9781-4CCE-A7C5-3613F74DCC76}" destId="{25FADECE-C32B-4442-930D-152D2656F9FD}" srcOrd="1" destOrd="0" presId="urn:microsoft.com/office/officeart/2005/8/layout/venn1"/>
    <dgm:cxn modelId="{E8B628A1-DF19-4329-B3E2-386BB8F1DD4E}" srcId="{0E0248E1-93DB-4564-A278-54EA13952B08}" destId="{AA74C4C9-918B-4D75-8CE7-926594B70517}" srcOrd="2" destOrd="0" parTransId="{1E97454C-658E-4A63-A621-6CEB66C4F91A}" sibTransId="{08301BAC-7AC6-451F-9AC2-53819CF7BCCC}"/>
    <dgm:cxn modelId="{81DBFFD8-B9FC-470D-8D3E-1486587266B0}" type="presOf" srcId="{AA74C4C9-918B-4D75-8CE7-926594B70517}" destId="{AEC49107-735C-4F68-9BF9-60665A709DF3}" srcOrd="1" destOrd="0" presId="urn:microsoft.com/office/officeart/2005/8/layout/venn1"/>
    <dgm:cxn modelId="{60613FCE-529B-46FD-82B7-DC295C24BE6E}" type="presOf" srcId="{0E0248E1-93DB-4564-A278-54EA13952B08}" destId="{E3225F03-1BC0-4C08-B482-4D34480A9132}" srcOrd="0" destOrd="0" presId="urn:microsoft.com/office/officeart/2005/8/layout/venn1"/>
    <dgm:cxn modelId="{63B0B0E2-80CF-4B6D-AE0E-7444009162FD}" type="presParOf" srcId="{E3225F03-1BC0-4C08-B482-4D34480A9132}" destId="{61F71BDA-2DC9-43D6-AF0C-F4D05ED3A489}" srcOrd="0" destOrd="0" presId="urn:microsoft.com/office/officeart/2005/8/layout/venn1"/>
    <dgm:cxn modelId="{6617061B-361E-4732-A0A4-042A67FAF02E}" type="presParOf" srcId="{E3225F03-1BC0-4C08-B482-4D34480A9132}" destId="{B6D64F65-E05E-44C7-8E40-FF4C95FAC780}" srcOrd="1" destOrd="0" presId="urn:microsoft.com/office/officeart/2005/8/layout/venn1"/>
    <dgm:cxn modelId="{E464084F-3476-48B7-814D-FF42C58FCF22}" type="presParOf" srcId="{E3225F03-1BC0-4C08-B482-4D34480A9132}" destId="{1B08898D-2F91-4E95-9C10-61C986181860}" srcOrd="2" destOrd="0" presId="urn:microsoft.com/office/officeart/2005/8/layout/venn1"/>
    <dgm:cxn modelId="{BA094F2A-C44F-440E-98A6-38EC782F686F}" type="presParOf" srcId="{E3225F03-1BC0-4C08-B482-4D34480A9132}" destId="{25FADECE-C32B-4442-930D-152D2656F9FD}" srcOrd="3" destOrd="0" presId="urn:microsoft.com/office/officeart/2005/8/layout/venn1"/>
    <dgm:cxn modelId="{94AA7316-98E8-4130-9CC5-D092FF1E701A}" type="presParOf" srcId="{E3225F03-1BC0-4C08-B482-4D34480A9132}" destId="{620E283E-028B-45FE-A8A3-B87F74386DB6}" srcOrd="4" destOrd="0" presId="urn:microsoft.com/office/officeart/2005/8/layout/venn1"/>
    <dgm:cxn modelId="{16ED6A51-301E-4DCA-8DDD-E11489BB65CE}" type="presParOf" srcId="{E3225F03-1BC0-4C08-B482-4D34480A9132}" destId="{AEC49107-735C-4F68-9BF9-60665A709DF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D3D6BF-0F9F-48B0-A238-C69B579566B9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</dgm:pt>
    <dgm:pt modelId="{12497E5B-72E8-40A2-A05F-489324AA2A96}">
      <dgm:prSet phldrT="[Texto]"/>
      <dgm:spPr/>
      <dgm:t>
        <a:bodyPr/>
        <a:lstStyle/>
        <a:p>
          <a:r>
            <a:rPr lang="pt-BR" dirty="0" err="1" smtClean="0"/>
            <a:t>Advisory</a:t>
          </a:r>
          <a:r>
            <a:rPr lang="pt-BR" dirty="0" smtClean="0"/>
            <a:t> </a:t>
          </a:r>
          <a:r>
            <a:rPr lang="pt-BR" dirty="0" err="1" smtClean="0"/>
            <a:t>committee</a:t>
          </a:r>
          <a:endParaRPr lang="pt-BR" dirty="0"/>
        </a:p>
      </dgm:t>
    </dgm:pt>
    <dgm:pt modelId="{64840344-B32D-4E4F-936B-215846113FD5}" type="parTrans" cxnId="{9A18226A-137C-4835-BC6A-FE3188F2AAEC}">
      <dgm:prSet/>
      <dgm:spPr/>
      <dgm:t>
        <a:bodyPr/>
        <a:lstStyle/>
        <a:p>
          <a:endParaRPr lang="pt-BR"/>
        </a:p>
      </dgm:t>
    </dgm:pt>
    <dgm:pt modelId="{EB0C41BC-E2E7-4EEB-8E60-DA972F87A50C}" type="sibTrans" cxnId="{9A18226A-137C-4835-BC6A-FE3188F2AAEC}">
      <dgm:prSet/>
      <dgm:spPr/>
      <dgm:t>
        <a:bodyPr/>
        <a:lstStyle/>
        <a:p>
          <a:endParaRPr lang="pt-BR"/>
        </a:p>
      </dgm:t>
    </dgm:pt>
    <dgm:pt modelId="{E253A365-A6D3-4744-9E9A-AEABD1F96F05}">
      <dgm:prSet phldrT="[Texto]"/>
      <dgm:spPr/>
      <dgm:t>
        <a:bodyPr/>
        <a:lstStyle/>
        <a:p>
          <a:r>
            <a:rPr lang="pt-BR" dirty="0" err="1" smtClean="0"/>
            <a:t>Execution</a:t>
          </a:r>
          <a:r>
            <a:rPr lang="pt-BR" dirty="0" smtClean="0"/>
            <a:t> </a:t>
          </a:r>
          <a:r>
            <a:rPr lang="pt-BR" dirty="0" err="1" smtClean="0"/>
            <a:t>team</a:t>
          </a:r>
          <a:endParaRPr lang="pt-BR" dirty="0"/>
        </a:p>
      </dgm:t>
    </dgm:pt>
    <dgm:pt modelId="{7C3F45FB-5E1C-4636-8069-0D86746B54C7}" type="parTrans" cxnId="{B600E466-D70F-4203-AA08-E7E9BE66B711}">
      <dgm:prSet/>
      <dgm:spPr/>
      <dgm:t>
        <a:bodyPr/>
        <a:lstStyle/>
        <a:p>
          <a:endParaRPr lang="pt-BR"/>
        </a:p>
      </dgm:t>
    </dgm:pt>
    <dgm:pt modelId="{4C1EECBF-E8DD-4AA5-98B7-7F6DD4A82630}" type="sibTrans" cxnId="{B600E466-D70F-4203-AA08-E7E9BE66B711}">
      <dgm:prSet/>
      <dgm:spPr/>
      <dgm:t>
        <a:bodyPr/>
        <a:lstStyle/>
        <a:p>
          <a:endParaRPr lang="pt-BR"/>
        </a:p>
      </dgm:t>
    </dgm:pt>
    <dgm:pt modelId="{48ACDDF5-088F-46B7-AF89-F9E0EA4E3A30}">
      <dgm:prSet phldrT="[Texto]" custT="1"/>
      <dgm:spPr/>
      <dgm:t>
        <a:bodyPr/>
        <a:lstStyle/>
        <a:p>
          <a:r>
            <a:rPr lang="pt-BR" sz="1800" dirty="0" err="1" smtClean="0"/>
            <a:t>Undergraduate</a:t>
          </a:r>
          <a:r>
            <a:rPr lang="pt-BR" sz="1800" dirty="0" smtClean="0"/>
            <a:t> </a:t>
          </a:r>
          <a:r>
            <a:rPr lang="pt-BR" sz="1800" dirty="0" err="1" smtClean="0"/>
            <a:t>students</a:t>
          </a:r>
          <a:endParaRPr lang="pt-BR" sz="1800" dirty="0"/>
        </a:p>
      </dgm:t>
    </dgm:pt>
    <dgm:pt modelId="{65D8DE02-5A0B-49E7-B6C4-1D000907A989}" type="parTrans" cxnId="{75404A66-7A20-4E59-AA92-8D9031E7182B}">
      <dgm:prSet/>
      <dgm:spPr/>
      <dgm:t>
        <a:bodyPr/>
        <a:lstStyle/>
        <a:p>
          <a:endParaRPr lang="pt-BR"/>
        </a:p>
      </dgm:t>
    </dgm:pt>
    <dgm:pt modelId="{8AF64DE4-EC16-459F-91A3-9F6A1E8A71A3}" type="sibTrans" cxnId="{75404A66-7A20-4E59-AA92-8D9031E7182B}">
      <dgm:prSet/>
      <dgm:spPr/>
      <dgm:t>
        <a:bodyPr/>
        <a:lstStyle/>
        <a:p>
          <a:endParaRPr lang="pt-BR"/>
        </a:p>
      </dgm:t>
    </dgm:pt>
    <dgm:pt modelId="{4B569AFE-B265-4698-A4B6-A262D7BA867E}">
      <dgm:prSet custT="1"/>
      <dgm:spPr/>
      <dgm:t>
        <a:bodyPr/>
        <a:lstStyle/>
        <a:p>
          <a:endParaRPr lang="pt-BR" sz="2000" dirty="0" smtClean="0">
            <a:solidFill>
              <a:schemeClr val="tx1"/>
            </a:solidFill>
          </a:endParaRPr>
        </a:p>
      </dgm:t>
    </dgm:pt>
    <dgm:pt modelId="{0DEB4848-C961-44C6-9BF9-23286397B20B}" type="parTrans" cxnId="{005D62DC-689E-4B75-9E53-2F15771D9042}">
      <dgm:prSet/>
      <dgm:spPr/>
      <dgm:t>
        <a:bodyPr/>
        <a:lstStyle/>
        <a:p>
          <a:endParaRPr lang="pt-BR"/>
        </a:p>
      </dgm:t>
    </dgm:pt>
    <dgm:pt modelId="{B2740852-0EEF-4569-9474-99D28E952F48}" type="sibTrans" cxnId="{005D62DC-689E-4B75-9E53-2F15771D9042}">
      <dgm:prSet/>
      <dgm:spPr/>
      <dgm:t>
        <a:bodyPr/>
        <a:lstStyle/>
        <a:p>
          <a:endParaRPr lang="pt-BR"/>
        </a:p>
      </dgm:t>
    </dgm:pt>
    <dgm:pt modelId="{8E6386E5-0942-4ACA-B05A-CBA0BC335AB6}">
      <dgm:prSet phldrT="[Texto]" custT="1"/>
      <dgm:spPr/>
      <dgm:t>
        <a:bodyPr/>
        <a:lstStyle/>
        <a:p>
          <a:r>
            <a:rPr lang="pt-BR" sz="1800" dirty="0" err="1" smtClean="0"/>
            <a:t>Coordinator</a:t>
          </a:r>
          <a:r>
            <a:rPr lang="pt-BR" sz="1800" dirty="0" smtClean="0"/>
            <a:t> </a:t>
          </a:r>
          <a:r>
            <a:rPr lang="pt-BR" sz="1800" dirty="0" err="1" smtClean="0"/>
            <a:t>of</a:t>
          </a:r>
          <a:r>
            <a:rPr lang="pt-BR" sz="1800" dirty="0" smtClean="0"/>
            <a:t> </a:t>
          </a:r>
          <a:r>
            <a:rPr lang="pt-BR" sz="1800" dirty="0" err="1" smtClean="0"/>
            <a:t>ProFIS</a:t>
          </a:r>
          <a:endParaRPr lang="pt-BR" sz="1800" dirty="0"/>
        </a:p>
      </dgm:t>
    </dgm:pt>
    <dgm:pt modelId="{B0B5CFFB-654F-498D-A47E-7753D943E2E8}" type="parTrans" cxnId="{BF3597D5-3D58-472B-A560-0595EB3BBB7C}">
      <dgm:prSet/>
      <dgm:spPr/>
      <dgm:t>
        <a:bodyPr/>
        <a:lstStyle/>
        <a:p>
          <a:endParaRPr lang="pt-BR"/>
        </a:p>
      </dgm:t>
    </dgm:pt>
    <dgm:pt modelId="{68C1B438-DC3C-4444-A301-3EB2C61F9E4C}" type="sibTrans" cxnId="{BF3597D5-3D58-472B-A560-0595EB3BBB7C}">
      <dgm:prSet/>
      <dgm:spPr/>
      <dgm:t>
        <a:bodyPr/>
        <a:lstStyle/>
        <a:p>
          <a:endParaRPr lang="pt-BR"/>
        </a:p>
      </dgm:t>
    </dgm:pt>
    <dgm:pt modelId="{2AB4270F-9A04-4D23-87A7-32B891142B87}">
      <dgm:prSet phldrT="[Texto]" custT="1"/>
      <dgm:spPr/>
      <dgm:t>
        <a:bodyPr/>
        <a:lstStyle/>
        <a:p>
          <a:r>
            <a:rPr lang="pt-BR" sz="1800" dirty="0" err="1" smtClean="0"/>
            <a:t>Expert</a:t>
          </a:r>
          <a:r>
            <a:rPr lang="pt-BR" sz="1800" dirty="0" smtClean="0"/>
            <a:t> </a:t>
          </a:r>
          <a:r>
            <a:rPr lang="pt-BR" sz="1800" dirty="0" err="1" smtClean="0"/>
            <a:t>on</a:t>
          </a:r>
          <a:r>
            <a:rPr lang="pt-BR" sz="1800" dirty="0" smtClean="0"/>
            <a:t> general </a:t>
          </a:r>
          <a:r>
            <a:rPr lang="pt-BR" sz="1800" dirty="0" err="1" smtClean="0"/>
            <a:t>education</a:t>
          </a:r>
          <a:endParaRPr lang="pt-BR" sz="1800" dirty="0"/>
        </a:p>
      </dgm:t>
    </dgm:pt>
    <dgm:pt modelId="{6541E56D-C4AE-4FE8-B977-46C847996640}" type="parTrans" cxnId="{C60EF4D6-9ECE-4BE8-A78E-EA50D19E8E9B}">
      <dgm:prSet/>
      <dgm:spPr/>
      <dgm:t>
        <a:bodyPr/>
        <a:lstStyle/>
        <a:p>
          <a:endParaRPr lang="pt-BR"/>
        </a:p>
      </dgm:t>
    </dgm:pt>
    <dgm:pt modelId="{F3E87366-4370-4935-BD62-DF5B1E695676}" type="sibTrans" cxnId="{C60EF4D6-9ECE-4BE8-A78E-EA50D19E8E9B}">
      <dgm:prSet/>
      <dgm:spPr/>
      <dgm:t>
        <a:bodyPr/>
        <a:lstStyle/>
        <a:p>
          <a:endParaRPr lang="pt-BR"/>
        </a:p>
      </dgm:t>
    </dgm:pt>
    <dgm:pt modelId="{06095F64-A93F-4B79-874D-F32F05317556}">
      <dgm:prSet phldrT="[Texto]" custT="1"/>
      <dgm:spPr/>
      <dgm:t>
        <a:bodyPr/>
        <a:lstStyle/>
        <a:p>
          <a:r>
            <a:rPr lang="pt-BR" sz="1800" dirty="0" err="1" smtClean="0"/>
            <a:t>Researchers</a:t>
          </a:r>
          <a:r>
            <a:rPr lang="pt-BR" sz="1800" dirty="0" smtClean="0"/>
            <a:t> </a:t>
          </a:r>
          <a:r>
            <a:rPr lang="pt-BR" sz="1800" dirty="0" err="1" smtClean="0"/>
            <a:t>of</a:t>
          </a:r>
          <a:r>
            <a:rPr lang="pt-BR" sz="1800" dirty="0" smtClean="0"/>
            <a:t> Unicamp</a:t>
          </a:r>
          <a:endParaRPr lang="pt-BR" sz="1800" dirty="0"/>
        </a:p>
      </dgm:t>
    </dgm:pt>
    <dgm:pt modelId="{4FCEE7C9-3B4E-4346-B6BA-6D49C8C17637}" type="parTrans" cxnId="{288177D8-F158-4EF1-B4E1-31C9D2B222EC}">
      <dgm:prSet/>
      <dgm:spPr/>
      <dgm:t>
        <a:bodyPr/>
        <a:lstStyle/>
        <a:p>
          <a:endParaRPr lang="pt-BR"/>
        </a:p>
      </dgm:t>
    </dgm:pt>
    <dgm:pt modelId="{A80A0ADC-BA28-4BC4-9E48-4E8907CB67E6}" type="sibTrans" cxnId="{288177D8-F158-4EF1-B4E1-31C9D2B222EC}">
      <dgm:prSet/>
      <dgm:spPr/>
      <dgm:t>
        <a:bodyPr/>
        <a:lstStyle/>
        <a:p>
          <a:endParaRPr lang="pt-BR"/>
        </a:p>
      </dgm:t>
    </dgm:pt>
    <dgm:pt modelId="{10AA774E-D1C5-4F21-AAE0-ADC306D7FF71}">
      <dgm:prSet phldrT="[Texto]" custT="1"/>
      <dgm:spPr/>
      <dgm:t>
        <a:bodyPr/>
        <a:lstStyle/>
        <a:p>
          <a:r>
            <a:rPr lang="pt-BR" sz="1800" dirty="0" err="1" smtClean="0"/>
            <a:t>Researchers</a:t>
          </a:r>
          <a:r>
            <a:rPr lang="pt-BR" sz="1800" dirty="0" smtClean="0"/>
            <a:t> </a:t>
          </a:r>
          <a:r>
            <a:rPr lang="pt-BR" sz="1800" dirty="0" err="1" smtClean="0"/>
            <a:t>of</a:t>
          </a:r>
          <a:r>
            <a:rPr lang="pt-BR" sz="1800" dirty="0" smtClean="0"/>
            <a:t> NEPP</a:t>
          </a:r>
          <a:endParaRPr lang="pt-BR" sz="1800" dirty="0"/>
        </a:p>
      </dgm:t>
    </dgm:pt>
    <dgm:pt modelId="{9A9F9037-E986-4C53-A8E3-344A34D0E759}" type="parTrans" cxnId="{FF591D04-290B-4BAF-8661-1903C46F238F}">
      <dgm:prSet/>
      <dgm:spPr/>
      <dgm:t>
        <a:bodyPr/>
        <a:lstStyle/>
        <a:p>
          <a:endParaRPr lang="pt-BR"/>
        </a:p>
      </dgm:t>
    </dgm:pt>
    <dgm:pt modelId="{0616EDF7-ADDD-4837-BE98-DD15F399D34E}" type="sibTrans" cxnId="{FF591D04-290B-4BAF-8661-1903C46F238F}">
      <dgm:prSet/>
      <dgm:spPr/>
      <dgm:t>
        <a:bodyPr/>
        <a:lstStyle/>
        <a:p>
          <a:endParaRPr lang="pt-BR"/>
        </a:p>
      </dgm:t>
    </dgm:pt>
    <dgm:pt modelId="{4A5B980B-1F10-4744-9D83-F6B5201F68E9}">
      <dgm:prSet phldrT="[Texto]"/>
      <dgm:spPr/>
      <dgm:t>
        <a:bodyPr/>
        <a:lstStyle/>
        <a:p>
          <a:r>
            <a:rPr lang="pt-BR" dirty="0" err="1" smtClean="0"/>
            <a:t>Colaborators</a:t>
          </a:r>
          <a:endParaRPr lang="pt-BR" dirty="0"/>
        </a:p>
      </dgm:t>
    </dgm:pt>
    <dgm:pt modelId="{44AFCD22-E160-41AB-8BDF-1066E7D41435}" type="parTrans" cxnId="{857B5884-B9A7-419F-A7A7-89F03A882CE7}">
      <dgm:prSet/>
      <dgm:spPr/>
      <dgm:t>
        <a:bodyPr/>
        <a:lstStyle/>
        <a:p>
          <a:endParaRPr lang="pt-BR"/>
        </a:p>
      </dgm:t>
    </dgm:pt>
    <dgm:pt modelId="{E420944C-385A-493A-BB51-A291E3230AD5}" type="sibTrans" cxnId="{857B5884-B9A7-419F-A7A7-89F03A882CE7}">
      <dgm:prSet/>
      <dgm:spPr/>
      <dgm:t>
        <a:bodyPr/>
        <a:lstStyle/>
        <a:p>
          <a:endParaRPr lang="pt-BR"/>
        </a:p>
      </dgm:t>
    </dgm:pt>
    <dgm:pt modelId="{F8DD37EB-9B0B-47D2-BA40-E1D344E3147F}">
      <dgm:prSet phldrT="[Texto]" custT="1"/>
      <dgm:spPr/>
      <dgm:t>
        <a:bodyPr/>
        <a:lstStyle/>
        <a:p>
          <a:r>
            <a:rPr lang="pt-BR" sz="1800" dirty="0" err="1" smtClean="0"/>
            <a:t>Undergraduate</a:t>
          </a:r>
          <a:r>
            <a:rPr lang="pt-BR" sz="1800" dirty="0" smtClean="0"/>
            <a:t> </a:t>
          </a:r>
          <a:r>
            <a:rPr lang="pt-BR" sz="1800" dirty="0" err="1" smtClean="0"/>
            <a:t>students</a:t>
          </a:r>
          <a:endParaRPr lang="pt-BR" sz="1800" dirty="0"/>
        </a:p>
      </dgm:t>
    </dgm:pt>
    <dgm:pt modelId="{ECB5E622-2F0D-4E36-B729-A2814E633D20}" type="parTrans" cxnId="{CDD8BE2C-D931-4D3F-BFF3-0DF4B08196AD}">
      <dgm:prSet/>
      <dgm:spPr/>
      <dgm:t>
        <a:bodyPr/>
        <a:lstStyle/>
        <a:p>
          <a:endParaRPr lang="pt-BR"/>
        </a:p>
      </dgm:t>
    </dgm:pt>
    <dgm:pt modelId="{99C01056-8A92-4068-BB4C-3674DC31B83D}" type="sibTrans" cxnId="{CDD8BE2C-D931-4D3F-BFF3-0DF4B08196AD}">
      <dgm:prSet/>
      <dgm:spPr/>
      <dgm:t>
        <a:bodyPr/>
        <a:lstStyle/>
        <a:p>
          <a:endParaRPr lang="pt-BR"/>
        </a:p>
      </dgm:t>
    </dgm:pt>
    <dgm:pt modelId="{0DEEB4E0-4CCE-4516-980C-565798E94C68}">
      <dgm:prSet phldrT="[Texto]" custT="1"/>
      <dgm:spPr/>
      <dgm:t>
        <a:bodyPr/>
        <a:lstStyle/>
        <a:p>
          <a:r>
            <a:rPr lang="pt-BR" sz="1800" dirty="0" err="1" smtClean="0"/>
            <a:t>Representative</a:t>
          </a:r>
          <a:r>
            <a:rPr lang="pt-BR" sz="1800" dirty="0" smtClean="0"/>
            <a:t> </a:t>
          </a:r>
          <a:r>
            <a:rPr lang="pt-BR" sz="1800" dirty="0" err="1" smtClean="0"/>
            <a:t>of</a:t>
          </a:r>
          <a:r>
            <a:rPr lang="pt-BR" sz="1800" dirty="0" smtClean="0"/>
            <a:t> </a:t>
          </a:r>
          <a:r>
            <a:rPr lang="pt-BR" sz="1800" dirty="0" err="1" smtClean="0"/>
            <a:t>undergraduate</a:t>
          </a:r>
          <a:r>
            <a:rPr lang="pt-BR" sz="1800" dirty="0" smtClean="0"/>
            <a:t> </a:t>
          </a:r>
          <a:r>
            <a:rPr lang="pt-BR" sz="1800" dirty="0" err="1" smtClean="0"/>
            <a:t>pro-rector</a:t>
          </a:r>
          <a:endParaRPr lang="pt-BR" sz="1800" dirty="0"/>
        </a:p>
      </dgm:t>
    </dgm:pt>
    <dgm:pt modelId="{A57BEC91-C3FA-4C0F-994B-E2F69F311E7B}" type="parTrans" cxnId="{E50904AD-36B0-4D6D-BD7E-516CFCCECFB7}">
      <dgm:prSet/>
      <dgm:spPr/>
      <dgm:t>
        <a:bodyPr/>
        <a:lstStyle/>
        <a:p>
          <a:endParaRPr lang="pt-BR"/>
        </a:p>
      </dgm:t>
    </dgm:pt>
    <dgm:pt modelId="{E2D6F65E-8B43-4958-AE70-DF92D84F1544}" type="sibTrans" cxnId="{E50904AD-36B0-4D6D-BD7E-516CFCCECFB7}">
      <dgm:prSet/>
      <dgm:spPr/>
      <dgm:t>
        <a:bodyPr/>
        <a:lstStyle/>
        <a:p>
          <a:endParaRPr lang="pt-BR"/>
        </a:p>
      </dgm:t>
    </dgm:pt>
    <dgm:pt modelId="{36663E2C-0DF1-477B-8CD0-31111C15090B}">
      <dgm:prSet phldrT="[Texto]" custT="1"/>
      <dgm:spPr/>
      <dgm:t>
        <a:bodyPr/>
        <a:lstStyle/>
        <a:p>
          <a:r>
            <a:rPr lang="pt-BR" sz="1800" dirty="0" err="1" smtClean="0"/>
            <a:t>Graduate</a:t>
          </a:r>
          <a:r>
            <a:rPr lang="pt-BR" sz="1800" dirty="0" smtClean="0"/>
            <a:t> </a:t>
          </a:r>
          <a:r>
            <a:rPr lang="pt-BR" sz="1800" dirty="0" err="1" smtClean="0"/>
            <a:t>students</a:t>
          </a:r>
          <a:endParaRPr lang="pt-BR" sz="1800" dirty="0"/>
        </a:p>
      </dgm:t>
    </dgm:pt>
    <dgm:pt modelId="{2A8C804B-1EDB-4634-A0DD-B7075FB17B89}" type="parTrans" cxnId="{ECE61CC9-5B3A-4355-87CB-7CB27946B96B}">
      <dgm:prSet/>
      <dgm:spPr/>
      <dgm:t>
        <a:bodyPr/>
        <a:lstStyle/>
        <a:p>
          <a:endParaRPr lang="pt-BR"/>
        </a:p>
      </dgm:t>
    </dgm:pt>
    <dgm:pt modelId="{F2D46355-A0A3-4AE9-B623-B392F8641875}" type="sibTrans" cxnId="{ECE61CC9-5B3A-4355-87CB-7CB27946B96B}">
      <dgm:prSet/>
      <dgm:spPr/>
      <dgm:t>
        <a:bodyPr/>
        <a:lstStyle/>
        <a:p>
          <a:endParaRPr lang="pt-BR"/>
        </a:p>
      </dgm:t>
    </dgm:pt>
    <dgm:pt modelId="{D1426402-ADFA-4BF1-B387-8DEA75DB9E32}">
      <dgm:prSet custT="1"/>
      <dgm:spPr/>
      <dgm:t>
        <a:bodyPr/>
        <a:lstStyle/>
        <a:p>
          <a:r>
            <a:rPr lang="pt-BR" sz="1800" dirty="0" err="1" smtClean="0"/>
            <a:t>Graduate</a:t>
          </a:r>
          <a:r>
            <a:rPr lang="pt-BR" sz="1800" dirty="0" smtClean="0"/>
            <a:t> </a:t>
          </a:r>
          <a:r>
            <a:rPr lang="pt-BR" sz="1800" dirty="0" err="1" smtClean="0"/>
            <a:t>students</a:t>
          </a:r>
          <a:endParaRPr lang="pt-BR" sz="1800" dirty="0"/>
        </a:p>
      </dgm:t>
    </dgm:pt>
    <dgm:pt modelId="{7E3C1CF4-2550-416F-A285-EC6CED7D251F}" type="parTrans" cxnId="{13F76E6E-B1CB-49C8-8498-BFF4F00014D3}">
      <dgm:prSet/>
      <dgm:spPr/>
      <dgm:t>
        <a:bodyPr/>
        <a:lstStyle/>
        <a:p>
          <a:endParaRPr lang="pt-BR"/>
        </a:p>
      </dgm:t>
    </dgm:pt>
    <dgm:pt modelId="{90B8DDA8-ACD1-415E-A4FD-1DD61AC5EB7D}" type="sibTrans" cxnId="{13F76E6E-B1CB-49C8-8498-BFF4F00014D3}">
      <dgm:prSet/>
      <dgm:spPr/>
      <dgm:t>
        <a:bodyPr/>
        <a:lstStyle/>
        <a:p>
          <a:endParaRPr lang="pt-BR"/>
        </a:p>
      </dgm:t>
    </dgm:pt>
    <dgm:pt modelId="{9039DCFE-EF54-452C-99F8-6C583402C631}" type="pres">
      <dgm:prSet presAssocID="{CED3D6BF-0F9F-48B0-A238-C69B579566B9}" presName="Name0" presStyleCnt="0">
        <dgm:presLayoutVars>
          <dgm:dir/>
          <dgm:animLvl val="lvl"/>
          <dgm:resizeHandles val="exact"/>
        </dgm:presLayoutVars>
      </dgm:prSet>
      <dgm:spPr/>
    </dgm:pt>
    <dgm:pt modelId="{947DD482-9D6F-4C81-8608-7FD2C2987B8D}" type="pres">
      <dgm:prSet presAssocID="{CED3D6BF-0F9F-48B0-A238-C69B579566B9}" presName="tSp" presStyleCnt="0"/>
      <dgm:spPr/>
    </dgm:pt>
    <dgm:pt modelId="{1F221D64-7053-498E-BD5B-A0071BCDE19E}" type="pres">
      <dgm:prSet presAssocID="{CED3D6BF-0F9F-48B0-A238-C69B579566B9}" presName="bSp" presStyleCnt="0"/>
      <dgm:spPr/>
    </dgm:pt>
    <dgm:pt modelId="{3638F74A-37AB-4354-9C72-79FE74F28802}" type="pres">
      <dgm:prSet presAssocID="{CED3D6BF-0F9F-48B0-A238-C69B579566B9}" presName="process" presStyleCnt="0"/>
      <dgm:spPr/>
    </dgm:pt>
    <dgm:pt modelId="{745B7EF5-4507-4073-8CD7-D551B0C18D2E}" type="pres">
      <dgm:prSet presAssocID="{12497E5B-72E8-40A2-A05F-489324AA2A96}" presName="composite1" presStyleCnt="0"/>
      <dgm:spPr/>
    </dgm:pt>
    <dgm:pt modelId="{06A63331-F098-4702-9C36-6448BCAFA98E}" type="pres">
      <dgm:prSet presAssocID="{12497E5B-72E8-40A2-A05F-489324AA2A96}" presName="dummyNode1" presStyleLbl="node1" presStyleIdx="0" presStyleCnt="3"/>
      <dgm:spPr/>
    </dgm:pt>
    <dgm:pt modelId="{0713D0F9-B1C6-45B8-8F6A-7B0E9E37BB9E}" type="pres">
      <dgm:prSet presAssocID="{12497E5B-72E8-40A2-A05F-489324AA2A96}" presName="childNode1" presStyleLbl="bgAcc1" presStyleIdx="0" presStyleCnt="3" custScaleY="137668" custLinFactNeighborX="-94" custLinFactNeighborY="-119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3E2854-5110-4078-85CA-54BFAA6C44B1}" type="pres">
      <dgm:prSet presAssocID="{12497E5B-72E8-40A2-A05F-489324AA2A96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2A1724-D5FF-4D16-8E24-32F624E18D58}" type="pres">
      <dgm:prSet presAssocID="{12497E5B-72E8-40A2-A05F-489324AA2A96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75212F-61E6-49F1-A79F-F01497B8EA05}" type="pres">
      <dgm:prSet presAssocID="{12497E5B-72E8-40A2-A05F-489324AA2A96}" presName="connSite1" presStyleCnt="0"/>
      <dgm:spPr/>
    </dgm:pt>
    <dgm:pt modelId="{355F5DED-9299-4423-8AAF-B6BE9EFB204B}" type="pres">
      <dgm:prSet presAssocID="{EB0C41BC-E2E7-4EEB-8E60-DA972F87A50C}" presName="Name9" presStyleLbl="sibTrans2D1" presStyleIdx="0" presStyleCnt="2"/>
      <dgm:spPr/>
      <dgm:t>
        <a:bodyPr/>
        <a:lstStyle/>
        <a:p>
          <a:endParaRPr lang="pt-BR"/>
        </a:p>
      </dgm:t>
    </dgm:pt>
    <dgm:pt modelId="{9B2AA977-43FD-427E-92D2-DC16F8D1763E}" type="pres">
      <dgm:prSet presAssocID="{E253A365-A6D3-4744-9E9A-AEABD1F96F05}" presName="composite2" presStyleCnt="0"/>
      <dgm:spPr/>
    </dgm:pt>
    <dgm:pt modelId="{D080882B-DCCB-4433-9654-17F2B0871FCB}" type="pres">
      <dgm:prSet presAssocID="{E253A365-A6D3-4744-9E9A-AEABD1F96F05}" presName="dummyNode2" presStyleLbl="node1" presStyleIdx="0" presStyleCnt="3"/>
      <dgm:spPr/>
    </dgm:pt>
    <dgm:pt modelId="{AE611326-237E-4329-BFC2-80D5D4611BFC}" type="pres">
      <dgm:prSet presAssocID="{E253A365-A6D3-4744-9E9A-AEABD1F96F05}" presName="childNode2" presStyleLbl="bgAcc1" presStyleIdx="1" presStyleCnt="3" custScaleX="125534" custScaleY="1376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53973F-4798-4E8C-9A8F-A208508B3B48}" type="pres">
      <dgm:prSet presAssocID="{E253A365-A6D3-4744-9E9A-AEABD1F96F0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B3FB31-9184-4D6C-A9A1-DBF0B52B57AF}" type="pres">
      <dgm:prSet presAssocID="{E253A365-A6D3-4744-9E9A-AEABD1F96F0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7F9D2B-BB7E-4983-BF0F-772CAAA7E4F4}" type="pres">
      <dgm:prSet presAssocID="{E253A365-A6D3-4744-9E9A-AEABD1F96F05}" presName="connSite2" presStyleCnt="0"/>
      <dgm:spPr/>
    </dgm:pt>
    <dgm:pt modelId="{739B333C-9185-4F6D-9C3C-461F28CDB374}" type="pres">
      <dgm:prSet presAssocID="{4C1EECBF-E8DD-4AA5-98B7-7F6DD4A82630}" presName="Name18" presStyleLbl="sibTrans2D1" presStyleIdx="1" presStyleCnt="2" custAng="448262" custFlipHor="1"/>
      <dgm:spPr/>
      <dgm:t>
        <a:bodyPr/>
        <a:lstStyle/>
        <a:p>
          <a:endParaRPr lang="pt-BR"/>
        </a:p>
      </dgm:t>
    </dgm:pt>
    <dgm:pt modelId="{BFA373CC-6F7E-4071-BEE8-36D76CF21B49}" type="pres">
      <dgm:prSet presAssocID="{4A5B980B-1F10-4744-9D83-F6B5201F68E9}" presName="composite1" presStyleCnt="0"/>
      <dgm:spPr/>
    </dgm:pt>
    <dgm:pt modelId="{6EFF32AE-0FDA-4DAE-A39C-D0293807D73A}" type="pres">
      <dgm:prSet presAssocID="{4A5B980B-1F10-4744-9D83-F6B5201F68E9}" presName="dummyNode1" presStyleLbl="node1" presStyleIdx="1" presStyleCnt="3"/>
      <dgm:spPr/>
    </dgm:pt>
    <dgm:pt modelId="{EA062750-9416-43CA-A6DC-FB362F5E5FD3}" type="pres">
      <dgm:prSet presAssocID="{4A5B980B-1F10-4744-9D83-F6B5201F68E9}" presName="childNode1" presStyleLbl="bgAcc1" presStyleIdx="2" presStyleCnt="3" custScaleY="129801" custLinFactNeighborX="-2342" custLinFactNeighborY="-158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EA97D4-CC0B-405C-A51D-BAF5D2F313BB}" type="pres">
      <dgm:prSet presAssocID="{4A5B980B-1F10-4744-9D83-F6B5201F68E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18B473-1F87-4E9E-BF34-F09EE9FA5753}" type="pres">
      <dgm:prSet presAssocID="{4A5B980B-1F10-4744-9D83-F6B5201F68E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531A14-6FD9-4420-89E4-2B6226E633FB}" type="pres">
      <dgm:prSet presAssocID="{4A5B980B-1F10-4744-9D83-F6B5201F68E9}" presName="connSite1" presStyleCnt="0"/>
      <dgm:spPr/>
    </dgm:pt>
  </dgm:ptLst>
  <dgm:cxnLst>
    <dgm:cxn modelId="{13F76E6E-B1CB-49C8-8498-BFF4F00014D3}" srcId="{4A5B980B-1F10-4744-9D83-F6B5201F68E9}" destId="{D1426402-ADFA-4BF1-B387-8DEA75DB9E32}" srcOrd="1" destOrd="0" parTransId="{7E3C1CF4-2550-416F-A285-EC6CED7D251F}" sibTransId="{90B8DDA8-ACD1-415E-A4FD-1DD61AC5EB7D}"/>
    <dgm:cxn modelId="{BA182290-5A6C-4A16-A461-EAD74672C5D5}" type="presOf" srcId="{4B569AFE-B265-4698-A4B6-A262D7BA867E}" destId="{CEEA97D4-CC0B-405C-A51D-BAF5D2F313BB}" srcOrd="1" destOrd="3" presId="urn:microsoft.com/office/officeart/2005/8/layout/hProcess4"/>
    <dgm:cxn modelId="{24411A46-DB60-4C57-8384-CC8B40332744}" type="presOf" srcId="{EB0C41BC-E2E7-4EEB-8E60-DA972F87A50C}" destId="{355F5DED-9299-4423-8AAF-B6BE9EFB204B}" srcOrd="0" destOrd="0" presId="urn:microsoft.com/office/officeart/2005/8/layout/hProcess4"/>
    <dgm:cxn modelId="{F59860DA-1E7E-4CFA-9697-E3561CE6A5DF}" type="presOf" srcId="{CED3D6BF-0F9F-48B0-A238-C69B579566B9}" destId="{9039DCFE-EF54-452C-99F8-6C583402C631}" srcOrd="0" destOrd="0" presId="urn:microsoft.com/office/officeart/2005/8/layout/hProcess4"/>
    <dgm:cxn modelId="{75404A66-7A20-4E59-AA92-8D9031E7182B}" srcId="{4A5B980B-1F10-4744-9D83-F6B5201F68E9}" destId="{48ACDDF5-088F-46B7-AF89-F9E0EA4E3A30}" srcOrd="0" destOrd="0" parTransId="{65D8DE02-5A0B-49E7-B6C4-1D000907A989}" sibTransId="{8AF64DE4-EC16-459F-91A3-9F6A1E8A71A3}"/>
    <dgm:cxn modelId="{E8BA75A7-A011-4368-9272-F8C0DB90F78F}" type="presOf" srcId="{2AB4270F-9A04-4D23-87A7-32B891142B87}" destId="{D43E2854-5110-4078-85CA-54BFAA6C44B1}" srcOrd="1" destOrd="2" presId="urn:microsoft.com/office/officeart/2005/8/layout/hProcess4"/>
    <dgm:cxn modelId="{E50904AD-36B0-4D6D-BD7E-516CFCCECFB7}" srcId="{12497E5B-72E8-40A2-A05F-489324AA2A96}" destId="{0DEEB4E0-4CCE-4516-980C-565798E94C68}" srcOrd="1" destOrd="0" parTransId="{A57BEC91-C3FA-4C0F-994B-E2F69F311E7B}" sibTransId="{E2D6F65E-8B43-4958-AE70-DF92D84F1544}"/>
    <dgm:cxn modelId="{CDD8BE2C-D931-4D3F-BFF3-0DF4B08196AD}" srcId="{E253A365-A6D3-4744-9E9A-AEABD1F96F05}" destId="{F8DD37EB-9B0B-47D2-BA40-E1D344E3147F}" srcOrd="1" destOrd="0" parTransId="{ECB5E622-2F0D-4E36-B729-A2814E633D20}" sibTransId="{99C01056-8A92-4068-BB4C-3674DC31B83D}"/>
    <dgm:cxn modelId="{FAC67FCD-26F5-4151-89DF-EA16BD619271}" type="presOf" srcId="{8E6386E5-0942-4ACA-B05A-CBA0BC335AB6}" destId="{D43E2854-5110-4078-85CA-54BFAA6C44B1}" srcOrd="1" destOrd="0" presId="urn:microsoft.com/office/officeart/2005/8/layout/hProcess4"/>
    <dgm:cxn modelId="{D2B0A908-66F0-4F0C-B8B1-9F2D6B76BE3D}" type="presOf" srcId="{0DEEB4E0-4CCE-4516-980C-565798E94C68}" destId="{0713D0F9-B1C6-45B8-8F6A-7B0E9E37BB9E}" srcOrd="0" destOrd="1" presId="urn:microsoft.com/office/officeart/2005/8/layout/hProcess4"/>
    <dgm:cxn modelId="{1F3A3E5E-5A08-47BD-83F7-B2189B730849}" type="presOf" srcId="{10AA774E-D1C5-4F21-AAE0-ADC306D7FF71}" destId="{3953973F-4798-4E8C-9A8F-A208508B3B48}" srcOrd="1" destOrd="0" presId="urn:microsoft.com/office/officeart/2005/8/layout/hProcess4"/>
    <dgm:cxn modelId="{ECE61CC9-5B3A-4355-87CB-7CB27946B96B}" srcId="{E253A365-A6D3-4744-9E9A-AEABD1F96F05}" destId="{36663E2C-0DF1-477B-8CD0-31111C15090B}" srcOrd="2" destOrd="0" parTransId="{2A8C804B-1EDB-4634-A0DD-B7075FB17B89}" sibTransId="{F2D46355-A0A3-4AE9-B623-B392F8641875}"/>
    <dgm:cxn modelId="{86CCEF64-455F-447C-8EEC-11267F260CE0}" type="presOf" srcId="{12497E5B-72E8-40A2-A05F-489324AA2A96}" destId="{0A2A1724-D5FF-4D16-8E24-32F624E18D58}" srcOrd="0" destOrd="0" presId="urn:microsoft.com/office/officeart/2005/8/layout/hProcess4"/>
    <dgm:cxn modelId="{6EAECD33-EE47-47D5-9043-0A34E96276EE}" type="presOf" srcId="{48ACDDF5-088F-46B7-AF89-F9E0EA4E3A30}" destId="{EA062750-9416-43CA-A6DC-FB362F5E5FD3}" srcOrd="0" destOrd="0" presId="urn:microsoft.com/office/officeart/2005/8/layout/hProcess4"/>
    <dgm:cxn modelId="{288177D8-F158-4EF1-B4E1-31C9D2B222EC}" srcId="{4A5B980B-1F10-4744-9D83-F6B5201F68E9}" destId="{06095F64-A93F-4B79-874D-F32F05317556}" srcOrd="2" destOrd="0" parTransId="{4FCEE7C9-3B4E-4346-B6BA-6D49C8C17637}" sibTransId="{A80A0ADC-BA28-4BC4-9E48-4E8907CB67E6}"/>
    <dgm:cxn modelId="{9DD1815B-4EB4-48C8-8828-19A661A02496}" type="presOf" srcId="{8E6386E5-0942-4ACA-B05A-CBA0BC335AB6}" destId="{0713D0F9-B1C6-45B8-8F6A-7B0E9E37BB9E}" srcOrd="0" destOrd="0" presId="urn:microsoft.com/office/officeart/2005/8/layout/hProcess4"/>
    <dgm:cxn modelId="{7D2ADF33-D39B-4640-B5FF-4DBC7B630397}" type="presOf" srcId="{06095F64-A93F-4B79-874D-F32F05317556}" destId="{EA062750-9416-43CA-A6DC-FB362F5E5FD3}" srcOrd="0" destOrd="2" presId="urn:microsoft.com/office/officeart/2005/8/layout/hProcess4"/>
    <dgm:cxn modelId="{9A18226A-137C-4835-BC6A-FE3188F2AAEC}" srcId="{CED3D6BF-0F9F-48B0-A238-C69B579566B9}" destId="{12497E5B-72E8-40A2-A05F-489324AA2A96}" srcOrd="0" destOrd="0" parTransId="{64840344-B32D-4E4F-936B-215846113FD5}" sibTransId="{EB0C41BC-E2E7-4EEB-8E60-DA972F87A50C}"/>
    <dgm:cxn modelId="{BF3597D5-3D58-472B-A560-0595EB3BBB7C}" srcId="{12497E5B-72E8-40A2-A05F-489324AA2A96}" destId="{8E6386E5-0942-4ACA-B05A-CBA0BC335AB6}" srcOrd="0" destOrd="0" parTransId="{B0B5CFFB-654F-498D-A47E-7753D943E2E8}" sibTransId="{68C1B438-DC3C-4444-A301-3EB2C61F9E4C}"/>
    <dgm:cxn modelId="{005D62DC-689E-4B75-9E53-2F15771D9042}" srcId="{4A5B980B-1F10-4744-9D83-F6B5201F68E9}" destId="{4B569AFE-B265-4698-A4B6-A262D7BA867E}" srcOrd="3" destOrd="0" parTransId="{0DEB4848-C961-44C6-9BF9-23286397B20B}" sibTransId="{B2740852-0EEF-4569-9474-99D28E952F48}"/>
    <dgm:cxn modelId="{350DF05C-5094-4611-BD48-D38D5642CFBC}" type="presOf" srcId="{10AA774E-D1C5-4F21-AAE0-ADC306D7FF71}" destId="{AE611326-237E-4329-BFC2-80D5D4611BFC}" srcOrd="0" destOrd="0" presId="urn:microsoft.com/office/officeart/2005/8/layout/hProcess4"/>
    <dgm:cxn modelId="{135050A1-4F1C-4FA9-8C6A-7A291CC04261}" type="presOf" srcId="{2AB4270F-9A04-4D23-87A7-32B891142B87}" destId="{0713D0F9-B1C6-45B8-8F6A-7B0E9E37BB9E}" srcOrd="0" destOrd="2" presId="urn:microsoft.com/office/officeart/2005/8/layout/hProcess4"/>
    <dgm:cxn modelId="{C2B51D91-759B-4D8B-B32E-2DBA56EE6C38}" type="presOf" srcId="{F8DD37EB-9B0B-47D2-BA40-E1D344E3147F}" destId="{AE611326-237E-4329-BFC2-80D5D4611BFC}" srcOrd="0" destOrd="1" presId="urn:microsoft.com/office/officeart/2005/8/layout/hProcess4"/>
    <dgm:cxn modelId="{9A254535-8A18-4274-A29B-5A8D8FD861D4}" type="presOf" srcId="{06095F64-A93F-4B79-874D-F32F05317556}" destId="{CEEA97D4-CC0B-405C-A51D-BAF5D2F313BB}" srcOrd="1" destOrd="2" presId="urn:microsoft.com/office/officeart/2005/8/layout/hProcess4"/>
    <dgm:cxn modelId="{15CCFA10-BCD1-4C7D-82D6-DE46A276164F}" type="presOf" srcId="{D1426402-ADFA-4BF1-B387-8DEA75DB9E32}" destId="{CEEA97D4-CC0B-405C-A51D-BAF5D2F313BB}" srcOrd="1" destOrd="1" presId="urn:microsoft.com/office/officeart/2005/8/layout/hProcess4"/>
    <dgm:cxn modelId="{D6F5AAE8-F4CA-4CC3-ACE1-B5F61CC6A294}" type="presOf" srcId="{F8DD37EB-9B0B-47D2-BA40-E1D344E3147F}" destId="{3953973F-4798-4E8C-9A8F-A208508B3B48}" srcOrd="1" destOrd="1" presId="urn:microsoft.com/office/officeart/2005/8/layout/hProcess4"/>
    <dgm:cxn modelId="{FF591D04-290B-4BAF-8661-1903C46F238F}" srcId="{E253A365-A6D3-4744-9E9A-AEABD1F96F05}" destId="{10AA774E-D1C5-4F21-AAE0-ADC306D7FF71}" srcOrd="0" destOrd="0" parTransId="{9A9F9037-E986-4C53-A8E3-344A34D0E759}" sibTransId="{0616EDF7-ADDD-4837-BE98-DD15F399D34E}"/>
    <dgm:cxn modelId="{FA1016CA-4127-4D56-9B49-6D1580FFF0D1}" type="presOf" srcId="{4C1EECBF-E8DD-4AA5-98B7-7F6DD4A82630}" destId="{739B333C-9185-4F6D-9C3C-461F28CDB374}" srcOrd="0" destOrd="0" presId="urn:microsoft.com/office/officeart/2005/8/layout/hProcess4"/>
    <dgm:cxn modelId="{05609901-7E99-4936-8F32-4B3D5B631D88}" type="presOf" srcId="{36663E2C-0DF1-477B-8CD0-31111C15090B}" destId="{3953973F-4798-4E8C-9A8F-A208508B3B48}" srcOrd="1" destOrd="2" presId="urn:microsoft.com/office/officeart/2005/8/layout/hProcess4"/>
    <dgm:cxn modelId="{687C3C75-7432-43F1-A676-A814404FB23A}" type="presOf" srcId="{36663E2C-0DF1-477B-8CD0-31111C15090B}" destId="{AE611326-237E-4329-BFC2-80D5D4611BFC}" srcOrd="0" destOrd="2" presId="urn:microsoft.com/office/officeart/2005/8/layout/hProcess4"/>
    <dgm:cxn modelId="{C60EF4D6-9ECE-4BE8-A78E-EA50D19E8E9B}" srcId="{12497E5B-72E8-40A2-A05F-489324AA2A96}" destId="{2AB4270F-9A04-4D23-87A7-32B891142B87}" srcOrd="2" destOrd="0" parTransId="{6541E56D-C4AE-4FE8-B977-46C847996640}" sibTransId="{F3E87366-4370-4935-BD62-DF5B1E695676}"/>
    <dgm:cxn modelId="{F151BEBF-0650-45E4-905C-3CD687252B14}" type="presOf" srcId="{4A5B980B-1F10-4744-9D83-F6B5201F68E9}" destId="{1F18B473-1F87-4E9E-BF34-F09EE9FA5753}" srcOrd="0" destOrd="0" presId="urn:microsoft.com/office/officeart/2005/8/layout/hProcess4"/>
    <dgm:cxn modelId="{A77D8CE0-C532-48EA-B7D6-81246FA0E9DA}" type="presOf" srcId="{0DEEB4E0-4CCE-4516-980C-565798E94C68}" destId="{D43E2854-5110-4078-85CA-54BFAA6C44B1}" srcOrd="1" destOrd="1" presId="urn:microsoft.com/office/officeart/2005/8/layout/hProcess4"/>
    <dgm:cxn modelId="{8A5E2967-639D-4E03-A0B6-3297D20E2007}" type="presOf" srcId="{4B569AFE-B265-4698-A4B6-A262D7BA867E}" destId="{EA062750-9416-43CA-A6DC-FB362F5E5FD3}" srcOrd="0" destOrd="3" presId="urn:microsoft.com/office/officeart/2005/8/layout/hProcess4"/>
    <dgm:cxn modelId="{857B5884-B9A7-419F-A7A7-89F03A882CE7}" srcId="{CED3D6BF-0F9F-48B0-A238-C69B579566B9}" destId="{4A5B980B-1F10-4744-9D83-F6B5201F68E9}" srcOrd="2" destOrd="0" parTransId="{44AFCD22-E160-41AB-8BDF-1066E7D41435}" sibTransId="{E420944C-385A-493A-BB51-A291E3230AD5}"/>
    <dgm:cxn modelId="{0F2CF2D8-0BF0-462F-A447-2D0A5092B1E7}" type="presOf" srcId="{D1426402-ADFA-4BF1-B387-8DEA75DB9E32}" destId="{EA062750-9416-43CA-A6DC-FB362F5E5FD3}" srcOrd="0" destOrd="1" presId="urn:microsoft.com/office/officeart/2005/8/layout/hProcess4"/>
    <dgm:cxn modelId="{E89236BA-4240-4842-AF9B-7EF45EBBD272}" type="presOf" srcId="{E253A365-A6D3-4744-9E9A-AEABD1F96F05}" destId="{1AB3FB31-9184-4D6C-A9A1-DBF0B52B57AF}" srcOrd="0" destOrd="0" presId="urn:microsoft.com/office/officeart/2005/8/layout/hProcess4"/>
    <dgm:cxn modelId="{BB637120-E963-4186-BE3F-1972ECB8A055}" type="presOf" srcId="{48ACDDF5-088F-46B7-AF89-F9E0EA4E3A30}" destId="{CEEA97D4-CC0B-405C-A51D-BAF5D2F313BB}" srcOrd="1" destOrd="0" presId="urn:microsoft.com/office/officeart/2005/8/layout/hProcess4"/>
    <dgm:cxn modelId="{B600E466-D70F-4203-AA08-E7E9BE66B711}" srcId="{CED3D6BF-0F9F-48B0-A238-C69B579566B9}" destId="{E253A365-A6D3-4744-9E9A-AEABD1F96F05}" srcOrd="1" destOrd="0" parTransId="{7C3F45FB-5E1C-4636-8069-0D86746B54C7}" sibTransId="{4C1EECBF-E8DD-4AA5-98B7-7F6DD4A82630}"/>
    <dgm:cxn modelId="{4CB6E4B0-EF48-44CE-BD1B-24151D6C98E3}" type="presParOf" srcId="{9039DCFE-EF54-452C-99F8-6C583402C631}" destId="{947DD482-9D6F-4C81-8608-7FD2C2987B8D}" srcOrd="0" destOrd="0" presId="urn:microsoft.com/office/officeart/2005/8/layout/hProcess4"/>
    <dgm:cxn modelId="{B8F31059-FCCE-40AD-8B1E-1FEFB5C5E813}" type="presParOf" srcId="{9039DCFE-EF54-452C-99F8-6C583402C631}" destId="{1F221D64-7053-498E-BD5B-A0071BCDE19E}" srcOrd="1" destOrd="0" presId="urn:microsoft.com/office/officeart/2005/8/layout/hProcess4"/>
    <dgm:cxn modelId="{2C012EB4-D8E6-4E94-8A67-7B884972639C}" type="presParOf" srcId="{9039DCFE-EF54-452C-99F8-6C583402C631}" destId="{3638F74A-37AB-4354-9C72-79FE74F28802}" srcOrd="2" destOrd="0" presId="urn:microsoft.com/office/officeart/2005/8/layout/hProcess4"/>
    <dgm:cxn modelId="{099BD529-22D7-4019-B8B2-9A0F64E44E2C}" type="presParOf" srcId="{3638F74A-37AB-4354-9C72-79FE74F28802}" destId="{745B7EF5-4507-4073-8CD7-D551B0C18D2E}" srcOrd="0" destOrd="0" presId="urn:microsoft.com/office/officeart/2005/8/layout/hProcess4"/>
    <dgm:cxn modelId="{37589744-1C07-4610-BE81-4A2DFDF98BFD}" type="presParOf" srcId="{745B7EF5-4507-4073-8CD7-D551B0C18D2E}" destId="{06A63331-F098-4702-9C36-6448BCAFA98E}" srcOrd="0" destOrd="0" presId="urn:microsoft.com/office/officeart/2005/8/layout/hProcess4"/>
    <dgm:cxn modelId="{AC67492B-5363-4811-9C09-C3798EE7965C}" type="presParOf" srcId="{745B7EF5-4507-4073-8CD7-D551B0C18D2E}" destId="{0713D0F9-B1C6-45B8-8F6A-7B0E9E37BB9E}" srcOrd="1" destOrd="0" presId="urn:microsoft.com/office/officeart/2005/8/layout/hProcess4"/>
    <dgm:cxn modelId="{E8EADD53-B923-4248-8E10-0D4D4C51D9F1}" type="presParOf" srcId="{745B7EF5-4507-4073-8CD7-D551B0C18D2E}" destId="{D43E2854-5110-4078-85CA-54BFAA6C44B1}" srcOrd="2" destOrd="0" presId="urn:microsoft.com/office/officeart/2005/8/layout/hProcess4"/>
    <dgm:cxn modelId="{ED7EB4DD-9B27-4B37-875E-1332AF43C7CA}" type="presParOf" srcId="{745B7EF5-4507-4073-8CD7-D551B0C18D2E}" destId="{0A2A1724-D5FF-4D16-8E24-32F624E18D58}" srcOrd="3" destOrd="0" presId="urn:microsoft.com/office/officeart/2005/8/layout/hProcess4"/>
    <dgm:cxn modelId="{81F1D33D-EBDE-4901-8BA6-3CE7373C17B3}" type="presParOf" srcId="{745B7EF5-4507-4073-8CD7-D551B0C18D2E}" destId="{DA75212F-61E6-49F1-A79F-F01497B8EA05}" srcOrd="4" destOrd="0" presId="urn:microsoft.com/office/officeart/2005/8/layout/hProcess4"/>
    <dgm:cxn modelId="{25D76651-6773-42AB-B06F-E8ED4E91E0CF}" type="presParOf" srcId="{3638F74A-37AB-4354-9C72-79FE74F28802}" destId="{355F5DED-9299-4423-8AAF-B6BE9EFB204B}" srcOrd="1" destOrd="0" presId="urn:microsoft.com/office/officeart/2005/8/layout/hProcess4"/>
    <dgm:cxn modelId="{D94A4909-A165-49DA-819D-507CEB1564A5}" type="presParOf" srcId="{3638F74A-37AB-4354-9C72-79FE74F28802}" destId="{9B2AA977-43FD-427E-92D2-DC16F8D1763E}" srcOrd="2" destOrd="0" presId="urn:microsoft.com/office/officeart/2005/8/layout/hProcess4"/>
    <dgm:cxn modelId="{6BE9F132-1414-4F5B-9DD3-3C323A09DDA3}" type="presParOf" srcId="{9B2AA977-43FD-427E-92D2-DC16F8D1763E}" destId="{D080882B-DCCB-4433-9654-17F2B0871FCB}" srcOrd="0" destOrd="0" presId="urn:microsoft.com/office/officeart/2005/8/layout/hProcess4"/>
    <dgm:cxn modelId="{CD359316-A040-473A-8D1D-9D7BBFD21A53}" type="presParOf" srcId="{9B2AA977-43FD-427E-92D2-DC16F8D1763E}" destId="{AE611326-237E-4329-BFC2-80D5D4611BFC}" srcOrd="1" destOrd="0" presId="urn:microsoft.com/office/officeart/2005/8/layout/hProcess4"/>
    <dgm:cxn modelId="{557E09AD-0148-4B0B-A8A1-19EADE009553}" type="presParOf" srcId="{9B2AA977-43FD-427E-92D2-DC16F8D1763E}" destId="{3953973F-4798-4E8C-9A8F-A208508B3B48}" srcOrd="2" destOrd="0" presId="urn:microsoft.com/office/officeart/2005/8/layout/hProcess4"/>
    <dgm:cxn modelId="{1CD5CCAE-CBFC-4F76-AA18-D6FDAB44D4EA}" type="presParOf" srcId="{9B2AA977-43FD-427E-92D2-DC16F8D1763E}" destId="{1AB3FB31-9184-4D6C-A9A1-DBF0B52B57AF}" srcOrd="3" destOrd="0" presId="urn:microsoft.com/office/officeart/2005/8/layout/hProcess4"/>
    <dgm:cxn modelId="{71F81CB4-BB79-4AB6-8640-347AF1C89EBA}" type="presParOf" srcId="{9B2AA977-43FD-427E-92D2-DC16F8D1763E}" destId="{E07F9D2B-BB7E-4983-BF0F-772CAAA7E4F4}" srcOrd="4" destOrd="0" presId="urn:microsoft.com/office/officeart/2005/8/layout/hProcess4"/>
    <dgm:cxn modelId="{3ED44F6D-1801-4BB1-A505-B272EE410E71}" type="presParOf" srcId="{3638F74A-37AB-4354-9C72-79FE74F28802}" destId="{739B333C-9185-4F6D-9C3C-461F28CDB374}" srcOrd="3" destOrd="0" presId="urn:microsoft.com/office/officeart/2005/8/layout/hProcess4"/>
    <dgm:cxn modelId="{2C7DD6F9-AFA1-4211-994B-26EB4603A838}" type="presParOf" srcId="{3638F74A-37AB-4354-9C72-79FE74F28802}" destId="{BFA373CC-6F7E-4071-BEE8-36D76CF21B49}" srcOrd="4" destOrd="0" presId="urn:microsoft.com/office/officeart/2005/8/layout/hProcess4"/>
    <dgm:cxn modelId="{B28175D2-A813-468F-831B-CF229EF04CDC}" type="presParOf" srcId="{BFA373CC-6F7E-4071-BEE8-36D76CF21B49}" destId="{6EFF32AE-0FDA-4DAE-A39C-D0293807D73A}" srcOrd="0" destOrd="0" presId="urn:microsoft.com/office/officeart/2005/8/layout/hProcess4"/>
    <dgm:cxn modelId="{4A555525-8BEB-4D98-A3FE-022EE8888047}" type="presParOf" srcId="{BFA373CC-6F7E-4071-BEE8-36D76CF21B49}" destId="{EA062750-9416-43CA-A6DC-FB362F5E5FD3}" srcOrd="1" destOrd="0" presId="urn:microsoft.com/office/officeart/2005/8/layout/hProcess4"/>
    <dgm:cxn modelId="{A61F5929-C26A-42A3-986A-A2DE1CDF4A84}" type="presParOf" srcId="{BFA373CC-6F7E-4071-BEE8-36D76CF21B49}" destId="{CEEA97D4-CC0B-405C-A51D-BAF5D2F313BB}" srcOrd="2" destOrd="0" presId="urn:microsoft.com/office/officeart/2005/8/layout/hProcess4"/>
    <dgm:cxn modelId="{475A13AA-77DB-430F-9779-02EEAB205CF8}" type="presParOf" srcId="{BFA373CC-6F7E-4071-BEE8-36D76CF21B49}" destId="{1F18B473-1F87-4E9E-BF34-F09EE9FA5753}" srcOrd="3" destOrd="0" presId="urn:microsoft.com/office/officeart/2005/8/layout/hProcess4"/>
    <dgm:cxn modelId="{7684FB68-E6E4-4DB6-8BA3-06CDBE729D88}" type="presParOf" srcId="{BFA373CC-6F7E-4071-BEE8-36D76CF21B49}" destId="{2A531A14-6FD9-4420-89E4-2B6226E633F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AD0E6A-C777-45B8-9FD8-CD6A7CB82C8E}">
      <dsp:nvSpPr>
        <dsp:cNvPr id="0" name=""/>
        <dsp:cNvSpPr/>
      </dsp:nvSpPr>
      <dsp:spPr>
        <a:xfrm>
          <a:off x="0" y="0"/>
          <a:ext cx="7171590" cy="144160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Before implementation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>
              <a:solidFill>
                <a:schemeClr val="bg1"/>
              </a:solidFill>
            </a:rPr>
            <a:t>Support for definition of policy agenda (selection of policy and its design)</a:t>
          </a:r>
          <a:endParaRPr lang="en-US" sz="2400" kern="1200" noProof="0" dirty="0">
            <a:solidFill>
              <a:schemeClr val="bg1"/>
            </a:solidFill>
          </a:endParaRPr>
        </a:p>
      </dsp:txBody>
      <dsp:txXfrm>
        <a:off x="0" y="0"/>
        <a:ext cx="5578622" cy="1441600"/>
      </dsp:txXfrm>
    </dsp:sp>
    <dsp:sp modelId="{30996089-F504-4A3B-8D8A-CDADE33136E0}">
      <dsp:nvSpPr>
        <dsp:cNvPr id="0" name=""/>
        <dsp:cNvSpPr/>
      </dsp:nvSpPr>
      <dsp:spPr>
        <a:xfrm>
          <a:off x="600620" y="1703709"/>
          <a:ext cx="7171590" cy="144160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During implementation </a:t>
          </a:r>
          <a:endParaRPr lang="en-US" sz="2400" kern="1200" noProof="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noProof="0" dirty="0" smtClean="0">
              <a:solidFill>
                <a:schemeClr val="bg1"/>
              </a:solidFill>
            </a:rPr>
            <a:t>Support for policy implementation (driving policy to achieve goals established at the </a:t>
          </a:r>
          <a:r>
            <a:rPr lang="en-US" sz="1800" b="1" kern="1200" noProof="0" dirty="0" err="1" smtClean="0">
              <a:solidFill>
                <a:schemeClr val="bg1"/>
              </a:solidFill>
            </a:rPr>
            <a:t>begining</a:t>
          </a:r>
          <a:r>
            <a:rPr lang="en-US" sz="1800" b="1" kern="1200" noProof="0" dirty="0" smtClean="0">
              <a:solidFill>
                <a:schemeClr val="bg1"/>
              </a:solidFill>
            </a:rPr>
            <a:t>)</a:t>
          </a:r>
          <a:endParaRPr lang="en-US" sz="1800" kern="1200" noProof="0" dirty="0">
            <a:solidFill>
              <a:schemeClr val="bg1"/>
            </a:solidFill>
          </a:endParaRPr>
        </a:p>
      </dsp:txBody>
      <dsp:txXfrm>
        <a:off x="600620" y="1703709"/>
        <a:ext cx="5633929" cy="1441600"/>
      </dsp:txXfrm>
    </dsp:sp>
    <dsp:sp modelId="{80449CA1-2042-4CA4-92B3-097A5EBA4C25}">
      <dsp:nvSpPr>
        <dsp:cNvPr id="0" name=""/>
        <dsp:cNvSpPr/>
      </dsp:nvSpPr>
      <dsp:spPr>
        <a:xfrm>
          <a:off x="1192276" y="3407418"/>
          <a:ext cx="7171590" cy="1441600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1176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2400" kern="1200" noProof="0" dirty="0" smtClean="0">
              <a:solidFill>
                <a:schemeClr val="bg1"/>
              </a:solidFill>
            </a:rPr>
            <a:t>After implementation (short and medium term)</a:t>
          </a:r>
          <a:endParaRPr lang="en-US" sz="2400" kern="1200" noProof="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noProof="0" dirty="0" smtClean="0">
              <a:solidFill>
                <a:schemeClr val="bg1"/>
              </a:solidFill>
            </a:rPr>
            <a:t>Results and impact evaluation (f</a:t>
          </a:r>
          <a:r>
            <a:rPr lang="en-US" sz="1800" kern="1200" noProof="0" dirty="0" smtClean="0">
              <a:solidFill>
                <a:schemeClr val="bg1"/>
              </a:solidFill>
            </a:rPr>
            <a:t>or accountability and to support new policy design)</a:t>
          </a:r>
          <a:endParaRPr lang="en-US" sz="1800" kern="1200" noProof="0" dirty="0">
            <a:solidFill>
              <a:schemeClr val="bg1"/>
            </a:solidFill>
          </a:endParaRPr>
        </a:p>
      </dsp:txBody>
      <dsp:txXfrm>
        <a:off x="1192276" y="3407418"/>
        <a:ext cx="5642894" cy="1441600"/>
      </dsp:txXfrm>
    </dsp:sp>
    <dsp:sp modelId="{EC7C8635-87D3-4B61-A8FD-F8C0D3D0E825}">
      <dsp:nvSpPr>
        <dsp:cNvPr id="0" name=""/>
        <dsp:cNvSpPr/>
      </dsp:nvSpPr>
      <dsp:spPr>
        <a:xfrm>
          <a:off x="1792897" y="5111127"/>
          <a:ext cx="7171590" cy="144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After implementation (long term)</a:t>
          </a:r>
          <a:endParaRPr lang="en-US" sz="2400" kern="1200" noProof="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1800" kern="1200" noProof="0" dirty="0" smtClean="0">
              <a:solidFill>
                <a:schemeClr val="bg1"/>
              </a:solidFill>
            </a:rPr>
            <a:t>(to support new policy design)</a:t>
          </a:r>
          <a:endParaRPr lang="en-US" sz="1800" kern="1200" noProof="0" dirty="0">
            <a:solidFill>
              <a:schemeClr val="bg1"/>
            </a:solidFill>
          </a:endParaRPr>
        </a:p>
      </dsp:txBody>
      <dsp:txXfrm>
        <a:off x="1792897" y="5111127"/>
        <a:ext cx="5633929" cy="1441600"/>
      </dsp:txXfrm>
    </dsp:sp>
    <dsp:sp modelId="{1CD53FB3-9C1F-429A-9DC2-5C79C9B83F5F}">
      <dsp:nvSpPr>
        <dsp:cNvPr id="0" name=""/>
        <dsp:cNvSpPr/>
      </dsp:nvSpPr>
      <dsp:spPr>
        <a:xfrm>
          <a:off x="6234550" y="1104134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noProof="0">
            <a:solidFill>
              <a:schemeClr val="bg1"/>
            </a:solidFill>
          </a:endParaRPr>
        </a:p>
      </dsp:txBody>
      <dsp:txXfrm>
        <a:off x="6234550" y="1104134"/>
        <a:ext cx="937040" cy="937040"/>
      </dsp:txXfrm>
    </dsp:sp>
    <dsp:sp modelId="{3701AFDD-C308-418D-8670-500EAE658CC7}">
      <dsp:nvSpPr>
        <dsp:cNvPr id="0" name=""/>
        <dsp:cNvSpPr/>
      </dsp:nvSpPr>
      <dsp:spPr>
        <a:xfrm>
          <a:off x="6835170" y="2807843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noProof="0">
            <a:solidFill>
              <a:schemeClr val="bg1"/>
            </a:solidFill>
          </a:endParaRPr>
        </a:p>
      </dsp:txBody>
      <dsp:txXfrm>
        <a:off x="6835170" y="2807843"/>
        <a:ext cx="937040" cy="937040"/>
      </dsp:txXfrm>
    </dsp:sp>
    <dsp:sp modelId="{ABD2C927-35D6-4A0F-8EB1-A78BEC43B301}">
      <dsp:nvSpPr>
        <dsp:cNvPr id="0" name=""/>
        <dsp:cNvSpPr/>
      </dsp:nvSpPr>
      <dsp:spPr>
        <a:xfrm>
          <a:off x="7426827" y="4511553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 noProof="0">
            <a:solidFill>
              <a:schemeClr val="bg1"/>
            </a:solidFill>
          </a:endParaRPr>
        </a:p>
      </dsp:txBody>
      <dsp:txXfrm>
        <a:off x="7426827" y="4511553"/>
        <a:ext cx="937040" cy="93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107658-3C74-4A1C-95AE-E6541EED9A43}">
      <dsp:nvSpPr>
        <dsp:cNvPr id="0" name=""/>
        <dsp:cNvSpPr/>
      </dsp:nvSpPr>
      <dsp:spPr>
        <a:xfrm>
          <a:off x="0" y="0"/>
          <a:ext cx="7171590" cy="144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Before implementation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bg1"/>
              </a:solidFill>
            </a:rPr>
            <a:t>Support for definition of policy agenda (selection of policy and its design)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0" y="0"/>
        <a:ext cx="5578622" cy="1441600"/>
      </dsp:txXfrm>
    </dsp:sp>
    <dsp:sp modelId="{FAB3CEE0-B6F7-442C-847A-D643763AE317}">
      <dsp:nvSpPr>
        <dsp:cNvPr id="0" name=""/>
        <dsp:cNvSpPr/>
      </dsp:nvSpPr>
      <dsp:spPr>
        <a:xfrm>
          <a:off x="600620" y="1703709"/>
          <a:ext cx="7171590" cy="144160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>
              <a:solidFill>
                <a:schemeClr val="bg1"/>
              </a:solidFill>
            </a:rPr>
            <a:t>During implementation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0" dirty="0" smtClean="0">
              <a:solidFill>
                <a:schemeClr val="bg1"/>
              </a:solidFill>
            </a:rPr>
            <a:t>Support for policy implementation (driving policy to achieve goals established at the beginning and redefinition of goals</a:t>
          </a:r>
          <a:r>
            <a:rPr lang="pt-BR" sz="1600" kern="1200" dirty="0" smtClean="0">
              <a:solidFill>
                <a:schemeClr val="bg1"/>
              </a:solidFill>
            </a:rPr>
            <a:t>)</a:t>
          </a:r>
          <a:endParaRPr lang="pt-BR" sz="2000" kern="1200" dirty="0" smtClean="0">
            <a:solidFill>
              <a:schemeClr val="bg1"/>
            </a:solidFill>
          </a:endParaRPr>
        </a:p>
      </dsp:txBody>
      <dsp:txXfrm>
        <a:off x="600620" y="1703709"/>
        <a:ext cx="5633929" cy="1441600"/>
      </dsp:txXfrm>
    </dsp:sp>
    <dsp:sp modelId="{21C7CB5D-B628-4BFD-B479-894F52BEC97E}">
      <dsp:nvSpPr>
        <dsp:cNvPr id="0" name=""/>
        <dsp:cNvSpPr/>
      </dsp:nvSpPr>
      <dsp:spPr>
        <a:xfrm>
          <a:off x="1192276" y="3407418"/>
          <a:ext cx="7171590" cy="1441600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After implementation (short and medium term)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2400" kern="1200" noProof="0" dirty="0" smtClean="0">
              <a:solidFill>
                <a:schemeClr val="bg1"/>
              </a:solidFill>
            </a:rPr>
            <a:t>(for accountability and to redefinition of goals)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1192276" y="3407418"/>
        <a:ext cx="5642894" cy="1441600"/>
      </dsp:txXfrm>
    </dsp:sp>
    <dsp:sp modelId="{D90F9880-02DB-434D-875A-6F2247FBF41D}">
      <dsp:nvSpPr>
        <dsp:cNvPr id="0" name=""/>
        <dsp:cNvSpPr/>
      </dsp:nvSpPr>
      <dsp:spPr>
        <a:xfrm>
          <a:off x="1792897" y="5111127"/>
          <a:ext cx="7171590" cy="1441600"/>
        </a:xfrm>
        <a:prstGeom prst="roundRect">
          <a:avLst>
            <a:gd name="adj" fmla="val 10000"/>
          </a:avLst>
        </a:prstGeom>
        <a:solidFill>
          <a:schemeClr val="accent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>
              <a:solidFill>
                <a:schemeClr val="bg1"/>
              </a:solidFill>
            </a:rPr>
            <a:t>After implementation (long term)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bg1"/>
              </a:solidFill>
            </a:rPr>
            <a:t>Results and impact evaluation </a:t>
          </a:r>
          <a:r>
            <a:rPr lang="en-US" sz="2400" kern="1200" noProof="0" dirty="0" smtClean="0">
              <a:solidFill>
                <a:schemeClr val="bg1"/>
              </a:solidFill>
            </a:rPr>
            <a:t>(for accountability and to support new policy design, to  redefine the goals</a:t>
          </a:r>
          <a:r>
            <a:rPr lang="pt-BR" sz="1800" b="1" kern="1200" dirty="0" smtClean="0">
              <a:solidFill>
                <a:schemeClr val="bg1"/>
              </a:solidFill>
            </a:rPr>
            <a:t>)</a:t>
          </a:r>
          <a:endParaRPr lang="pt-BR" sz="2400" kern="1200" dirty="0">
            <a:solidFill>
              <a:schemeClr val="bg1"/>
            </a:solidFill>
          </a:endParaRPr>
        </a:p>
      </dsp:txBody>
      <dsp:txXfrm>
        <a:off x="1792897" y="5111127"/>
        <a:ext cx="5633929" cy="1441600"/>
      </dsp:txXfrm>
    </dsp:sp>
    <dsp:sp modelId="{071D115D-861A-46BA-8D63-E94D4D3C596B}">
      <dsp:nvSpPr>
        <dsp:cNvPr id="0" name=""/>
        <dsp:cNvSpPr/>
      </dsp:nvSpPr>
      <dsp:spPr>
        <a:xfrm>
          <a:off x="6234550" y="1104134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>
            <a:solidFill>
              <a:schemeClr val="bg1"/>
            </a:solidFill>
          </a:endParaRPr>
        </a:p>
      </dsp:txBody>
      <dsp:txXfrm>
        <a:off x="6234550" y="1104134"/>
        <a:ext cx="937040" cy="937040"/>
      </dsp:txXfrm>
    </dsp:sp>
    <dsp:sp modelId="{83E5CBCA-3AA8-45E1-8E78-38B754123AC6}">
      <dsp:nvSpPr>
        <dsp:cNvPr id="0" name=""/>
        <dsp:cNvSpPr/>
      </dsp:nvSpPr>
      <dsp:spPr>
        <a:xfrm>
          <a:off x="6835170" y="2807843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>
            <a:solidFill>
              <a:schemeClr val="bg1"/>
            </a:solidFill>
          </a:endParaRPr>
        </a:p>
      </dsp:txBody>
      <dsp:txXfrm>
        <a:off x="6835170" y="2807843"/>
        <a:ext cx="937040" cy="937040"/>
      </dsp:txXfrm>
    </dsp:sp>
    <dsp:sp modelId="{C10856DF-156C-48EC-B430-9672B8E94F38}">
      <dsp:nvSpPr>
        <dsp:cNvPr id="0" name=""/>
        <dsp:cNvSpPr/>
      </dsp:nvSpPr>
      <dsp:spPr>
        <a:xfrm>
          <a:off x="7426827" y="4511553"/>
          <a:ext cx="937040" cy="93704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>
            <a:solidFill>
              <a:schemeClr val="bg1"/>
            </a:solidFill>
          </a:endParaRPr>
        </a:p>
      </dsp:txBody>
      <dsp:txXfrm>
        <a:off x="7426827" y="4511553"/>
        <a:ext cx="937040" cy="9370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F71BDA-2DC9-43D6-AF0C-F4D05ED3A489}">
      <dsp:nvSpPr>
        <dsp:cNvPr id="0" name=""/>
        <dsp:cNvSpPr/>
      </dsp:nvSpPr>
      <dsp:spPr>
        <a:xfrm>
          <a:off x="1562364" y="-62287"/>
          <a:ext cx="3211974" cy="288049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5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>
              <a:solidFill>
                <a:schemeClr val="bg1"/>
              </a:solidFill>
            </a:rPr>
            <a:t>General </a:t>
          </a:r>
          <a:r>
            <a:rPr lang="pt-BR" sz="3400" kern="1200" dirty="0" err="1" smtClean="0">
              <a:solidFill>
                <a:schemeClr val="bg1"/>
              </a:solidFill>
            </a:rPr>
            <a:t>Education</a:t>
          </a:r>
          <a:endParaRPr lang="pt-BR" sz="3400" kern="1200" dirty="0">
            <a:solidFill>
              <a:schemeClr val="bg1"/>
            </a:solidFill>
          </a:endParaRPr>
        </a:p>
      </dsp:txBody>
      <dsp:txXfrm>
        <a:off x="1990628" y="441799"/>
        <a:ext cx="2355447" cy="1296223"/>
      </dsp:txXfrm>
    </dsp:sp>
    <dsp:sp modelId="{1B08898D-2F91-4E95-9C10-61C986181860}">
      <dsp:nvSpPr>
        <dsp:cNvPr id="0" name=""/>
        <dsp:cNvSpPr/>
      </dsp:nvSpPr>
      <dsp:spPr>
        <a:xfrm>
          <a:off x="2830325" y="1681577"/>
          <a:ext cx="2428934" cy="2428934"/>
        </a:xfrm>
        <a:prstGeom prst="ellipse">
          <a:avLst/>
        </a:prstGeom>
        <a:solidFill>
          <a:schemeClr val="accent5">
            <a:alpha val="50000"/>
            <a:hueOff val="5941847"/>
            <a:satOff val="-30260"/>
            <a:lumOff val="55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5">
              <a:alpha val="50000"/>
              <a:hueOff val="5941847"/>
              <a:satOff val="-30260"/>
              <a:lumOff val="5588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err="1" smtClean="0">
              <a:solidFill>
                <a:schemeClr val="bg1"/>
              </a:solidFill>
            </a:rPr>
            <a:t>New</a:t>
          </a:r>
          <a:r>
            <a:rPr lang="pt-BR" sz="3400" kern="1200" dirty="0" smtClean="0">
              <a:solidFill>
                <a:schemeClr val="bg1"/>
              </a:solidFill>
            </a:rPr>
            <a:t> </a:t>
          </a:r>
          <a:r>
            <a:rPr lang="pt-BR" sz="3400" kern="1200" dirty="0" err="1" smtClean="0">
              <a:solidFill>
                <a:schemeClr val="bg1"/>
              </a:solidFill>
            </a:rPr>
            <a:t>selection</a:t>
          </a:r>
          <a:r>
            <a:rPr lang="pt-BR" sz="3400" kern="1200" dirty="0" smtClean="0">
              <a:solidFill>
                <a:schemeClr val="bg1"/>
              </a:solidFill>
            </a:rPr>
            <a:t> </a:t>
          </a:r>
          <a:r>
            <a:rPr lang="pt-BR" sz="3400" kern="1200" dirty="0" err="1" smtClean="0">
              <a:solidFill>
                <a:schemeClr val="bg1"/>
              </a:solidFill>
            </a:rPr>
            <a:t>process</a:t>
          </a:r>
          <a:endParaRPr lang="pt-BR" sz="3400" kern="1200" dirty="0">
            <a:solidFill>
              <a:schemeClr val="bg1"/>
            </a:solidFill>
          </a:endParaRPr>
        </a:p>
      </dsp:txBody>
      <dsp:txXfrm>
        <a:off x="3573174" y="2309052"/>
        <a:ext cx="1457360" cy="1335913"/>
      </dsp:txXfrm>
    </dsp:sp>
    <dsp:sp modelId="{620E283E-028B-45FE-A8A3-B87F74386DB6}">
      <dsp:nvSpPr>
        <dsp:cNvPr id="0" name=""/>
        <dsp:cNvSpPr/>
      </dsp:nvSpPr>
      <dsp:spPr>
        <a:xfrm>
          <a:off x="1077444" y="1681577"/>
          <a:ext cx="2428934" cy="2428934"/>
        </a:xfrm>
        <a:prstGeom prst="ellipse">
          <a:avLst/>
        </a:prstGeom>
        <a:solidFill>
          <a:schemeClr val="accent5">
            <a:alpha val="50000"/>
            <a:hueOff val="11883694"/>
            <a:satOff val="-60520"/>
            <a:lumOff val="1117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isometricTopDown" fov="0">
            <a:rot lat="0" lon="0" rev="0"/>
          </a:camera>
          <a:lightRig rig="balanced" dir="t">
            <a:rot lat="0" lon="0" rev="13800000"/>
          </a:lightRig>
        </a:scene3d>
        <a:sp3d extrusionH="12700" prstMaterial="plastic">
          <a:bevelT w="38100" h="25400" prst="softRound"/>
          <a:contourClr>
            <a:schemeClr val="accent5">
              <a:alpha val="50000"/>
              <a:hueOff val="11883694"/>
              <a:satOff val="-60520"/>
              <a:lumOff val="1117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>
              <a:solidFill>
                <a:schemeClr val="bg1"/>
              </a:solidFill>
            </a:rPr>
            <a:t>Social </a:t>
          </a:r>
          <a:r>
            <a:rPr lang="pt-BR" sz="3400" kern="1200" dirty="0" err="1" smtClean="0">
              <a:solidFill>
                <a:schemeClr val="bg1"/>
              </a:solidFill>
            </a:rPr>
            <a:t>inclusion</a:t>
          </a:r>
          <a:endParaRPr lang="pt-BR" sz="3400" kern="1200" dirty="0">
            <a:solidFill>
              <a:schemeClr val="bg1"/>
            </a:solidFill>
          </a:endParaRPr>
        </a:p>
      </dsp:txBody>
      <dsp:txXfrm>
        <a:off x="1306168" y="2309052"/>
        <a:ext cx="1457360" cy="13359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13D0F9-B1C6-45B8-8F6A-7B0E9E37BB9E}">
      <dsp:nvSpPr>
        <dsp:cNvPr id="0" name=""/>
        <dsp:cNvSpPr/>
      </dsp:nvSpPr>
      <dsp:spPr>
        <a:xfrm>
          <a:off x="0" y="1296152"/>
          <a:ext cx="2219590" cy="2520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Coordinator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of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ProFIS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Representative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of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undergraduate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pro-rector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Expert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on</a:t>
          </a:r>
          <a:r>
            <a:rPr lang="pt-BR" sz="1800" kern="1200" dirty="0" smtClean="0"/>
            <a:t> general </a:t>
          </a:r>
          <a:r>
            <a:rPr lang="pt-BR" sz="1800" kern="1200" dirty="0" err="1" smtClean="0"/>
            <a:t>education</a:t>
          </a:r>
          <a:endParaRPr lang="pt-BR" sz="1800" kern="1200" dirty="0"/>
        </a:p>
      </dsp:txBody>
      <dsp:txXfrm>
        <a:off x="0" y="1296152"/>
        <a:ext cx="2219590" cy="1980224"/>
      </dsp:txXfrm>
    </dsp:sp>
    <dsp:sp modelId="{355F5DED-9299-4423-8AAF-B6BE9EFB204B}">
      <dsp:nvSpPr>
        <dsp:cNvPr id="0" name=""/>
        <dsp:cNvSpPr/>
      </dsp:nvSpPr>
      <dsp:spPr>
        <a:xfrm>
          <a:off x="1255007" y="2148381"/>
          <a:ext cx="2631343" cy="2631343"/>
        </a:xfrm>
        <a:prstGeom prst="leftCircularArrow">
          <a:avLst>
            <a:gd name="adj1" fmla="val 2227"/>
            <a:gd name="adj2" fmla="val 268149"/>
            <a:gd name="adj3" fmla="val 2043660"/>
            <a:gd name="adj4" fmla="val 9024489"/>
            <a:gd name="adj5" fmla="val 259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A1724-D5FF-4D16-8E24-32F624E18D58}">
      <dsp:nvSpPr>
        <dsp:cNvPr id="0" name=""/>
        <dsp:cNvSpPr/>
      </dsp:nvSpPr>
      <dsp:spPr>
        <a:xfrm>
          <a:off x="495324" y="3297827"/>
          <a:ext cx="1972969" cy="7845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Advisory</a:t>
          </a:r>
          <a:r>
            <a:rPr lang="pt-BR" sz="2600" kern="1200" dirty="0" smtClean="0"/>
            <a:t> </a:t>
          </a:r>
          <a:r>
            <a:rPr lang="pt-BR" sz="2600" kern="1200" dirty="0" err="1" smtClean="0"/>
            <a:t>committee</a:t>
          </a:r>
          <a:endParaRPr lang="pt-BR" sz="2600" kern="1200" dirty="0"/>
        </a:p>
      </dsp:txBody>
      <dsp:txXfrm>
        <a:off x="495324" y="3297827"/>
        <a:ext cx="1972969" cy="784584"/>
      </dsp:txXfrm>
    </dsp:sp>
    <dsp:sp modelId="{AE611326-237E-4329-BFC2-80D5D4611BFC}">
      <dsp:nvSpPr>
        <dsp:cNvPr id="0" name=""/>
        <dsp:cNvSpPr/>
      </dsp:nvSpPr>
      <dsp:spPr>
        <a:xfrm>
          <a:off x="2747289" y="1509702"/>
          <a:ext cx="2786340" cy="2520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Researchers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of</a:t>
          </a:r>
          <a:r>
            <a:rPr lang="pt-BR" sz="1800" kern="1200" dirty="0" smtClean="0"/>
            <a:t> NEPP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Undergraduate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students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Graduate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students</a:t>
          </a:r>
          <a:endParaRPr lang="pt-BR" sz="1800" kern="1200" dirty="0"/>
        </a:p>
      </dsp:txBody>
      <dsp:txXfrm>
        <a:off x="2747289" y="2049763"/>
        <a:ext cx="2786340" cy="1980224"/>
      </dsp:txXfrm>
    </dsp:sp>
    <dsp:sp modelId="{739B333C-9185-4F6D-9C3C-461F28CDB374}">
      <dsp:nvSpPr>
        <dsp:cNvPr id="0" name=""/>
        <dsp:cNvSpPr/>
      </dsp:nvSpPr>
      <dsp:spPr>
        <a:xfrm rot="21151738" flipH="1">
          <a:off x="4358401" y="624006"/>
          <a:ext cx="2594124" cy="2594124"/>
        </a:xfrm>
        <a:prstGeom prst="circularArrow">
          <a:avLst>
            <a:gd name="adj1" fmla="val 2259"/>
            <a:gd name="adj2" fmla="val 272196"/>
            <a:gd name="adj3" fmla="val 19087030"/>
            <a:gd name="adj4" fmla="val 12110248"/>
            <a:gd name="adj5" fmla="val 263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3FB31-9184-4D6C-A9A1-DBF0B52B57AF}">
      <dsp:nvSpPr>
        <dsp:cNvPr id="0" name=""/>
        <dsp:cNvSpPr/>
      </dsp:nvSpPr>
      <dsp:spPr>
        <a:xfrm>
          <a:off x="3523907" y="1462203"/>
          <a:ext cx="1972969" cy="7845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Execution</a:t>
          </a:r>
          <a:r>
            <a:rPr lang="pt-BR" sz="2600" kern="1200" dirty="0" smtClean="0"/>
            <a:t> </a:t>
          </a:r>
          <a:r>
            <a:rPr lang="pt-BR" sz="2600" kern="1200" dirty="0" err="1" smtClean="0"/>
            <a:t>team</a:t>
          </a:r>
          <a:endParaRPr lang="pt-BR" sz="2600" kern="1200" dirty="0"/>
        </a:p>
      </dsp:txBody>
      <dsp:txXfrm>
        <a:off x="3523907" y="1462203"/>
        <a:ext cx="1972969" cy="784584"/>
      </dsp:txXfrm>
    </dsp:sp>
    <dsp:sp modelId="{EA062750-9416-43CA-A6DC-FB362F5E5FD3}">
      <dsp:nvSpPr>
        <dsp:cNvPr id="0" name=""/>
        <dsp:cNvSpPr/>
      </dsp:nvSpPr>
      <dsp:spPr>
        <a:xfrm>
          <a:off x="5760643" y="1296141"/>
          <a:ext cx="2219590" cy="2376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Undergraduate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students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Graduate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students</a:t>
          </a:r>
          <a:endParaRPr lang="pt-B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/>
            <a:t>Researchers</a:t>
          </a:r>
          <a:r>
            <a:rPr lang="pt-BR" sz="1800" kern="1200" dirty="0" smtClean="0"/>
            <a:t> </a:t>
          </a:r>
          <a:r>
            <a:rPr lang="pt-BR" sz="1800" kern="1200" dirty="0" err="1" smtClean="0"/>
            <a:t>of</a:t>
          </a:r>
          <a:r>
            <a:rPr lang="pt-BR" sz="1800" kern="1200" dirty="0" smtClean="0"/>
            <a:t> Unicamp</a:t>
          </a:r>
          <a:endParaRPr lang="pt-BR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 smtClean="0">
            <a:solidFill>
              <a:schemeClr val="tx1"/>
            </a:solidFill>
          </a:endParaRPr>
        </a:p>
      </dsp:txBody>
      <dsp:txXfrm>
        <a:off x="5760643" y="1296141"/>
        <a:ext cx="2219590" cy="1867064"/>
      </dsp:txXfrm>
    </dsp:sp>
    <dsp:sp modelId="{1F18B473-1F87-4E9E-BF34-F09EE9FA5753}">
      <dsp:nvSpPr>
        <dsp:cNvPr id="0" name=""/>
        <dsp:cNvSpPr/>
      </dsp:nvSpPr>
      <dsp:spPr>
        <a:xfrm>
          <a:off x="6305868" y="3297312"/>
          <a:ext cx="1972969" cy="7845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err="1" smtClean="0"/>
            <a:t>Colaborators</a:t>
          </a:r>
          <a:endParaRPr lang="pt-BR" sz="2600" kern="1200" dirty="0"/>
        </a:p>
      </dsp:txBody>
      <dsp:txXfrm>
        <a:off x="6305868" y="3297312"/>
        <a:ext cx="1972969" cy="784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3329D-ECD7-4C50-886D-5E69B382D6A9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A420F-6B6A-4A92-9FE2-48E6C31AC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9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4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8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3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87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52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17" algn="l" defTabSz="9143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 cstate="print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165" indent="0" algn="ctr">
              <a:buNone/>
            </a:lvl2pPr>
            <a:lvl3pPr marL="914329" indent="0" algn="ctr">
              <a:buNone/>
            </a:lvl3pPr>
            <a:lvl4pPr marL="1371494" indent="0" algn="ctr">
              <a:buNone/>
            </a:lvl4pPr>
            <a:lvl5pPr marL="1828658" indent="0" algn="ctr">
              <a:buNone/>
            </a:lvl5pPr>
            <a:lvl6pPr marL="2285823" indent="0" algn="ctr">
              <a:buNone/>
            </a:lvl6pPr>
            <a:lvl7pPr marL="2742987" indent="0" algn="ctr">
              <a:buNone/>
            </a:lvl7pPr>
            <a:lvl8pPr marL="3200152" indent="0" algn="ctr">
              <a:buNone/>
            </a:lvl8pPr>
            <a:lvl9pPr marL="3657317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1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648" y="1755649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lIns="91433" tIns="45716" rIns="91433" bIns="45716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lIns="91433" tIns="45716" rIns="91433" bIns="45716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lIns="91433" tIns="45716" rIns="91433" bIns="45716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A6EBE83-0B87-4B16-A061-2D3F0E7D7E62}" type="datetimeFigureOut">
              <a:rPr lang="pt-BR" smtClean="0"/>
              <a:pPr/>
              <a:t>11/10/2013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6"/>
            <a:ext cx="5421083" cy="365125"/>
          </a:xfrm>
          <a:prstGeom prst="rect">
            <a:avLst/>
          </a:prstGeom>
        </p:spPr>
        <p:txBody>
          <a:bodyPr vert="horz" lIns="91433" tIns="45716" rIns="91433" bIns="45716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lIns="91433" tIns="45716" rIns="91433" bIns="45716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9EFC06AA-F401-44B1-996A-FD6645A0A4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15" indent="-320015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30" indent="-274299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9" indent="-228582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4" indent="-228582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8" indent="-228582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957" indent="-228582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256" indent="-228582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554" indent="-228582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853" indent="-228582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2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49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65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2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298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15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317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2200" y="400506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b="1" noProof="0" dirty="0" smtClean="0"/>
              <a:t>Continuing evaluation of higher education programs: conceptual and methodological perspectives and case study</a:t>
            </a:r>
            <a:r>
              <a:rPr lang="en-US" noProof="0" dirty="0" smtClean="0"/>
              <a:t/>
            </a:r>
            <a:br>
              <a:rPr lang="en-US" noProof="0" dirty="0" smtClean="0"/>
            </a:br>
            <a:r>
              <a:rPr lang="en-US" sz="2400" dirty="0" err="1" smtClean="0"/>
              <a:t>ana</a:t>
            </a:r>
            <a:r>
              <a:rPr lang="en-US" sz="2400" dirty="0" smtClean="0"/>
              <a:t> </a:t>
            </a:r>
            <a:r>
              <a:rPr lang="en-US" sz="2400" dirty="0" err="1" smtClean="0"/>
              <a:t>maria</a:t>
            </a:r>
            <a:r>
              <a:rPr lang="en-US" sz="2400" dirty="0" smtClean="0"/>
              <a:t> </a:t>
            </a:r>
            <a:r>
              <a:rPr lang="en-US" sz="2400" dirty="0" err="1" smtClean="0"/>
              <a:t>carneiro</a:t>
            </a:r>
            <a:r>
              <a:rPr lang="en-US" sz="2400" dirty="0" smtClean="0"/>
              <a:t> (NEPP – </a:t>
            </a:r>
            <a:r>
              <a:rPr lang="en-US" sz="2400" dirty="0" err="1" smtClean="0"/>
              <a:t>Unicamp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err="1" smtClean="0"/>
              <a:t>cibele</a:t>
            </a:r>
            <a:r>
              <a:rPr lang="en-US" sz="2400" dirty="0" smtClean="0"/>
              <a:t> </a:t>
            </a:r>
            <a:r>
              <a:rPr lang="en-US" sz="2400" dirty="0" err="1" smtClean="0"/>
              <a:t>yahn</a:t>
            </a:r>
            <a:r>
              <a:rPr lang="en-US" sz="2400" dirty="0" smtClean="0"/>
              <a:t> de </a:t>
            </a:r>
            <a:r>
              <a:rPr lang="en-US" sz="2400" dirty="0" err="1" smtClean="0"/>
              <a:t>andrade</a:t>
            </a:r>
            <a:r>
              <a:rPr lang="en-US" sz="2400" dirty="0" smtClean="0"/>
              <a:t> (NEPP – </a:t>
            </a:r>
            <a:r>
              <a:rPr lang="en-US" sz="2400" dirty="0" err="1" smtClean="0"/>
              <a:t>unicamp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Adriana bin (FCA – </a:t>
            </a:r>
            <a:r>
              <a:rPr lang="en-US" sz="2400" dirty="0" err="1" smtClean="0"/>
              <a:t>Unicamp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err="1" smtClean="0"/>
              <a:t>stela</a:t>
            </a:r>
            <a:r>
              <a:rPr lang="en-US" sz="2400" dirty="0" smtClean="0"/>
              <a:t> m. b. s. </a:t>
            </a:r>
            <a:r>
              <a:rPr lang="en-US" sz="2400" dirty="0" err="1" smtClean="0"/>
              <a:t>telles</a:t>
            </a:r>
            <a:r>
              <a:rPr lang="en-US" sz="2400" dirty="0" smtClean="0"/>
              <a:t> (</a:t>
            </a:r>
            <a:r>
              <a:rPr lang="en-US" sz="2400" dirty="0" err="1" smtClean="0"/>
              <a:t>nepp</a:t>
            </a:r>
            <a:r>
              <a:rPr lang="en-US" sz="2400" dirty="0" smtClean="0"/>
              <a:t> – </a:t>
            </a:r>
            <a:r>
              <a:rPr lang="en-US" sz="2400" dirty="0" err="1" smtClean="0"/>
              <a:t>unicamp</a:t>
            </a:r>
            <a:r>
              <a:rPr lang="en-US" sz="2400" dirty="0" smtClean="0"/>
              <a:t>)</a:t>
            </a:r>
            <a:endParaRPr lang="en-U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noProof="0" dirty="0" smtClean="0"/>
              <a:t>AEA Session 318 - Higher Education Evaluation Data to Support Planning and Resource Investment</a:t>
            </a:r>
            <a:endParaRPr lang="en-US" noProof="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6093296"/>
            <a:ext cx="2195736" cy="369324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pt-BR" dirty="0" err="1" smtClean="0"/>
              <a:t>October</a:t>
            </a:r>
            <a:r>
              <a:rPr lang="pt-BR" dirty="0" smtClean="0"/>
              <a:t> 2013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64548"/>
            <a:ext cx="8915400" cy="772164"/>
          </a:xfrm>
        </p:spPr>
        <p:txBody>
          <a:bodyPr>
            <a:normAutofit/>
          </a:bodyPr>
          <a:lstStyle/>
          <a:p>
            <a:r>
              <a:rPr lang="en-US" noProof="0" dirty="0" err="1" smtClean="0"/>
              <a:t>ProFIS</a:t>
            </a:r>
            <a:r>
              <a:rPr lang="en-US" noProof="0" dirty="0" smtClean="0"/>
              <a:t> continuing evaluation</a:t>
            </a:r>
            <a:endParaRPr lang="en-US" noProof="0" dirty="0"/>
          </a:p>
        </p:txBody>
      </p:sp>
      <p:sp>
        <p:nvSpPr>
          <p:cNvPr id="14" name="Forma livre 13"/>
          <p:cNvSpPr/>
          <p:nvPr/>
        </p:nvSpPr>
        <p:spPr>
          <a:xfrm>
            <a:off x="179512" y="1134447"/>
            <a:ext cx="8387095" cy="5318889"/>
          </a:xfrm>
          <a:custGeom>
            <a:avLst/>
            <a:gdLst>
              <a:gd name="connsiteX0" fmla="*/ 1227055 w 2227868"/>
              <a:gd name="connsiteY0" fmla="*/ 1586845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227868"/>
              <a:gd name="connsiteY0" fmla="*/ 1671707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227868"/>
              <a:gd name="connsiteY0" fmla="*/ 1671707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401193"/>
              <a:gd name="connsiteY0" fmla="*/ 1671707 h 2529257"/>
              <a:gd name="connsiteX1" fmla="*/ 1472152 w 2401193"/>
              <a:gd name="connsiteY1" fmla="*/ 1077798 h 2529257"/>
              <a:gd name="connsiteX2" fmla="*/ 2390195 w 2401193"/>
              <a:gd name="connsiteY2" fmla="*/ 1239659 h 2529257"/>
              <a:gd name="connsiteX3" fmla="*/ 1406164 w 2401193"/>
              <a:gd name="connsiteY3" fmla="*/ 2482391 h 2529257"/>
              <a:gd name="connsiteX4" fmla="*/ 95839 w 2401193"/>
              <a:gd name="connsiteY4" fmla="*/ 1520857 h 2529257"/>
              <a:gd name="connsiteX5" fmla="*/ 831129 w 2401193"/>
              <a:gd name="connsiteY5" fmla="*/ 370787 h 2529257"/>
              <a:gd name="connsiteX6" fmla="*/ 1849224 w 2401193"/>
              <a:gd name="connsiteY6" fmla="*/ 50276 h 2529257"/>
              <a:gd name="connsiteX7" fmla="*/ 1830371 w 2401193"/>
              <a:gd name="connsiteY7" fmla="*/ 69130 h 2529257"/>
              <a:gd name="connsiteX0" fmla="*/ 1310075 w 2491872"/>
              <a:gd name="connsiteY0" fmla="*/ 1671707 h 2529257"/>
              <a:gd name="connsiteX1" fmla="*/ 1472152 w 2491872"/>
              <a:gd name="connsiteY1" fmla="*/ 1077798 h 2529257"/>
              <a:gd name="connsiteX2" fmla="*/ 2016224 w 2491872"/>
              <a:gd name="connsiteY2" fmla="*/ 936104 h 2529257"/>
              <a:gd name="connsiteX3" fmla="*/ 2390195 w 2491872"/>
              <a:gd name="connsiteY3" fmla="*/ 1239659 h 2529257"/>
              <a:gd name="connsiteX4" fmla="*/ 1406164 w 2491872"/>
              <a:gd name="connsiteY4" fmla="*/ 2482391 h 2529257"/>
              <a:gd name="connsiteX5" fmla="*/ 95839 w 2491872"/>
              <a:gd name="connsiteY5" fmla="*/ 1520857 h 2529257"/>
              <a:gd name="connsiteX6" fmla="*/ 831129 w 2491872"/>
              <a:gd name="connsiteY6" fmla="*/ 370787 h 2529257"/>
              <a:gd name="connsiteX7" fmla="*/ 1849224 w 2491872"/>
              <a:gd name="connsiteY7" fmla="*/ 50276 h 2529257"/>
              <a:gd name="connsiteX8" fmla="*/ 1830371 w 2491872"/>
              <a:gd name="connsiteY8" fmla="*/ 69130 h 2529257"/>
              <a:gd name="connsiteX0" fmla="*/ 1310075 w 2612276"/>
              <a:gd name="connsiteY0" fmla="*/ 1671707 h 2588955"/>
              <a:gd name="connsiteX1" fmla="*/ 1472152 w 2612276"/>
              <a:gd name="connsiteY1" fmla="*/ 1077798 h 2588955"/>
              <a:gd name="connsiteX2" fmla="*/ 2016224 w 2612276"/>
              <a:gd name="connsiteY2" fmla="*/ 936104 h 2588955"/>
              <a:gd name="connsiteX3" fmla="*/ 2390195 w 2612276"/>
              <a:gd name="connsiteY3" fmla="*/ 1239659 h 2588955"/>
              <a:gd name="connsiteX4" fmla="*/ 2448271 w 2612276"/>
              <a:gd name="connsiteY4" fmla="*/ 2160240 h 2588955"/>
              <a:gd name="connsiteX5" fmla="*/ 1406164 w 2612276"/>
              <a:gd name="connsiteY5" fmla="*/ 2482391 h 2588955"/>
              <a:gd name="connsiteX6" fmla="*/ 95839 w 2612276"/>
              <a:gd name="connsiteY6" fmla="*/ 1520857 h 2588955"/>
              <a:gd name="connsiteX7" fmla="*/ 831129 w 2612276"/>
              <a:gd name="connsiteY7" fmla="*/ 370787 h 2588955"/>
              <a:gd name="connsiteX8" fmla="*/ 1849224 w 2612276"/>
              <a:gd name="connsiteY8" fmla="*/ 50276 h 2588955"/>
              <a:gd name="connsiteX9" fmla="*/ 1830371 w 2612276"/>
              <a:gd name="connsiteY9" fmla="*/ 69130 h 2588955"/>
              <a:gd name="connsiteX0" fmla="*/ 1244746 w 2546947"/>
              <a:gd name="connsiteY0" fmla="*/ 1671707 h 2536520"/>
              <a:gd name="connsiteX1" fmla="*/ 1406823 w 2546947"/>
              <a:gd name="connsiteY1" fmla="*/ 1077798 h 2536520"/>
              <a:gd name="connsiteX2" fmla="*/ 1950895 w 2546947"/>
              <a:gd name="connsiteY2" fmla="*/ 936104 h 2536520"/>
              <a:gd name="connsiteX3" fmla="*/ 2324866 w 2546947"/>
              <a:gd name="connsiteY3" fmla="*/ 1239659 h 2536520"/>
              <a:gd name="connsiteX4" fmla="*/ 2382942 w 2546947"/>
              <a:gd name="connsiteY4" fmla="*/ 2160240 h 2536520"/>
              <a:gd name="connsiteX5" fmla="*/ 1340835 w 2546947"/>
              <a:gd name="connsiteY5" fmla="*/ 2482391 h 2536520"/>
              <a:gd name="connsiteX6" fmla="*/ 582742 w 2546947"/>
              <a:gd name="connsiteY6" fmla="*/ 2376264 h 2536520"/>
              <a:gd name="connsiteX7" fmla="*/ 30510 w 2546947"/>
              <a:gd name="connsiteY7" fmla="*/ 1520857 h 2536520"/>
              <a:gd name="connsiteX8" fmla="*/ 765800 w 2546947"/>
              <a:gd name="connsiteY8" fmla="*/ 370787 h 2536520"/>
              <a:gd name="connsiteX9" fmla="*/ 1783895 w 2546947"/>
              <a:gd name="connsiteY9" fmla="*/ 50276 h 2536520"/>
              <a:gd name="connsiteX10" fmla="*/ 1765042 w 2546947"/>
              <a:gd name="connsiteY10" fmla="*/ 69130 h 2536520"/>
              <a:gd name="connsiteX0" fmla="*/ 1298245 w 2600446"/>
              <a:gd name="connsiteY0" fmla="*/ 1671707 h 2536520"/>
              <a:gd name="connsiteX1" fmla="*/ 1460322 w 2600446"/>
              <a:gd name="connsiteY1" fmla="*/ 1077798 h 2536520"/>
              <a:gd name="connsiteX2" fmla="*/ 2004394 w 2600446"/>
              <a:gd name="connsiteY2" fmla="*/ 936104 h 2536520"/>
              <a:gd name="connsiteX3" fmla="*/ 2378365 w 2600446"/>
              <a:gd name="connsiteY3" fmla="*/ 1239659 h 2536520"/>
              <a:gd name="connsiteX4" fmla="*/ 2436441 w 2600446"/>
              <a:gd name="connsiteY4" fmla="*/ 2160240 h 2536520"/>
              <a:gd name="connsiteX5" fmla="*/ 1394334 w 2600446"/>
              <a:gd name="connsiteY5" fmla="*/ 2482391 h 2536520"/>
              <a:gd name="connsiteX6" fmla="*/ 636241 w 2600446"/>
              <a:gd name="connsiteY6" fmla="*/ 2376264 h 2536520"/>
              <a:gd name="connsiteX7" fmla="*/ 84009 w 2600446"/>
              <a:gd name="connsiteY7" fmla="*/ 1520857 h 2536520"/>
              <a:gd name="connsiteX8" fmla="*/ 132185 w 2600446"/>
              <a:gd name="connsiteY8" fmla="*/ 936104 h 2536520"/>
              <a:gd name="connsiteX9" fmla="*/ 819299 w 2600446"/>
              <a:gd name="connsiteY9" fmla="*/ 370787 h 2536520"/>
              <a:gd name="connsiteX10" fmla="*/ 1837394 w 2600446"/>
              <a:gd name="connsiteY10" fmla="*/ 50276 h 2536520"/>
              <a:gd name="connsiteX11" fmla="*/ 1818541 w 2600446"/>
              <a:gd name="connsiteY11" fmla="*/ 69130 h 2536520"/>
              <a:gd name="connsiteX0" fmla="*/ 1298245 w 2600446"/>
              <a:gd name="connsiteY0" fmla="*/ 1675329 h 2540142"/>
              <a:gd name="connsiteX1" fmla="*/ 1460322 w 2600446"/>
              <a:gd name="connsiteY1" fmla="*/ 1081420 h 2540142"/>
              <a:gd name="connsiteX2" fmla="*/ 2004394 w 2600446"/>
              <a:gd name="connsiteY2" fmla="*/ 939726 h 2540142"/>
              <a:gd name="connsiteX3" fmla="*/ 2378365 w 2600446"/>
              <a:gd name="connsiteY3" fmla="*/ 1243281 h 2540142"/>
              <a:gd name="connsiteX4" fmla="*/ 2436441 w 2600446"/>
              <a:gd name="connsiteY4" fmla="*/ 2163862 h 2540142"/>
              <a:gd name="connsiteX5" fmla="*/ 1394334 w 2600446"/>
              <a:gd name="connsiteY5" fmla="*/ 2486013 h 2540142"/>
              <a:gd name="connsiteX6" fmla="*/ 636241 w 2600446"/>
              <a:gd name="connsiteY6" fmla="*/ 2379886 h 2540142"/>
              <a:gd name="connsiteX7" fmla="*/ 84009 w 2600446"/>
              <a:gd name="connsiteY7" fmla="*/ 1524479 h 2540142"/>
              <a:gd name="connsiteX8" fmla="*/ 132185 w 2600446"/>
              <a:gd name="connsiteY8" fmla="*/ 939726 h 2540142"/>
              <a:gd name="connsiteX9" fmla="*/ 720080 w 2600446"/>
              <a:gd name="connsiteY9" fmla="*/ 147638 h 2540142"/>
              <a:gd name="connsiteX10" fmla="*/ 1837394 w 2600446"/>
              <a:gd name="connsiteY10" fmla="*/ 53898 h 2540142"/>
              <a:gd name="connsiteX11" fmla="*/ 1818541 w 2600446"/>
              <a:gd name="connsiteY11" fmla="*/ 72752 h 2540142"/>
              <a:gd name="connsiteX0" fmla="*/ 1298245 w 2600446"/>
              <a:gd name="connsiteY0" fmla="*/ 1922296 h 2787109"/>
              <a:gd name="connsiteX1" fmla="*/ 1460322 w 2600446"/>
              <a:gd name="connsiteY1" fmla="*/ 1328387 h 2787109"/>
              <a:gd name="connsiteX2" fmla="*/ 2004394 w 2600446"/>
              <a:gd name="connsiteY2" fmla="*/ 1186693 h 2787109"/>
              <a:gd name="connsiteX3" fmla="*/ 2378365 w 2600446"/>
              <a:gd name="connsiteY3" fmla="*/ 1490248 h 2787109"/>
              <a:gd name="connsiteX4" fmla="*/ 2436441 w 2600446"/>
              <a:gd name="connsiteY4" fmla="*/ 2410829 h 2787109"/>
              <a:gd name="connsiteX5" fmla="*/ 1394334 w 2600446"/>
              <a:gd name="connsiteY5" fmla="*/ 2732980 h 2787109"/>
              <a:gd name="connsiteX6" fmla="*/ 636241 w 2600446"/>
              <a:gd name="connsiteY6" fmla="*/ 2626853 h 2787109"/>
              <a:gd name="connsiteX7" fmla="*/ 84009 w 2600446"/>
              <a:gd name="connsiteY7" fmla="*/ 1771446 h 2787109"/>
              <a:gd name="connsiteX8" fmla="*/ 132185 w 2600446"/>
              <a:gd name="connsiteY8" fmla="*/ 1186693 h 2787109"/>
              <a:gd name="connsiteX9" fmla="*/ 720080 w 2600446"/>
              <a:gd name="connsiteY9" fmla="*/ 394605 h 2787109"/>
              <a:gd name="connsiteX10" fmla="*/ 1837394 w 2600446"/>
              <a:gd name="connsiteY10" fmla="*/ 300865 h 2787109"/>
              <a:gd name="connsiteX11" fmla="*/ 1656184 w 2600446"/>
              <a:gd name="connsiteY11" fmla="*/ 34565 h 2787109"/>
              <a:gd name="connsiteX0" fmla="*/ 1298245 w 2600446"/>
              <a:gd name="connsiteY0" fmla="*/ 1675329 h 2540142"/>
              <a:gd name="connsiteX1" fmla="*/ 1460322 w 2600446"/>
              <a:gd name="connsiteY1" fmla="*/ 1081420 h 2540142"/>
              <a:gd name="connsiteX2" fmla="*/ 2004394 w 2600446"/>
              <a:gd name="connsiteY2" fmla="*/ 939726 h 2540142"/>
              <a:gd name="connsiteX3" fmla="*/ 2378365 w 2600446"/>
              <a:gd name="connsiteY3" fmla="*/ 1243281 h 2540142"/>
              <a:gd name="connsiteX4" fmla="*/ 2436441 w 2600446"/>
              <a:gd name="connsiteY4" fmla="*/ 2163862 h 2540142"/>
              <a:gd name="connsiteX5" fmla="*/ 1394334 w 2600446"/>
              <a:gd name="connsiteY5" fmla="*/ 2486013 h 2540142"/>
              <a:gd name="connsiteX6" fmla="*/ 636241 w 2600446"/>
              <a:gd name="connsiteY6" fmla="*/ 2379886 h 2540142"/>
              <a:gd name="connsiteX7" fmla="*/ 84009 w 2600446"/>
              <a:gd name="connsiteY7" fmla="*/ 1524479 h 2540142"/>
              <a:gd name="connsiteX8" fmla="*/ 132185 w 2600446"/>
              <a:gd name="connsiteY8" fmla="*/ 939726 h 2540142"/>
              <a:gd name="connsiteX9" fmla="*/ 720080 w 2600446"/>
              <a:gd name="connsiteY9" fmla="*/ 147638 h 2540142"/>
              <a:gd name="connsiteX10" fmla="*/ 1837394 w 2600446"/>
              <a:gd name="connsiteY10" fmla="*/ 53898 h 2540142"/>
              <a:gd name="connsiteX0" fmla="*/ 1298245 w 2600446"/>
              <a:gd name="connsiteY0" fmla="*/ 1959739 h 2824552"/>
              <a:gd name="connsiteX1" fmla="*/ 1460322 w 2600446"/>
              <a:gd name="connsiteY1" fmla="*/ 1365830 h 2824552"/>
              <a:gd name="connsiteX2" fmla="*/ 2004394 w 2600446"/>
              <a:gd name="connsiteY2" fmla="*/ 1224136 h 2824552"/>
              <a:gd name="connsiteX3" fmla="*/ 2378365 w 2600446"/>
              <a:gd name="connsiteY3" fmla="*/ 1527691 h 2824552"/>
              <a:gd name="connsiteX4" fmla="*/ 2436441 w 2600446"/>
              <a:gd name="connsiteY4" fmla="*/ 2448272 h 2824552"/>
              <a:gd name="connsiteX5" fmla="*/ 1394334 w 2600446"/>
              <a:gd name="connsiteY5" fmla="*/ 2770423 h 2824552"/>
              <a:gd name="connsiteX6" fmla="*/ 636241 w 2600446"/>
              <a:gd name="connsiteY6" fmla="*/ 2664296 h 2824552"/>
              <a:gd name="connsiteX7" fmla="*/ 84009 w 2600446"/>
              <a:gd name="connsiteY7" fmla="*/ 1808889 h 2824552"/>
              <a:gd name="connsiteX8" fmla="*/ 132185 w 2600446"/>
              <a:gd name="connsiteY8" fmla="*/ 1224136 h 2824552"/>
              <a:gd name="connsiteX9" fmla="*/ 720080 w 2600446"/>
              <a:gd name="connsiteY9" fmla="*/ 432048 h 2824552"/>
              <a:gd name="connsiteX10" fmla="*/ 1800200 w 2600446"/>
              <a:gd name="connsiteY10" fmla="*/ 0 h 2824552"/>
              <a:gd name="connsiteX0" fmla="*/ 1298245 w 2484796"/>
              <a:gd name="connsiteY0" fmla="*/ 1959739 h 2862004"/>
              <a:gd name="connsiteX1" fmla="*/ 1460322 w 2484796"/>
              <a:gd name="connsiteY1" fmla="*/ 1365830 h 2862004"/>
              <a:gd name="connsiteX2" fmla="*/ 2004394 w 2484796"/>
              <a:gd name="connsiteY2" fmla="*/ 1224136 h 2862004"/>
              <a:gd name="connsiteX3" fmla="*/ 2378365 w 2484796"/>
              <a:gd name="connsiteY3" fmla="*/ 1527691 h 2862004"/>
              <a:gd name="connsiteX4" fmla="*/ 2436441 w 2484796"/>
              <a:gd name="connsiteY4" fmla="*/ 2448272 h 2862004"/>
              <a:gd name="connsiteX5" fmla="*/ 2088232 w 2484796"/>
              <a:gd name="connsiteY5" fmla="*/ 2808312 h 2862004"/>
              <a:gd name="connsiteX6" fmla="*/ 1394334 w 2484796"/>
              <a:gd name="connsiteY6" fmla="*/ 2770423 h 2862004"/>
              <a:gd name="connsiteX7" fmla="*/ 636241 w 2484796"/>
              <a:gd name="connsiteY7" fmla="*/ 2664296 h 2862004"/>
              <a:gd name="connsiteX8" fmla="*/ 84009 w 2484796"/>
              <a:gd name="connsiteY8" fmla="*/ 1808889 h 2862004"/>
              <a:gd name="connsiteX9" fmla="*/ 132185 w 2484796"/>
              <a:gd name="connsiteY9" fmla="*/ 1224136 h 2862004"/>
              <a:gd name="connsiteX10" fmla="*/ 720080 w 2484796"/>
              <a:gd name="connsiteY10" fmla="*/ 432048 h 2862004"/>
              <a:gd name="connsiteX11" fmla="*/ 1800200 w 2484796"/>
              <a:gd name="connsiteY11" fmla="*/ 0 h 2862004"/>
              <a:gd name="connsiteX0" fmla="*/ 1298245 w 2484796"/>
              <a:gd name="connsiteY0" fmla="*/ 1959739 h 2904323"/>
              <a:gd name="connsiteX1" fmla="*/ 1460322 w 2484796"/>
              <a:gd name="connsiteY1" fmla="*/ 1365830 h 2904323"/>
              <a:gd name="connsiteX2" fmla="*/ 2004394 w 2484796"/>
              <a:gd name="connsiteY2" fmla="*/ 1224136 h 2904323"/>
              <a:gd name="connsiteX3" fmla="*/ 2378365 w 2484796"/>
              <a:gd name="connsiteY3" fmla="*/ 1527691 h 2904323"/>
              <a:gd name="connsiteX4" fmla="*/ 2436441 w 2484796"/>
              <a:gd name="connsiteY4" fmla="*/ 2448272 h 2904323"/>
              <a:gd name="connsiteX5" fmla="*/ 2088232 w 2484796"/>
              <a:gd name="connsiteY5" fmla="*/ 2808312 h 2904323"/>
              <a:gd name="connsiteX6" fmla="*/ 1368152 w 2484796"/>
              <a:gd name="connsiteY6" fmla="*/ 2880320 h 2904323"/>
              <a:gd name="connsiteX7" fmla="*/ 636241 w 2484796"/>
              <a:gd name="connsiteY7" fmla="*/ 2664296 h 2904323"/>
              <a:gd name="connsiteX8" fmla="*/ 84009 w 2484796"/>
              <a:gd name="connsiteY8" fmla="*/ 1808889 h 2904323"/>
              <a:gd name="connsiteX9" fmla="*/ 132185 w 2484796"/>
              <a:gd name="connsiteY9" fmla="*/ 1224136 h 2904323"/>
              <a:gd name="connsiteX10" fmla="*/ 720080 w 2484796"/>
              <a:gd name="connsiteY10" fmla="*/ 432048 h 2904323"/>
              <a:gd name="connsiteX11" fmla="*/ 1800200 w 2484796"/>
              <a:gd name="connsiteY11" fmla="*/ 0 h 2904323"/>
              <a:gd name="connsiteX0" fmla="*/ 1404257 w 2590808"/>
              <a:gd name="connsiteY0" fmla="*/ 1959739 h 2904323"/>
              <a:gd name="connsiteX1" fmla="*/ 1566334 w 2590808"/>
              <a:gd name="connsiteY1" fmla="*/ 1365830 h 2904323"/>
              <a:gd name="connsiteX2" fmla="*/ 2110406 w 2590808"/>
              <a:gd name="connsiteY2" fmla="*/ 1224136 h 2904323"/>
              <a:gd name="connsiteX3" fmla="*/ 2484377 w 2590808"/>
              <a:gd name="connsiteY3" fmla="*/ 1527691 h 2904323"/>
              <a:gd name="connsiteX4" fmla="*/ 2542453 w 2590808"/>
              <a:gd name="connsiteY4" fmla="*/ 2448272 h 2904323"/>
              <a:gd name="connsiteX5" fmla="*/ 2194244 w 2590808"/>
              <a:gd name="connsiteY5" fmla="*/ 2808312 h 2904323"/>
              <a:gd name="connsiteX6" fmla="*/ 1474164 w 2590808"/>
              <a:gd name="connsiteY6" fmla="*/ 2880320 h 2904323"/>
              <a:gd name="connsiteX7" fmla="*/ 742253 w 2590808"/>
              <a:gd name="connsiteY7" fmla="*/ 2664296 h 2904323"/>
              <a:gd name="connsiteX8" fmla="*/ 190021 w 2590808"/>
              <a:gd name="connsiteY8" fmla="*/ 1808889 h 2904323"/>
              <a:gd name="connsiteX9" fmla="*/ 106012 w 2590808"/>
              <a:gd name="connsiteY9" fmla="*/ 1152128 h 2904323"/>
              <a:gd name="connsiteX10" fmla="*/ 826092 w 2590808"/>
              <a:gd name="connsiteY10" fmla="*/ 432048 h 2904323"/>
              <a:gd name="connsiteX11" fmla="*/ 1906212 w 2590808"/>
              <a:gd name="connsiteY11" fmla="*/ 0 h 2904323"/>
              <a:gd name="connsiteX0" fmla="*/ 1418258 w 2604809"/>
              <a:gd name="connsiteY0" fmla="*/ 1959739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24407 w 2604809"/>
              <a:gd name="connsiteY3" fmla="*/ 1224136 h 2904323"/>
              <a:gd name="connsiteX4" fmla="*/ 2498378 w 2604809"/>
              <a:gd name="connsiteY4" fmla="*/ 1527691 h 2904323"/>
              <a:gd name="connsiteX5" fmla="*/ 2556454 w 2604809"/>
              <a:gd name="connsiteY5" fmla="*/ 2448272 h 2904323"/>
              <a:gd name="connsiteX6" fmla="*/ 2208245 w 2604809"/>
              <a:gd name="connsiteY6" fmla="*/ 2808312 h 2904323"/>
              <a:gd name="connsiteX7" fmla="*/ 1488165 w 2604809"/>
              <a:gd name="connsiteY7" fmla="*/ 2880320 h 2904323"/>
              <a:gd name="connsiteX8" fmla="*/ 756254 w 2604809"/>
              <a:gd name="connsiteY8" fmla="*/ 2664296 h 2904323"/>
              <a:gd name="connsiteX9" fmla="*/ 120013 w 2604809"/>
              <a:gd name="connsiteY9" fmla="*/ 1944216 h 2904323"/>
              <a:gd name="connsiteX10" fmla="*/ 120013 w 2604809"/>
              <a:gd name="connsiteY10" fmla="*/ 1152128 h 2904323"/>
              <a:gd name="connsiteX11" fmla="*/ 840093 w 2604809"/>
              <a:gd name="connsiteY11" fmla="*/ 432048 h 2904323"/>
              <a:gd name="connsiteX12" fmla="*/ 1920213 w 2604809"/>
              <a:gd name="connsiteY12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24407 w 2604809"/>
              <a:gd name="connsiteY3" fmla="*/ 1224136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67709 w 2604809"/>
              <a:gd name="connsiteY1" fmla="*/ 1323489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953607 w 2604809"/>
              <a:gd name="connsiteY1" fmla="*/ 1066144 h 2904323"/>
              <a:gd name="connsiteX2" fmla="*/ 2170674 w 2604809"/>
              <a:gd name="connsiteY2" fmla="*/ 992617 h 2904323"/>
              <a:gd name="connsiteX3" fmla="*/ 2363623 w 2604809"/>
              <a:gd name="connsiteY3" fmla="*/ 1139671 h 2904323"/>
              <a:gd name="connsiteX4" fmla="*/ 2498378 w 2604809"/>
              <a:gd name="connsiteY4" fmla="*/ 1527691 h 2904323"/>
              <a:gd name="connsiteX5" fmla="*/ 2556454 w 2604809"/>
              <a:gd name="connsiteY5" fmla="*/ 2448272 h 2904323"/>
              <a:gd name="connsiteX6" fmla="*/ 2208245 w 2604809"/>
              <a:gd name="connsiteY6" fmla="*/ 2808312 h 2904323"/>
              <a:gd name="connsiteX7" fmla="*/ 1488165 w 2604809"/>
              <a:gd name="connsiteY7" fmla="*/ 2880320 h 2904323"/>
              <a:gd name="connsiteX8" fmla="*/ 756254 w 2604809"/>
              <a:gd name="connsiteY8" fmla="*/ 2664296 h 2904323"/>
              <a:gd name="connsiteX9" fmla="*/ 120013 w 2604809"/>
              <a:gd name="connsiteY9" fmla="*/ 1944216 h 2904323"/>
              <a:gd name="connsiteX10" fmla="*/ 120013 w 2604809"/>
              <a:gd name="connsiteY10" fmla="*/ 1152128 h 2904323"/>
              <a:gd name="connsiteX11" fmla="*/ 840093 w 2604809"/>
              <a:gd name="connsiteY11" fmla="*/ 432048 h 2904323"/>
              <a:gd name="connsiteX12" fmla="*/ 1920213 w 2604809"/>
              <a:gd name="connsiteY12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53607 w 2604809"/>
              <a:gd name="connsiteY3" fmla="*/ 1066144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77725 w 2604809"/>
              <a:gd name="connsiteY3" fmla="*/ 992617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77725 w 2604809"/>
              <a:gd name="connsiteY3" fmla="*/ 955853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374760 w 2604809"/>
              <a:gd name="connsiteY1" fmla="*/ 1654361 h 2904323"/>
              <a:gd name="connsiteX2" fmla="*/ 1519472 w 2604809"/>
              <a:gd name="connsiteY2" fmla="*/ 1323489 h 2904323"/>
              <a:gd name="connsiteX3" fmla="*/ 1881251 w 2604809"/>
              <a:gd name="connsiteY3" fmla="*/ 992617 h 2904323"/>
              <a:gd name="connsiteX4" fmla="*/ 1977725 w 2604809"/>
              <a:gd name="connsiteY4" fmla="*/ 955853 h 2904323"/>
              <a:gd name="connsiteX5" fmla="*/ 2170674 w 2604809"/>
              <a:gd name="connsiteY5" fmla="*/ 992617 h 2904323"/>
              <a:gd name="connsiteX6" fmla="*/ 2363623 w 2604809"/>
              <a:gd name="connsiteY6" fmla="*/ 1139671 h 2904323"/>
              <a:gd name="connsiteX7" fmla="*/ 2498378 w 2604809"/>
              <a:gd name="connsiteY7" fmla="*/ 1527691 h 2904323"/>
              <a:gd name="connsiteX8" fmla="*/ 2556454 w 2604809"/>
              <a:gd name="connsiteY8" fmla="*/ 2448272 h 2904323"/>
              <a:gd name="connsiteX9" fmla="*/ 2208245 w 2604809"/>
              <a:gd name="connsiteY9" fmla="*/ 2808312 h 2904323"/>
              <a:gd name="connsiteX10" fmla="*/ 1488165 w 2604809"/>
              <a:gd name="connsiteY10" fmla="*/ 2880320 h 2904323"/>
              <a:gd name="connsiteX11" fmla="*/ 756254 w 2604809"/>
              <a:gd name="connsiteY11" fmla="*/ 2664296 h 2904323"/>
              <a:gd name="connsiteX12" fmla="*/ 120013 w 2604809"/>
              <a:gd name="connsiteY12" fmla="*/ 1944216 h 2904323"/>
              <a:gd name="connsiteX13" fmla="*/ 120013 w 2604809"/>
              <a:gd name="connsiteY13" fmla="*/ 1152128 h 2904323"/>
              <a:gd name="connsiteX14" fmla="*/ 840093 w 2604809"/>
              <a:gd name="connsiteY14" fmla="*/ 432048 h 2904323"/>
              <a:gd name="connsiteX15" fmla="*/ 1920213 w 2604809"/>
              <a:gd name="connsiteY15" fmla="*/ 0 h 2904323"/>
              <a:gd name="connsiteX0" fmla="*/ 1640065 w 2604809"/>
              <a:gd name="connsiteY0" fmla="*/ 2021997 h 2904323"/>
              <a:gd name="connsiteX1" fmla="*/ 1374760 w 2604809"/>
              <a:gd name="connsiteY1" fmla="*/ 1654361 h 2904323"/>
              <a:gd name="connsiteX2" fmla="*/ 1495353 w 2604809"/>
              <a:gd name="connsiteY2" fmla="*/ 1286725 h 2904323"/>
              <a:gd name="connsiteX3" fmla="*/ 1881251 w 2604809"/>
              <a:gd name="connsiteY3" fmla="*/ 992617 h 2904323"/>
              <a:gd name="connsiteX4" fmla="*/ 1977725 w 2604809"/>
              <a:gd name="connsiteY4" fmla="*/ 955853 h 2904323"/>
              <a:gd name="connsiteX5" fmla="*/ 2170674 w 2604809"/>
              <a:gd name="connsiteY5" fmla="*/ 992617 h 2904323"/>
              <a:gd name="connsiteX6" fmla="*/ 2363623 w 2604809"/>
              <a:gd name="connsiteY6" fmla="*/ 1139671 h 2904323"/>
              <a:gd name="connsiteX7" fmla="*/ 2498378 w 2604809"/>
              <a:gd name="connsiteY7" fmla="*/ 1527691 h 2904323"/>
              <a:gd name="connsiteX8" fmla="*/ 2556454 w 2604809"/>
              <a:gd name="connsiteY8" fmla="*/ 2448272 h 2904323"/>
              <a:gd name="connsiteX9" fmla="*/ 2208245 w 2604809"/>
              <a:gd name="connsiteY9" fmla="*/ 2808312 h 2904323"/>
              <a:gd name="connsiteX10" fmla="*/ 1488165 w 2604809"/>
              <a:gd name="connsiteY10" fmla="*/ 2880320 h 2904323"/>
              <a:gd name="connsiteX11" fmla="*/ 756254 w 2604809"/>
              <a:gd name="connsiteY11" fmla="*/ 2664296 h 2904323"/>
              <a:gd name="connsiteX12" fmla="*/ 120013 w 2604809"/>
              <a:gd name="connsiteY12" fmla="*/ 1944216 h 2904323"/>
              <a:gd name="connsiteX13" fmla="*/ 120013 w 2604809"/>
              <a:gd name="connsiteY13" fmla="*/ 1152128 h 2904323"/>
              <a:gd name="connsiteX14" fmla="*/ 840093 w 2604809"/>
              <a:gd name="connsiteY14" fmla="*/ 432048 h 2904323"/>
              <a:gd name="connsiteX15" fmla="*/ 1920213 w 2604809"/>
              <a:gd name="connsiteY15" fmla="*/ 0 h 2904323"/>
              <a:gd name="connsiteX0" fmla="*/ 1640065 w 2604809"/>
              <a:gd name="connsiteY0" fmla="*/ 2021997 h 3112144"/>
              <a:gd name="connsiteX1" fmla="*/ 1374760 w 2604809"/>
              <a:gd name="connsiteY1" fmla="*/ 1654361 h 3112144"/>
              <a:gd name="connsiteX2" fmla="*/ 1495353 w 2604809"/>
              <a:gd name="connsiteY2" fmla="*/ 1286725 h 3112144"/>
              <a:gd name="connsiteX3" fmla="*/ 1881251 w 2604809"/>
              <a:gd name="connsiteY3" fmla="*/ 992617 h 3112144"/>
              <a:gd name="connsiteX4" fmla="*/ 1977725 w 2604809"/>
              <a:gd name="connsiteY4" fmla="*/ 955853 h 3112144"/>
              <a:gd name="connsiteX5" fmla="*/ 2170674 w 2604809"/>
              <a:gd name="connsiteY5" fmla="*/ 992617 h 3112144"/>
              <a:gd name="connsiteX6" fmla="*/ 2363623 w 2604809"/>
              <a:gd name="connsiteY6" fmla="*/ 1139671 h 3112144"/>
              <a:gd name="connsiteX7" fmla="*/ 2498378 w 2604809"/>
              <a:gd name="connsiteY7" fmla="*/ 1527691 h 3112144"/>
              <a:gd name="connsiteX8" fmla="*/ 2556454 w 2604809"/>
              <a:gd name="connsiteY8" fmla="*/ 2448272 h 3112144"/>
              <a:gd name="connsiteX9" fmla="*/ 2208245 w 2604809"/>
              <a:gd name="connsiteY9" fmla="*/ 2808312 h 3112144"/>
              <a:gd name="connsiteX10" fmla="*/ 1447116 w 2604809"/>
              <a:gd name="connsiteY10" fmla="*/ 3088141 h 3112144"/>
              <a:gd name="connsiteX11" fmla="*/ 756254 w 2604809"/>
              <a:gd name="connsiteY11" fmla="*/ 2664296 h 3112144"/>
              <a:gd name="connsiteX12" fmla="*/ 120013 w 2604809"/>
              <a:gd name="connsiteY12" fmla="*/ 1944216 h 3112144"/>
              <a:gd name="connsiteX13" fmla="*/ 120013 w 2604809"/>
              <a:gd name="connsiteY13" fmla="*/ 1152128 h 3112144"/>
              <a:gd name="connsiteX14" fmla="*/ 840093 w 2604809"/>
              <a:gd name="connsiteY14" fmla="*/ 432048 h 3112144"/>
              <a:gd name="connsiteX15" fmla="*/ 1920213 w 2604809"/>
              <a:gd name="connsiteY15" fmla="*/ 0 h 3112144"/>
              <a:gd name="connsiteX0" fmla="*/ 1640065 w 2594992"/>
              <a:gd name="connsiteY0" fmla="*/ 2021997 h 3122018"/>
              <a:gd name="connsiteX1" fmla="*/ 1374760 w 2594992"/>
              <a:gd name="connsiteY1" fmla="*/ 1654361 h 3122018"/>
              <a:gd name="connsiteX2" fmla="*/ 1495353 w 2594992"/>
              <a:gd name="connsiteY2" fmla="*/ 1286725 h 3122018"/>
              <a:gd name="connsiteX3" fmla="*/ 1881251 w 2594992"/>
              <a:gd name="connsiteY3" fmla="*/ 992617 h 3122018"/>
              <a:gd name="connsiteX4" fmla="*/ 1977725 w 2594992"/>
              <a:gd name="connsiteY4" fmla="*/ 955853 h 3122018"/>
              <a:gd name="connsiteX5" fmla="*/ 2170674 w 2594992"/>
              <a:gd name="connsiteY5" fmla="*/ 992617 h 3122018"/>
              <a:gd name="connsiteX6" fmla="*/ 2363623 w 2594992"/>
              <a:gd name="connsiteY6" fmla="*/ 1139671 h 3122018"/>
              <a:gd name="connsiteX7" fmla="*/ 2498378 w 2594992"/>
              <a:gd name="connsiteY7" fmla="*/ 1527691 h 3122018"/>
              <a:gd name="connsiteX8" fmla="*/ 2556454 w 2594992"/>
              <a:gd name="connsiteY8" fmla="*/ 2448272 h 3122018"/>
              <a:gd name="connsiteX9" fmla="*/ 2267149 w 2594992"/>
              <a:gd name="connsiteY9" fmla="*/ 2867560 h 3122018"/>
              <a:gd name="connsiteX10" fmla="*/ 1447116 w 2594992"/>
              <a:gd name="connsiteY10" fmla="*/ 3088141 h 3122018"/>
              <a:gd name="connsiteX11" fmla="*/ 756254 w 2594992"/>
              <a:gd name="connsiteY11" fmla="*/ 2664296 h 3122018"/>
              <a:gd name="connsiteX12" fmla="*/ 120013 w 2594992"/>
              <a:gd name="connsiteY12" fmla="*/ 1944216 h 3122018"/>
              <a:gd name="connsiteX13" fmla="*/ 120013 w 2594992"/>
              <a:gd name="connsiteY13" fmla="*/ 1152128 h 3122018"/>
              <a:gd name="connsiteX14" fmla="*/ 840093 w 2594992"/>
              <a:gd name="connsiteY14" fmla="*/ 432048 h 3122018"/>
              <a:gd name="connsiteX15" fmla="*/ 1920213 w 2594992"/>
              <a:gd name="connsiteY15" fmla="*/ 0 h 312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94992" h="3122018">
                <a:moveTo>
                  <a:pt x="1640065" y="2021997"/>
                </a:moveTo>
                <a:cubicBezTo>
                  <a:pt x="1625171" y="1957204"/>
                  <a:pt x="1398879" y="1776906"/>
                  <a:pt x="1374760" y="1654361"/>
                </a:cubicBezTo>
                <a:cubicBezTo>
                  <a:pt x="1350641" y="1531816"/>
                  <a:pt x="1440262" y="1393495"/>
                  <a:pt x="1495353" y="1286725"/>
                </a:cubicBezTo>
                <a:cubicBezTo>
                  <a:pt x="1542555" y="1131290"/>
                  <a:pt x="1800856" y="1047762"/>
                  <a:pt x="1881251" y="992617"/>
                </a:cubicBezTo>
                <a:cubicBezTo>
                  <a:pt x="1961646" y="937472"/>
                  <a:pt x="1929488" y="955853"/>
                  <a:pt x="1977725" y="955853"/>
                </a:cubicBezTo>
                <a:cubicBezTo>
                  <a:pt x="2025962" y="955853"/>
                  <a:pt x="2106358" y="961981"/>
                  <a:pt x="2170674" y="992617"/>
                </a:cubicBezTo>
                <a:cubicBezTo>
                  <a:pt x="2234990" y="1023253"/>
                  <a:pt x="2309006" y="1050492"/>
                  <a:pt x="2363623" y="1139671"/>
                </a:cubicBezTo>
                <a:cubicBezTo>
                  <a:pt x="2418240" y="1228850"/>
                  <a:pt x="2466239" y="1309591"/>
                  <a:pt x="2498378" y="1527691"/>
                </a:cubicBezTo>
                <a:cubicBezTo>
                  <a:pt x="2530517" y="1745791"/>
                  <a:pt x="2594992" y="2224961"/>
                  <a:pt x="2556454" y="2448272"/>
                </a:cubicBezTo>
                <a:cubicBezTo>
                  <a:pt x="2517916" y="2671583"/>
                  <a:pt x="2452039" y="2760915"/>
                  <a:pt x="2267149" y="2867560"/>
                </a:cubicBezTo>
                <a:cubicBezTo>
                  <a:pt x="2082259" y="2974205"/>
                  <a:pt x="1698932" y="3122018"/>
                  <a:pt x="1447116" y="3088141"/>
                </a:cubicBezTo>
                <a:cubicBezTo>
                  <a:pt x="1195300" y="3054264"/>
                  <a:pt x="977438" y="2854950"/>
                  <a:pt x="756254" y="2664296"/>
                </a:cubicBezTo>
                <a:cubicBezTo>
                  <a:pt x="535070" y="2473642"/>
                  <a:pt x="226053" y="2196244"/>
                  <a:pt x="120013" y="1944216"/>
                </a:cubicBezTo>
                <a:cubicBezTo>
                  <a:pt x="13973" y="1692188"/>
                  <a:pt x="0" y="1404156"/>
                  <a:pt x="120013" y="1152128"/>
                </a:cubicBezTo>
                <a:cubicBezTo>
                  <a:pt x="240026" y="900100"/>
                  <a:pt x="540060" y="624069"/>
                  <a:pt x="840093" y="432048"/>
                </a:cubicBezTo>
                <a:cubicBezTo>
                  <a:pt x="1140126" y="240027"/>
                  <a:pt x="1764196" y="60007"/>
                  <a:pt x="1920213" y="0"/>
                </a:cubicBezTo>
              </a:path>
            </a:pathLst>
          </a:custGeom>
          <a:ln w="215900">
            <a:solidFill>
              <a:schemeClr val="tx1"/>
            </a:solidFill>
            <a:bevel/>
            <a:headEnd type="none" w="med" len="med"/>
            <a:tailEnd type="arrow" w="med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3" tIns="45716" rIns="91433" bIns="45716" rtlCol="0" anchor="ctr"/>
          <a:lstStyle/>
          <a:p>
            <a:pPr algn="ctr"/>
            <a:endParaRPr lang="pt-BR" sz="1600" dirty="0"/>
          </a:p>
        </p:txBody>
      </p:sp>
      <p:sp>
        <p:nvSpPr>
          <p:cNvPr id="4" name="Forma livre 3"/>
          <p:cNvSpPr/>
          <p:nvPr/>
        </p:nvSpPr>
        <p:spPr>
          <a:xfrm>
            <a:off x="179514" y="1124744"/>
            <a:ext cx="7405447" cy="5328592"/>
          </a:xfrm>
          <a:custGeom>
            <a:avLst/>
            <a:gdLst>
              <a:gd name="connsiteX0" fmla="*/ 1227055 w 2227868"/>
              <a:gd name="connsiteY0" fmla="*/ 1586845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227868"/>
              <a:gd name="connsiteY0" fmla="*/ 1671707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227868"/>
              <a:gd name="connsiteY0" fmla="*/ 1671707 h 2483962"/>
              <a:gd name="connsiteX1" fmla="*/ 1472152 w 2227868"/>
              <a:gd name="connsiteY1" fmla="*/ 1077798 h 2483962"/>
              <a:gd name="connsiteX2" fmla="*/ 2216870 w 2227868"/>
              <a:gd name="connsiteY2" fmla="*/ 1511431 h 2483962"/>
              <a:gd name="connsiteX3" fmla="*/ 1406164 w 2227868"/>
              <a:gd name="connsiteY3" fmla="*/ 2482391 h 2483962"/>
              <a:gd name="connsiteX4" fmla="*/ 95839 w 2227868"/>
              <a:gd name="connsiteY4" fmla="*/ 1520857 h 2483962"/>
              <a:gd name="connsiteX5" fmla="*/ 831129 w 2227868"/>
              <a:gd name="connsiteY5" fmla="*/ 370787 h 2483962"/>
              <a:gd name="connsiteX6" fmla="*/ 1849224 w 2227868"/>
              <a:gd name="connsiteY6" fmla="*/ 50276 h 2483962"/>
              <a:gd name="connsiteX7" fmla="*/ 1830371 w 2227868"/>
              <a:gd name="connsiteY7" fmla="*/ 69130 h 2483962"/>
              <a:gd name="connsiteX0" fmla="*/ 1310075 w 2401193"/>
              <a:gd name="connsiteY0" fmla="*/ 1671707 h 2529257"/>
              <a:gd name="connsiteX1" fmla="*/ 1472152 w 2401193"/>
              <a:gd name="connsiteY1" fmla="*/ 1077798 h 2529257"/>
              <a:gd name="connsiteX2" fmla="*/ 2390195 w 2401193"/>
              <a:gd name="connsiteY2" fmla="*/ 1239659 h 2529257"/>
              <a:gd name="connsiteX3" fmla="*/ 1406164 w 2401193"/>
              <a:gd name="connsiteY3" fmla="*/ 2482391 h 2529257"/>
              <a:gd name="connsiteX4" fmla="*/ 95839 w 2401193"/>
              <a:gd name="connsiteY4" fmla="*/ 1520857 h 2529257"/>
              <a:gd name="connsiteX5" fmla="*/ 831129 w 2401193"/>
              <a:gd name="connsiteY5" fmla="*/ 370787 h 2529257"/>
              <a:gd name="connsiteX6" fmla="*/ 1849224 w 2401193"/>
              <a:gd name="connsiteY6" fmla="*/ 50276 h 2529257"/>
              <a:gd name="connsiteX7" fmla="*/ 1830371 w 2401193"/>
              <a:gd name="connsiteY7" fmla="*/ 69130 h 2529257"/>
              <a:gd name="connsiteX0" fmla="*/ 1310075 w 2491872"/>
              <a:gd name="connsiteY0" fmla="*/ 1671707 h 2529257"/>
              <a:gd name="connsiteX1" fmla="*/ 1472152 w 2491872"/>
              <a:gd name="connsiteY1" fmla="*/ 1077798 h 2529257"/>
              <a:gd name="connsiteX2" fmla="*/ 2016224 w 2491872"/>
              <a:gd name="connsiteY2" fmla="*/ 936104 h 2529257"/>
              <a:gd name="connsiteX3" fmla="*/ 2390195 w 2491872"/>
              <a:gd name="connsiteY3" fmla="*/ 1239659 h 2529257"/>
              <a:gd name="connsiteX4" fmla="*/ 1406164 w 2491872"/>
              <a:gd name="connsiteY4" fmla="*/ 2482391 h 2529257"/>
              <a:gd name="connsiteX5" fmla="*/ 95839 w 2491872"/>
              <a:gd name="connsiteY5" fmla="*/ 1520857 h 2529257"/>
              <a:gd name="connsiteX6" fmla="*/ 831129 w 2491872"/>
              <a:gd name="connsiteY6" fmla="*/ 370787 h 2529257"/>
              <a:gd name="connsiteX7" fmla="*/ 1849224 w 2491872"/>
              <a:gd name="connsiteY7" fmla="*/ 50276 h 2529257"/>
              <a:gd name="connsiteX8" fmla="*/ 1830371 w 2491872"/>
              <a:gd name="connsiteY8" fmla="*/ 69130 h 2529257"/>
              <a:gd name="connsiteX0" fmla="*/ 1310075 w 2612276"/>
              <a:gd name="connsiteY0" fmla="*/ 1671707 h 2588955"/>
              <a:gd name="connsiteX1" fmla="*/ 1472152 w 2612276"/>
              <a:gd name="connsiteY1" fmla="*/ 1077798 h 2588955"/>
              <a:gd name="connsiteX2" fmla="*/ 2016224 w 2612276"/>
              <a:gd name="connsiteY2" fmla="*/ 936104 h 2588955"/>
              <a:gd name="connsiteX3" fmla="*/ 2390195 w 2612276"/>
              <a:gd name="connsiteY3" fmla="*/ 1239659 h 2588955"/>
              <a:gd name="connsiteX4" fmla="*/ 2448271 w 2612276"/>
              <a:gd name="connsiteY4" fmla="*/ 2160240 h 2588955"/>
              <a:gd name="connsiteX5" fmla="*/ 1406164 w 2612276"/>
              <a:gd name="connsiteY5" fmla="*/ 2482391 h 2588955"/>
              <a:gd name="connsiteX6" fmla="*/ 95839 w 2612276"/>
              <a:gd name="connsiteY6" fmla="*/ 1520857 h 2588955"/>
              <a:gd name="connsiteX7" fmla="*/ 831129 w 2612276"/>
              <a:gd name="connsiteY7" fmla="*/ 370787 h 2588955"/>
              <a:gd name="connsiteX8" fmla="*/ 1849224 w 2612276"/>
              <a:gd name="connsiteY8" fmla="*/ 50276 h 2588955"/>
              <a:gd name="connsiteX9" fmla="*/ 1830371 w 2612276"/>
              <a:gd name="connsiteY9" fmla="*/ 69130 h 2588955"/>
              <a:gd name="connsiteX0" fmla="*/ 1244746 w 2546947"/>
              <a:gd name="connsiteY0" fmla="*/ 1671707 h 2536520"/>
              <a:gd name="connsiteX1" fmla="*/ 1406823 w 2546947"/>
              <a:gd name="connsiteY1" fmla="*/ 1077798 h 2536520"/>
              <a:gd name="connsiteX2" fmla="*/ 1950895 w 2546947"/>
              <a:gd name="connsiteY2" fmla="*/ 936104 h 2536520"/>
              <a:gd name="connsiteX3" fmla="*/ 2324866 w 2546947"/>
              <a:gd name="connsiteY3" fmla="*/ 1239659 h 2536520"/>
              <a:gd name="connsiteX4" fmla="*/ 2382942 w 2546947"/>
              <a:gd name="connsiteY4" fmla="*/ 2160240 h 2536520"/>
              <a:gd name="connsiteX5" fmla="*/ 1340835 w 2546947"/>
              <a:gd name="connsiteY5" fmla="*/ 2482391 h 2536520"/>
              <a:gd name="connsiteX6" fmla="*/ 582742 w 2546947"/>
              <a:gd name="connsiteY6" fmla="*/ 2376264 h 2536520"/>
              <a:gd name="connsiteX7" fmla="*/ 30510 w 2546947"/>
              <a:gd name="connsiteY7" fmla="*/ 1520857 h 2536520"/>
              <a:gd name="connsiteX8" fmla="*/ 765800 w 2546947"/>
              <a:gd name="connsiteY8" fmla="*/ 370787 h 2536520"/>
              <a:gd name="connsiteX9" fmla="*/ 1783895 w 2546947"/>
              <a:gd name="connsiteY9" fmla="*/ 50276 h 2536520"/>
              <a:gd name="connsiteX10" fmla="*/ 1765042 w 2546947"/>
              <a:gd name="connsiteY10" fmla="*/ 69130 h 2536520"/>
              <a:gd name="connsiteX0" fmla="*/ 1298245 w 2600446"/>
              <a:gd name="connsiteY0" fmla="*/ 1671707 h 2536520"/>
              <a:gd name="connsiteX1" fmla="*/ 1460322 w 2600446"/>
              <a:gd name="connsiteY1" fmla="*/ 1077798 h 2536520"/>
              <a:gd name="connsiteX2" fmla="*/ 2004394 w 2600446"/>
              <a:gd name="connsiteY2" fmla="*/ 936104 h 2536520"/>
              <a:gd name="connsiteX3" fmla="*/ 2378365 w 2600446"/>
              <a:gd name="connsiteY3" fmla="*/ 1239659 h 2536520"/>
              <a:gd name="connsiteX4" fmla="*/ 2436441 w 2600446"/>
              <a:gd name="connsiteY4" fmla="*/ 2160240 h 2536520"/>
              <a:gd name="connsiteX5" fmla="*/ 1394334 w 2600446"/>
              <a:gd name="connsiteY5" fmla="*/ 2482391 h 2536520"/>
              <a:gd name="connsiteX6" fmla="*/ 636241 w 2600446"/>
              <a:gd name="connsiteY6" fmla="*/ 2376264 h 2536520"/>
              <a:gd name="connsiteX7" fmla="*/ 84009 w 2600446"/>
              <a:gd name="connsiteY7" fmla="*/ 1520857 h 2536520"/>
              <a:gd name="connsiteX8" fmla="*/ 132185 w 2600446"/>
              <a:gd name="connsiteY8" fmla="*/ 936104 h 2536520"/>
              <a:gd name="connsiteX9" fmla="*/ 819299 w 2600446"/>
              <a:gd name="connsiteY9" fmla="*/ 370787 h 2536520"/>
              <a:gd name="connsiteX10" fmla="*/ 1837394 w 2600446"/>
              <a:gd name="connsiteY10" fmla="*/ 50276 h 2536520"/>
              <a:gd name="connsiteX11" fmla="*/ 1818541 w 2600446"/>
              <a:gd name="connsiteY11" fmla="*/ 69130 h 2536520"/>
              <a:gd name="connsiteX0" fmla="*/ 1298245 w 2600446"/>
              <a:gd name="connsiteY0" fmla="*/ 1675329 h 2540142"/>
              <a:gd name="connsiteX1" fmla="*/ 1460322 w 2600446"/>
              <a:gd name="connsiteY1" fmla="*/ 1081420 h 2540142"/>
              <a:gd name="connsiteX2" fmla="*/ 2004394 w 2600446"/>
              <a:gd name="connsiteY2" fmla="*/ 939726 h 2540142"/>
              <a:gd name="connsiteX3" fmla="*/ 2378365 w 2600446"/>
              <a:gd name="connsiteY3" fmla="*/ 1243281 h 2540142"/>
              <a:gd name="connsiteX4" fmla="*/ 2436441 w 2600446"/>
              <a:gd name="connsiteY4" fmla="*/ 2163862 h 2540142"/>
              <a:gd name="connsiteX5" fmla="*/ 1394334 w 2600446"/>
              <a:gd name="connsiteY5" fmla="*/ 2486013 h 2540142"/>
              <a:gd name="connsiteX6" fmla="*/ 636241 w 2600446"/>
              <a:gd name="connsiteY6" fmla="*/ 2379886 h 2540142"/>
              <a:gd name="connsiteX7" fmla="*/ 84009 w 2600446"/>
              <a:gd name="connsiteY7" fmla="*/ 1524479 h 2540142"/>
              <a:gd name="connsiteX8" fmla="*/ 132185 w 2600446"/>
              <a:gd name="connsiteY8" fmla="*/ 939726 h 2540142"/>
              <a:gd name="connsiteX9" fmla="*/ 720080 w 2600446"/>
              <a:gd name="connsiteY9" fmla="*/ 147638 h 2540142"/>
              <a:gd name="connsiteX10" fmla="*/ 1837394 w 2600446"/>
              <a:gd name="connsiteY10" fmla="*/ 53898 h 2540142"/>
              <a:gd name="connsiteX11" fmla="*/ 1818541 w 2600446"/>
              <a:gd name="connsiteY11" fmla="*/ 72752 h 2540142"/>
              <a:gd name="connsiteX0" fmla="*/ 1298245 w 2600446"/>
              <a:gd name="connsiteY0" fmla="*/ 1922296 h 2787109"/>
              <a:gd name="connsiteX1" fmla="*/ 1460322 w 2600446"/>
              <a:gd name="connsiteY1" fmla="*/ 1328387 h 2787109"/>
              <a:gd name="connsiteX2" fmla="*/ 2004394 w 2600446"/>
              <a:gd name="connsiteY2" fmla="*/ 1186693 h 2787109"/>
              <a:gd name="connsiteX3" fmla="*/ 2378365 w 2600446"/>
              <a:gd name="connsiteY3" fmla="*/ 1490248 h 2787109"/>
              <a:gd name="connsiteX4" fmla="*/ 2436441 w 2600446"/>
              <a:gd name="connsiteY4" fmla="*/ 2410829 h 2787109"/>
              <a:gd name="connsiteX5" fmla="*/ 1394334 w 2600446"/>
              <a:gd name="connsiteY5" fmla="*/ 2732980 h 2787109"/>
              <a:gd name="connsiteX6" fmla="*/ 636241 w 2600446"/>
              <a:gd name="connsiteY6" fmla="*/ 2626853 h 2787109"/>
              <a:gd name="connsiteX7" fmla="*/ 84009 w 2600446"/>
              <a:gd name="connsiteY7" fmla="*/ 1771446 h 2787109"/>
              <a:gd name="connsiteX8" fmla="*/ 132185 w 2600446"/>
              <a:gd name="connsiteY8" fmla="*/ 1186693 h 2787109"/>
              <a:gd name="connsiteX9" fmla="*/ 720080 w 2600446"/>
              <a:gd name="connsiteY9" fmla="*/ 394605 h 2787109"/>
              <a:gd name="connsiteX10" fmla="*/ 1837394 w 2600446"/>
              <a:gd name="connsiteY10" fmla="*/ 300865 h 2787109"/>
              <a:gd name="connsiteX11" fmla="*/ 1656184 w 2600446"/>
              <a:gd name="connsiteY11" fmla="*/ 34565 h 2787109"/>
              <a:gd name="connsiteX0" fmla="*/ 1298245 w 2600446"/>
              <a:gd name="connsiteY0" fmla="*/ 1675329 h 2540142"/>
              <a:gd name="connsiteX1" fmla="*/ 1460322 w 2600446"/>
              <a:gd name="connsiteY1" fmla="*/ 1081420 h 2540142"/>
              <a:gd name="connsiteX2" fmla="*/ 2004394 w 2600446"/>
              <a:gd name="connsiteY2" fmla="*/ 939726 h 2540142"/>
              <a:gd name="connsiteX3" fmla="*/ 2378365 w 2600446"/>
              <a:gd name="connsiteY3" fmla="*/ 1243281 h 2540142"/>
              <a:gd name="connsiteX4" fmla="*/ 2436441 w 2600446"/>
              <a:gd name="connsiteY4" fmla="*/ 2163862 h 2540142"/>
              <a:gd name="connsiteX5" fmla="*/ 1394334 w 2600446"/>
              <a:gd name="connsiteY5" fmla="*/ 2486013 h 2540142"/>
              <a:gd name="connsiteX6" fmla="*/ 636241 w 2600446"/>
              <a:gd name="connsiteY6" fmla="*/ 2379886 h 2540142"/>
              <a:gd name="connsiteX7" fmla="*/ 84009 w 2600446"/>
              <a:gd name="connsiteY7" fmla="*/ 1524479 h 2540142"/>
              <a:gd name="connsiteX8" fmla="*/ 132185 w 2600446"/>
              <a:gd name="connsiteY8" fmla="*/ 939726 h 2540142"/>
              <a:gd name="connsiteX9" fmla="*/ 720080 w 2600446"/>
              <a:gd name="connsiteY9" fmla="*/ 147638 h 2540142"/>
              <a:gd name="connsiteX10" fmla="*/ 1837394 w 2600446"/>
              <a:gd name="connsiteY10" fmla="*/ 53898 h 2540142"/>
              <a:gd name="connsiteX0" fmla="*/ 1298245 w 2600446"/>
              <a:gd name="connsiteY0" fmla="*/ 1959739 h 2824552"/>
              <a:gd name="connsiteX1" fmla="*/ 1460322 w 2600446"/>
              <a:gd name="connsiteY1" fmla="*/ 1365830 h 2824552"/>
              <a:gd name="connsiteX2" fmla="*/ 2004394 w 2600446"/>
              <a:gd name="connsiteY2" fmla="*/ 1224136 h 2824552"/>
              <a:gd name="connsiteX3" fmla="*/ 2378365 w 2600446"/>
              <a:gd name="connsiteY3" fmla="*/ 1527691 h 2824552"/>
              <a:gd name="connsiteX4" fmla="*/ 2436441 w 2600446"/>
              <a:gd name="connsiteY4" fmla="*/ 2448272 h 2824552"/>
              <a:gd name="connsiteX5" fmla="*/ 1394334 w 2600446"/>
              <a:gd name="connsiteY5" fmla="*/ 2770423 h 2824552"/>
              <a:gd name="connsiteX6" fmla="*/ 636241 w 2600446"/>
              <a:gd name="connsiteY6" fmla="*/ 2664296 h 2824552"/>
              <a:gd name="connsiteX7" fmla="*/ 84009 w 2600446"/>
              <a:gd name="connsiteY7" fmla="*/ 1808889 h 2824552"/>
              <a:gd name="connsiteX8" fmla="*/ 132185 w 2600446"/>
              <a:gd name="connsiteY8" fmla="*/ 1224136 h 2824552"/>
              <a:gd name="connsiteX9" fmla="*/ 720080 w 2600446"/>
              <a:gd name="connsiteY9" fmla="*/ 432048 h 2824552"/>
              <a:gd name="connsiteX10" fmla="*/ 1800200 w 2600446"/>
              <a:gd name="connsiteY10" fmla="*/ 0 h 2824552"/>
              <a:gd name="connsiteX0" fmla="*/ 1298245 w 2484796"/>
              <a:gd name="connsiteY0" fmla="*/ 1959739 h 2862004"/>
              <a:gd name="connsiteX1" fmla="*/ 1460322 w 2484796"/>
              <a:gd name="connsiteY1" fmla="*/ 1365830 h 2862004"/>
              <a:gd name="connsiteX2" fmla="*/ 2004394 w 2484796"/>
              <a:gd name="connsiteY2" fmla="*/ 1224136 h 2862004"/>
              <a:gd name="connsiteX3" fmla="*/ 2378365 w 2484796"/>
              <a:gd name="connsiteY3" fmla="*/ 1527691 h 2862004"/>
              <a:gd name="connsiteX4" fmla="*/ 2436441 w 2484796"/>
              <a:gd name="connsiteY4" fmla="*/ 2448272 h 2862004"/>
              <a:gd name="connsiteX5" fmla="*/ 2088232 w 2484796"/>
              <a:gd name="connsiteY5" fmla="*/ 2808312 h 2862004"/>
              <a:gd name="connsiteX6" fmla="*/ 1394334 w 2484796"/>
              <a:gd name="connsiteY6" fmla="*/ 2770423 h 2862004"/>
              <a:gd name="connsiteX7" fmla="*/ 636241 w 2484796"/>
              <a:gd name="connsiteY7" fmla="*/ 2664296 h 2862004"/>
              <a:gd name="connsiteX8" fmla="*/ 84009 w 2484796"/>
              <a:gd name="connsiteY8" fmla="*/ 1808889 h 2862004"/>
              <a:gd name="connsiteX9" fmla="*/ 132185 w 2484796"/>
              <a:gd name="connsiteY9" fmla="*/ 1224136 h 2862004"/>
              <a:gd name="connsiteX10" fmla="*/ 720080 w 2484796"/>
              <a:gd name="connsiteY10" fmla="*/ 432048 h 2862004"/>
              <a:gd name="connsiteX11" fmla="*/ 1800200 w 2484796"/>
              <a:gd name="connsiteY11" fmla="*/ 0 h 2862004"/>
              <a:gd name="connsiteX0" fmla="*/ 1298245 w 2484796"/>
              <a:gd name="connsiteY0" fmla="*/ 1959739 h 2904323"/>
              <a:gd name="connsiteX1" fmla="*/ 1460322 w 2484796"/>
              <a:gd name="connsiteY1" fmla="*/ 1365830 h 2904323"/>
              <a:gd name="connsiteX2" fmla="*/ 2004394 w 2484796"/>
              <a:gd name="connsiteY2" fmla="*/ 1224136 h 2904323"/>
              <a:gd name="connsiteX3" fmla="*/ 2378365 w 2484796"/>
              <a:gd name="connsiteY3" fmla="*/ 1527691 h 2904323"/>
              <a:gd name="connsiteX4" fmla="*/ 2436441 w 2484796"/>
              <a:gd name="connsiteY4" fmla="*/ 2448272 h 2904323"/>
              <a:gd name="connsiteX5" fmla="*/ 2088232 w 2484796"/>
              <a:gd name="connsiteY5" fmla="*/ 2808312 h 2904323"/>
              <a:gd name="connsiteX6" fmla="*/ 1368152 w 2484796"/>
              <a:gd name="connsiteY6" fmla="*/ 2880320 h 2904323"/>
              <a:gd name="connsiteX7" fmla="*/ 636241 w 2484796"/>
              <a:gd name="connsiteY7" fmla="*/ 2664296 h 2904323"/>
              <a:gd name="connsiteX8" fmla="*/ 84009 w 2484796"/>
              <a:gd name="connsiteY8" fmla="*/ 1808889 h 2904323"/>
              <a:gd name="connsiteX9" fmla="*/ 132185 w 2484796"/>
              <a:gd name="connsiteY9" fmla="*/ 1224136 h 2904323"/>
              <a:gd name="connsiteX10" fmla="*/ 720080 w 2484796"/>
              <a:gd name="connsiteY10" fmla="*/ 432048 h 2904323"/>
              <a:gd name="connsiteX11" fmla="*/ 1800200 w 2484796"/>
              <a:gd name="connsiteY11" fmla="*/ 0 h 2904323"/>
              <a:gd name="connsiteX0" fmla="*/ 1404257 w 2590808"/>
              <a:gd name="connsiteY0" fmla="*/ 1959739 h 2904323"/>
              <a:gd name="connsiteX1" fmla="*/ 1566334 w 2590808"/>
              <a:gd name="connsiteY1" fmla="*/ 1365830 h 2904323"/>
              <a:gd name="connsiteX2" fmla="*/ 2110406 w 2590808"/>
              <a:gd name="connsiteY2" fmla="*/ 1224136 h 2904323"/>
              <a:gd name="connsiteX3" fmla="*/ 2484377 w 2590808"/>
              <a:gd name="connsiteY3" fmla="*/ 1527691 h 2904323"/>
              <a:gd name="connsiteX4" fmla="*/ 2542453 w 2590808"/>
              <a:gd name="connsiteY4" fmla="*/ 2448272 h 2904323"/>
              <a:gd name="connsiteX5" fmla="*/ 2194244 w 2590808"/>
              <a:gd name="connsiteY5" fmla="*/ 2808312 h 2904323"/>
              <a:gd name="connsiteX6" fmla="*/ 1474164 w 2590808"/>
              <a:gd name="connsiteY6" fmla="*/ 2880320 h 2904323"/>
              <a:gd name="connsiteX7" fmla="*/ 742253 w 2590808"/>
              <a:gd name="connsiteY7" fmla="*/ 2664296 h 2904323"/>
              <a:gd name="connsiteX8" fmla="*/ 190021 w 2590808"/>
              <a:gd name="connsiteY8" fmla="*/ 1808889 h 2904323"/>
              <a:gd name="connsiteX9" fmla="*/ 106012 w 2590808"/>
              <a:gd name="connsiteY9" fmla="*/ 1152128 h 2904323"/>
              <a:gd name="connsiteX10" fmla="*/ 826092 w 2590808"/>
              <a:gd name="connsiteY10" fmla="*/ 432048 h 2904323"/>
              <a:gd name="connsiteX11" fmla="*/ 1906212 w 2590808"/>
              <a:gd name="connsiteY11" fmla="*/ 0 h 2904323"/>
              <a:gd name="connsiteX0" fmla="*/ 1418258 w 2604809"/>
              <a:gd name="connsiteY0" fmla="*/ 1959739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2124407 w 2604809"/>
              <a:gd name="connsiteY2" fmla="*/ 1224136 h 2904323"/>
              <a:gd name="connsiteX3" fmla="*/ 2498378 w 2604809"/>
              <a:gd name="connsiteY3" fmla="*/ 1527691 h 2904323"/>
              <a:gd name="connsiteX4" fmla="*/ 2556454 w 2604809"/>
              <a:gd name="connsiteY4" fmla="*/ 2448272 h 2904323"/>
              <a:gd name="connsiteX5" fmla="*/ 2208245 w 2604809"/>
              <a:gd name="connsiteY5" fmla="*/ 2808312 h 2904323"/>
              <a:gd name="connsiteX6" fmla="*/ 1488165 w 2604809"/>
              <a:gd name="connsiteY6" fmla="*/ 2880320 h 2904323"/>
              <a:gd name="connsiteX7" fmla="*/ 756254 w 2604809"/>
              <a:gd name="connsiteY7" fmla="*/ 2664296 h 2904323"/>
              <a:gd name="connsiteX8" fmla="*/ 120013 w 2604809"/>
              <a:gd name="connsiteY8" fmla="*/ 1944216 h 2904323"/>
              <a:gd name="connsiteX9" fmla="*/ 120013 w 2604809"/>
              <a:gd name="connsiteY9" fmla="*/ 1152128 h 2904323"/>
              <a:gd name="connsiteX10" fmla="*/ 840093 w 2604809"/>
              <a:gd name="connsiteY10" fmla="*/ 432048 h 2904323"/>
              <a:gd name="connsiteX11" fmla="*/ 1920213 w 2604809"/>
              <a:gd name="connsiteY11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24407 w 2604809"/>
              <a:gd name="connsiteY3" fmla="*/ 1224136 h 2904323"/>
              <a:gd name="connsiteX4" fmla="*/ 2498378 w 2604809"/>
              <a:gd name="connsiteY4" fmla="*/ 1527691 h 2904323"/>
              <a:gd name="connsiteX5" fmla="*/ 2556454 w 2604809"/>
              <a:gd name="connsiteY5" fmla="*/ 2448272 h 2904323"/>
              <a:gd name="connsiteX6" fmla="*/ 2208245 w 2604809"/>
              <a:gd name="connsiteY6" fmla="*/ 2808312 h 2904323"/>
              <a:gd name="connsiteX7" fmla="*/ 1488165 w 2604809"/>
              <a:gd name="connsiteY7" fmla="*/ 2880320 h 2904323"/>
              <a:gd name="connsiteX8" fmla="*/ 756254 w 2604809"/>
              <a:gd name="connsiteY8" fmla="*/ 2664296 h 2904323"/>
              <a:gd name="connsiteX9" fmla="*/ 120013 w 2604809"/>
              <a:gd name="connsiteY9" fmla="*/ 1944216 h 2904323"/>
              <a:gd name="connsiteX10" fmla="*/ 120013 w 2604809"/>
              <a:gd name="connsiteY10" fmla="*/ 1152128 h 2904323"/>
              <a:gd name="connsiteX11" fmla="*/ 840093 w 2604809"/>
              <a:gd name="connsiteY11" fmla="*/ 432048 h 2904323"/>
              <a:gd name="connsiteX12" fmla="*/ 1920213 w 2604809"/>
              <a:gd name="connsiteY12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24407 w 2604809"/>
              <a:gd name="connsiteY3" fmla="*/ 1224136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80335 w 2604809"/>
              <a:gd name="connsiteY1" fmla="*/ 1365830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67709 w 2604809"/>
              <a:gd name="connsiteY1" fmla="*/ 1323489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953607 w 2604809"/>
              <a:gd name="connsiteY1" fmla="*/ 1066144 h 2904323"/>
              <a:gd name="connsiteX2" fmla="*/ 2170674 w 2604809"/>
              <a:gd name="connsiteY2" fmla="*/ 992617 h 2904323"/>
              <a:gd name="connsiteX3" fmla="*/ 2363623 w 2604809"/>
              <a:gd name="connsiteY3" fmla="*/ 1139671 h 2904323"/>
              <a:gd name="connsiteX4" fmla="*/ 2498378 w 2604809"/>
              <a:gd name="connsiteY4" fmla="*/ 1527691 h 2904323"/>
              <a:gd name="connsiteX5" fmla="*/ 2556454 w 2604809"/>
              <a:gd name="connsiteY5" fmla="*/ 2448272 h 2904323"/>
              <a:gd name="connsiteX6" fmla="*/ 2208245 w 2604809"/>
              <a:gd name="connsiteY6" fmla="*/ 2808312 h 2904323"/>
              <a:gd name="connsiteX7" fmla="*/ 1488165 w 2604809"/>
              <a:gd name="connsiteY7" fmla="*/ 2880320 h 2904323"/>
              <a:gd name="connsiteX8" fmla="*/ 756254 w 2604809"/>
              <a:gd name="connsiteY8" fmla="*/ 2664296 h 2904323"/>
              <a:gd name="connsiteX9" fmla="*/ 120013 w 2604809"/>
              <a:gd name="connsiteY9" fmla="*/ 1944216 h 2904323"/>
              <a:gd name="connsiteX10" fmla="*/ 120013 w 2604809"/>
              <a:gd name="connsiteY10" fmla="*/ 1152128 h 2904323"/>
              <a:gd name="connsiteX11" fmla="*/ 840093 w 2604809"/>
              <a:gd name="connsiteY11" fmla="*/ 432048 h 2904323"/>
              <a:gd name="connsiteX12" fmla="*/ 1920213 w 2604809"/>
              <a:gd name="connsiteY12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953607 w 2604809"/>
              <a:gd name="connsiteY2" fmla="*/ 1066144 h 2904323"/>
              <a:gd name="connsiteX3" fmla="*/ 2170674 w 2604809"/>
              <a:gd name="connsiteY3" fmla="*/ 992617 h 2904323"/>
              <a:gd name="connsiteX4" fmla="*/ 2363623 w 2604809"/>
              <a:gd name="connsiteY4" fmla="*/ 1139671 h 2904323"/>
              <a:gd name="connsiteX5" fmla="*/ 2498378 w 2604809"/>
              <a:gd name="connsiteY5" fmla="*/ 1527691 h 2904323"/>
              <a:gd name="connsiteX6" fmla="*/ 2556454 w 2604809"/>
              <a:gd name="connsiteY6" fmla="*/ 2448272 h 2904323"/>
              <a:gd name="connsiteX7" fmla="*/ 2208245 w 2604809"/>
              <a:gd name="connsiteY7" fmla="*/ 2808312 h 2904323"/>
              <a:gd name="connsiteX8" fmla="*/ 1488165 w 2604809"/>
              <a:gd name="connsiteY8" fmla="*/ 2880320 h 2904323"/>
              <a:gd name="connsiteX9" fmla="*/ 756254 w 2604809"/>
              <a:gd name="connsiteY9" fmla="*/ 2664296 h 2904323"/>
              <a:gd name="connsiteX10" fmla="*/ 120013 w 2604809"/>
              <a:gd name="connsiteY10" fmla="*/ 1944216 h 2904323"/>
              <a:gd name="connsiteX11" fmla="*/ 120013 w 2604809"/>
              <a:gd name="connsiteY11" fmla="*/ 1152128 h 2904323"/>
              <a:gd name="connsiteX12" fmla="*/ 840093 w 2604809"/>
              <a:gd name="connsiteY12" fmla="*/ 432048 h 2904323"/>
              <a:gd name="connsiteX13" fmla="*/ 1920213 w 2604809"/>
              <a:gd name="connsiteY13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53607 w 2604809"/>
              <a:gd name="connsiteY3" fmla="*/ 1066144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77725 w 2604809"/>
              <a:gd name="connsiteY3" fmla="*/ 992617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519472 w 2604809"/>
              <a:gd name="connsiteY1" fmla="*/ 1323489 h 2904323"/>
              <a:gd name="connsiteX2" fmla="*/ 1881251 w 2604809"/>
              <a:gd name="connsiteY2" fmla="*/ 992617 h 2904323"/>
              <a:gd name="connsiteX3" fmla="*/ 1977725 w 2604809"/>
              <a:gd name="connsiteY3" fmla="*/ 955853 h 2904323"/>
              <a:gd name="connsiteX4" fmla="*/ 2170674 w 2604809"/>
              <a:gd name="connsiteY4" fmla="*/ 992617 h 2904323"/>
              <a:gd name="connsiteX5" fmla="*/ 2363623 w 2604809"/>
              <a:gd name="connsiteY5" fmla="*/ 1139671 h 2904323"/>
              <a:gd name="connsiteX6" fmla="*/ 2498378 w 2604809"/>
              <a:gd name="connsiteY6" fmla="*/ 1527691 h 2904323"/>
              <a:gd name="connsiteX7" fmla="*/ 2556454 w 2604809"/>
              <a:gd name="connsiteY7" fmla="*/ 2448272 h 2904323"/>
              <a:gd name="connsiteX8" fmla="*/ 2208245 w 2604809"/>
              <a:gd name="connsiteY8" fmla="*/ 2808312 h 2904323"/>
              <a:gd name="connsiteX9" fmla="*/ 1488165 w 2604809"/>
              <a:gd name="connsiteY9" fmla="*/ 2880320 h 2904323"/>
              <a:gd name="connsiteX10" fmla="*/ 756254 w 2604809"/>
              <a:gd name="connsiteY10" fmla="*/ 2664296 h 2904323"/>
              <a:gd name="connsiteX11" fmla="*/ 120013 w 2604809"/>
              <a:gd name="connsiteY11" fmla="*/ 1944216 h 2904323"/>
              <a:gd name="connsiteX12" fmla="*/ 120013 w 2604809"/>
              <a:gd name="connsiteY12" fmla="*/ 1152128 h 2904323"/>
              <a:gd name="connsiteX13" fmla="*/ 840093 w 2604809"/>
              <a:gd name="connsiteY13" fmla="*/ 432048 h 2904323"/>
              <a:gd name="connsiteX14" fmla="*/ 1920213 w 2604809"/>
              <a:gd name="connsiteY14" fmla="*/ 0 h 2904323"/>
              <a:gd name="connsiteX0" fmla="*/ 1640065 w 2604809"/>
              <a:gd name="connsiteY0" fmla="*/ 2021997 h 2904323"/>
              <a:gd name="connsiteX1" fmla="*/ 1374760 w 2604809"/>
              <a:gd name="connsiteY1" fmla="*/ 1654361 h 2904323"/>
              <a:gd name="connsiteX2" fmla="*/ 1519472 w 2604809"/>
              <a:gd name="connsiteY2" fmla="*/ 1323489 h 2904323"/>
              <a:gd name="connsiteX3" fmla="*/ 1881251 w 2604809"/>
              <a:gd name="connsiteY3" fmla="*/ 992617 h 2904323"/>
              <a:gd name="connsiteX4" fmla="*/ 1977725 w 2604809"/>
              <a:gd name="connsiteY4" fmla="*/ 955853 h 2904323"/>
              <a:gd name="connsiteX5" fmla="*/ 2170674 w 2604809"/>
              <a:gd name="connsiteY5" fmla="*/ 992617 h 2904323"/>
              <a:gd name="connsiteX6" fmla="*/ 2363623 w 2604809"/>
              <a:gd name="connsiteY6" fmla="*/ 1139671 h 2904323"/>
              <a:gd name="connsiteX7" fmla="*/ 2498378 w 2604809"/>
              <a:gd name="connsiteY7" fmla="*/ 1527691 h 2904323"/>
              <a:gd name="connsiteX8" fmla="*/ 2556454 w 2604809"/>
              <a:gd name="connsiteY8" fmla="*/ 2448272 h 2904323"/>
              <a:gd name="connsiteX9" fmla="*/ 2208245 w 2604809"/>
              <a:gd name="connsiteY9" fmla="*/ 2808312 h 2904323"/>
              <a:gd name="connsiteX10" fmla="*/ 1488165 w 2604809"/>
              <a:gd name="connsiteY10" fmla="*/ 2880320 h 2904323"/>
              <a:gd name="connsiteX11" fmla="*/ 756254 w 2604809"/>
              <a:gd name="connsiteY11" fmla="*/ 2664296 h 2904323"/>
              <a:gd name="connsiteX12" fmla="*/ 120013 w 2604809"/>
              <a:gd name="connsiteY12" fmla="*/ 1944216 h 2904323"/>
              <a:gd name="connsiteX13" fmla="*/ 120013 w 2604809"/>
              <a:gd name="connsiteY13" fmla="*/ 1152128 h 2904323"/>
              <a:gd name="connsiteX14" fmla="*/ 840093 w 2604809"/>
              <a:gd name="connsiteY14" fmla="*/ 432048 h 2904323"/>
              <a:gd name="connsiteX15" fmla="*/ 1920213 w 2604809"/>
              <a:gd name="connsiteY15" fmla="*/ 0 h 2904323"/>
              <a:gd name="connsiteX0" fmla="*/ 1640065 w 2604809"/>
              <a:gd name="connsiteY0" fmla="*/ 2021997 h 2904323"/>
              <a:gd name="connsiteX1" fmla="*/ 1374760 w 2604809"/>
              <a:gd name="connsiteY1" fmla="*/ 1654361 h 2904323"/>
              <a:gd name="connsiteX2" fmla="*/ 1495353 w 2604809"/>
              <a:gd name="connsiteY2" fmla="*/ 1286725 h 2904323"/>
              <a:gd name="connsiteX3" fmla="*/ 1881251 w 2604809"/>
              <a:gd name="connsiteY3" fmla="*/ 992617 h 2904323"/>
              <a:gd name="connsiteX4" fmla="*/ 1977725 w 2604809"/>
              <a:gd name="connsiteY4" fmla="*/ 955853 h 2904323"/>
              <a:gd name="connsiteX5" fmla="*/ 2170674 w 2604809"/>
              <a:gd name="connsiteY5" fmla="*/ 992617 h 2904323"/>
              <a:gd name="connsiteX6" fmla="*/ 2363623 w 2604809"/>
              <a:gd name="connsiteY6" fmla="*/ 1139671 h 2904323"/>
              <a:gd name="connsiteX7" fmla="*/ 2498378 w 2604809"/>
              <a:gd name="connsiteY7" fmla="*/ 1527691 h 2904323"/>
              <a:gd name="connsiteX8" fmla="*/ 2556454 w 2604809"/>
              <a:gd name="connsiteY8" fmla="*/ 2448272 h 2904323"/>
              <a:gd name="connsiteX9" fmla="*/ 2208245 w 2604809"/>
              <a:gd name="connsiteY9" fmla="*/ 2808312 h 2904323"/>
              <a:gd name="connsiteX10" fmla="*/ 1488165 w 2604809"/>
              <a:gd name="connsiteY10" fmla="*/ 2880320 h 2904323"/>
              <a:gd name="connsiteX11" fmla="*/ 756254 w 2604809"/>
              <a:gd name="connsiteY11" fmla="*/ 2664296 h 2904323"/>
              <a:gd name="connsiteX12" fmla="*/ 120013 w 2604809"/>
              <a:gd name="connsiteY12" fmla="*/ 1944216 h 2904323"/>
              <a:gd name="connsiteX13" fmla="*/ 120013 w 2604809"/>
              <a:gd name="connsiteY13" fmla="*/ 1152128 h 2904323"/>
              <a:gd name="connsiteX14" fmla="*/ 840093 w 2604809"/>
              <a:gd name="connsiteY14" fmla="*/ 432048 h 2904323"/>
              <a:gd name="connsiteX15" fmla="*/ 1920213 w 2604809"/>
              <a:gd name="connsiteY15" fmla="*/ 0 h 2904323"/>
              <a:gd name="connsiteX0" fmla="*/ 1640065 w 2604809"/>
              <a:gd name="connsiteY0" fmla="*/ 2021997 h 3112144"/>
              <a:gd name="connsiteX1" fmla="*/ 1374760 w 2604809"/>
              <a:gd name="connsiteY1" fmla="*/ 1654361 h 3112144"/>
              <a:gd name="connsiteX2" fmla="*/ 1495353 w 2604809"/>
              <a:gd name="connsiteY2" fmla="*/ 1286725 h 3112144"/>
              <a:gd name="connsiteX3" fmla="*/ 1881251 w 2604809"/>
              <a:gd name="connsiteY3" fmla="*/ 992617 h 3112144"/>
              <a:gd name="connsiteX4" fmla="*/ 1977725 w 2604809"/>
              <a:gd name="connsiteY4" fmla="*/ 955853 h 3112144"/>
              <a:gd name="connsiteX5" fmla="*/ 2170674 w 2604809"/>
              <a:gd name="connsiteY5" fmla="*/ 992617 h 3112144"/>
              <a:gd name="connsiteX6" fmla="*/ 2363623 w 2604809"/>
              <a:gd name="connsiteY6" fmla="*/ 1139671 h 3112144"/>
              <a:gd name="connsiteX7" fmla="*/ 2498378 w 2604809"/>
              <a:gd name="connsiteY7" fmla="*/ 1527691 h 3112144"/>
              <a:gd name="connsiteX8" fmla="*/ 2556454 w 2604809"/>
              <a:gd name="connsiteY8" fmla="*/ 2448272 h 3112144"/>
              <a:gd name="connsiteX9" fmla="*/ 2208245 w 2604809"/>
              <a:gd name="connsiteY9" fmla="*/ 2808312 h 3112144"/>
              <a:gd name="connsiteX10" fmla="*/ 1447116 w 2604809"/>
              <a:gd name="connsiteY10" fmla="*/ 3088141 h 3112144"/>
              <a:gd name="connsiteX11" fmla="*/ 756254 w 2604809"/>
              <a:gd name="connsiteY11" fmla="*/ 2664296 h 3112144"/>
              <a:gd name="connsiteX12" fmla="*/ 120013 w 2604809"/>
              <a:gd name="connsiteY12" fmla="*/ 1944216 h 3112144"/>
              <a:gd name="connsiteX13" fmla="*/ 120013 w 2604809"/>
              <a:gd name="connsiteY13" fmla="*/ 1152128 h 3112144"/>
              <a:gd name="connsiteX14" fmla="*/ 840093 w 2604809"/>
              <a:gd name="connsiteY14" fmla="*/ 432048 h 3112144"/>
              <a:gd name="connsiteX15" fmla="*/ 1920213 w 2604809"/>
              <a:gd name="connsiteY15" fmla="*/ 0 h 3112144"/>
              <a:gd name="connsiteX0" fmla="*/ 1640065 w 2594992"/>
              <a:gd name="connsiteY0" fmla="*/ 2021997 h 3122018"/>
              <a:gd name="connsiteX1" fmla="*/ 1374760 w 2594992"/>
              <a:gd name="connsiteY1" fmla="*/ 1654361 h 3122018"/>
              <a:gd name="connsiteX2" fmla="*/ 1495353 w 2594992"/>
              <a:gd name="connsiteY2" fmla="*/ 1286725 h 3122018"/>
              <a:gd name="connsiteX3" fmla="*/ 1881251 w 2594992"/>
              <a:gd name="connsiteY3" fmla="*/ 992617 h 3122018"/>
              <a:gd name="connsiteX4" fmla="*/ 1977725 w 2594992"/>
              <a:gd name="connsiteY4" fmla="*/ 955853 h 3122018"/>
              <a:gd name="connsiteX5" fmla="*/ 2170674 w 2594992"/>
              <a:gd name="connsiteY5" fmla="*/ 992617 h 3122018"/>
              <a:gd name="connsiteX6" fmla="*/ 2363623 w 2594992"/>
              <a:gd name="connsiteY6" fmla="*/ 1139671 h 3122018"/>
              <a:gd name="connsiteX7" fmla="*/ 2498378 w 2594992"/>
              <a:gd name="connsiteY7" fmla="*/ 1527691 h 3122018"/>
              <a:gd name="connsiteX8" fmla="*/ 2556454 w 2594992"/>
              <a:gd name="connsiteY8" fmla="*/ 2448272 h 3122018"/>
              <a:gd name="connsiteX9" fmla="*/ 2267149 w 2594992"/>
              <a:gd name="connsiteY9" fmla="*/ 2867560 h 3122018"/>
              <a:gd name="connsiteX10" fmla="*/ 1447116 w 2594992"/>
              <a:gd name="connsiteY10" fmla="*/ 3088141 h 3122018"/>
              <a:gd name="connsiteX11" fmla="*/ 756254 w 2594992"/>
              <a:gd name="connsiteY11" fmla="*/ 2664296 h 3122018"/>
              <a:gd name="connsiteX12" fmla="*/ 120013 w 2594992"/>
              <a:gd name="connsiteY12" fmla="*/ 1944216 h 3122018"/>
              <a:gd name="connsiteX13" fmla="*/ 120013 w 2594992"/>
              <a:gd name="connsiteY13" fmla="*/ 1152128 h 3122018"/>
              <a:gd name="connsiteX14" fmla="*/ 840093 w 2594992"/>
              <a:gd name="connsiteY14" fmla="*/ 432048 h 3122018"/>
              <a:gd name="connsiteX15" fmla="*/ 1920213 w 2594992"/>
              <a:gd name="connsiteY15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1495353 w 2594992"/>
              <a:gd name="connsiteY2" fmla="*/ 1286725 h 3122018"/>
              <a:gd name="connsiteX3" fmla="*/ 1881251 w 2594992"/>
              <a:gd name="connsiteY3" fmla="*/ 992617 h 3122018"/>
              <a:gd name="connsiteX4" fmla="*/ 1977725 w 2594992"/>
              <a:gd name="connsiteY4" fmla="*/ 955853 h 3122018"/>
              <a:gd name="connsiteX5" fmla="*/ 2170674 w 2594992"/>
              <a:gd name="connsiteY5" fmla="*/ 992617 h 3122018"/>
              <a:gd name="connsiteX6" fmla="*/ 2363623 w 2594992"/>
              <a:gd name="connsiteY6" fmla="*/ 1139671 h 3122018"/>
              <a:gd name="connsiteX7" fmla="*/ 2498378 w 2594992"/>
              <a:gd name="connsiteY7" fmla="*/ 1527691 h 3122018"/>
              <a:gd name="connsiteX8" fmla="*/ 2556454 w 2594992"/>
              <a:gd name="connsiteY8" fmla="*/ 2448272 h 3122018"/>
              <a:gd name="connsiteX9" fmla="*/ 2267149 w 2594992"/>
              <a:gd name="connsiteY9" fmla="*/ 2867560 h 3122018"/>
              <a:gd name="connsiteX10" fmla="*/ 1447116 w 2594992"/>
              <a:gd name="connsiteY10" fmla="*/ 3088141 h 3122018"/>
              <a:gd name="connsiteX11" fmla="*/ 756254 w 2594992"/>
              <a:gd name="connsiteY11" fmla="*/ 2664296 h 3122018"/>
              <a:gd name="connsiteX12" fmla="*/ 120013 w 2594992"/>
              <a:gd name="connsiteY12" fmla="*/ 1944216 h 3122018"/>
              <a:gd name="connsiteX13" fmla="*/ 120013 w 2594992"/>
              <a:gd name="connsiteY13" fmla="*/ 1152128 h 3122018"/>
              <a:gd name="connsiteX14" fmla="*/ 840093 w 2594992"/>
              <a:gd name="connsiteY14" fmla="*/ 432048 h 3122018"/>
              <a:gd name="connsiteX15" fmla="*/ 1920213 w 2594992"/>
              <a:gd name="connsiteY15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1495353 w 2594992"/>
              <a:gd name="connsiteY2" fmla="*/ 1286725 h 3122018"/>
              <a:gd name="connsiteX3" fmla="*/ 1881251 w 2594992"/>
              <a:gd name="connsiteY3" fmla="*/ 992617 h 3122018"/>
              <a:gd name="connsiteX4" fmla="*/ 1977725 w 2594992"/>
              <a:gd name="connsiteY4" fmla="*/ 955853 h 3122018"/>
              <a:gd name="connsiteX5" fmla="*/ 2170674 w 2594992"/>
              <a:gd name="connsiteY5" fmla="*/ 992617 h 3122018"/>
              <a:gd name="connsiteX6" fmla="*/ 2363623 w 2594992"/>
              <a:gd name="connsiteY6" fmla="*/ 1139671 h 3122018"/>
              <a:gd name="connsiteX7" fmla="*/ 2498378 w 2594992"/>
              <a:gd name="connsiteY7" fmla="*/ 1527691 h 3122018"/>
              <a:gd name="connsiteX8" fmla="*/ 2556454 w 2594992"/>
              <a:gd name="connsiteY8" fmla="*/ 2448272 h 3122018"/>
              <a:gd name="connsiteX9" fmla="*/ 2267149 w 2594992"/>
              <a:gd name="connsiteY9" fmla="*/ 2867560 h 3122018"/>
              <a:gd name="connsiteX10" fmla="*/ 1447116 w 2594992"/>
              <a:gd name="connsiteY10" fmla="*/ 3088141 h 3122018"/>
              <a:gd name="connsiteX11" fmla="*/ 756254 w 2594992"/>
              <a:gd name="connsiteY11" fmla="*/ 2664296 h 3122018"/>
              <a:gd name="connsiteX12" fmla="*/ 120013 w 2594992"/>
              <a:gd name="connsiteY12" fmla="*/ 1944216 h 3122018"/>
              <a:gd name="connsiteX13" fmla="*/ 120013 w 2594992"/>
              <a:gd name="connsiteY13" fmla="*/ 1152128 h 3122018"/>
              <a:gd name="connsiteX14" fmla="*/ 840093 w 2594992"/>
              <a:gd name="connsiteY14" fmla="*/ 432048 h 3122018"/>
              <a:gd name="connsiteX15" fmla="*/ 1920213 w 2594992"/>
              <a:gd name="connsiteY15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1881251 w 2594992"/>
              <a:gd name="connsiteY2" fmla="*/ 992617 h 3122018"/>
              <a:gd name="connsiteX3" fmla="*/ 1977725 w 2594992"/>
              <a:gd name="connsiteY3" fmla="*/ 955853 h 3122018"/>
              <a:gd name="connsiteX4" fmla="*/ 2170674 w 2594992"/>
              <a:gd name="connsiteY4" fmla="*/ 992617 h 3122018"/>
              <a:gd name="connsiteX5" fmla="*/ 2363623 w 2594992"/>
              <a:gd name="connsiteY5" fmla="*/ 1139671 h 3122018"/>
              <a:gd name="connsiteX6" fmla="*/ 2498378 w 2594992"/>
              <a:gd name="connsiteY6" fmla="*/ 1527691 h 3122018"/>
              <a:gd name="connsiteX7" fmla="*/ 2556454 w 2594992"/>
              <a:gd name="connsiteY7" fmla="*/ 2448272 h 3122018"/>
              <a:gd name="connsiteX8" fmla="*/ 2267149 w 2594992"/>
              <a:gd name="connsiteY8" fmla="*/ 2867560 h 3122018"/>
              <a:gd name="connsiteX9" fmla="*/ 1447116 w 2594992"/>
              <a:gd name="connsiteY9" fmla="*/ 3088141 h 3122018"/>
              <a:gd name="connsiteX10" fmla="*/ 756254 w 2594992"/>
              <a:gd name="connsiteY10" fmla="*/ 2664296 h 3122018"/>
              <a:gd name="connsiteX11" fmla="*/ 120013 w 2594992"/>
              <a:gd name="connsiteY11" fmla="*/ 1944216 h 3122018"/>
              <a:gd name="connsiteX12" fmla="*/ 120013 w 2594992"/>
              <a:gd name="connsiteY12" fmla="*/ 1152128 h 3122018"/>
              <a:gd name="connsiteX13" fmla="*/ 840093 w 2594992"/>
              <a:gd name="connsiteY13" fmla="*/ 432048 h 3122018"/>
              <a:gd name="connsiteX14" fmla="*/ 1920213 w 2594992"/>
              <a:gd name="connsiteY14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1977725 w 2594992"/>
              <a:gd name="connsiteY2" fmla="*/ 955853 h 3122018"/>
              <a:gd name="connsiteX3" fmla="*/ 2170674 w 2594992"/>
              <a:gd name="connsiteY3" fmla="*/ 992617 h 3122018"/>
              <a:gd name="connsiteX4" fmla="*/ 2363623 w 2594992"/>
              <a:gd name="connsiteY4" fmla="*/ 1139671 h 3122018"/>
              <a:gd name="connsiteX5" fmla="*/ 2498378 w 2594992"/>
              <a:gd name="connsiteY5" fmla="*/ 1527691 h 3122018"/>
              <a:gd name="connsiteX6" fmla="*/ 2556454 w 2594992"/>
              <a:gd name="connsiteY6" fmla="*/ 2448272 h 3122018"/>
              <a:gd name="connsiteX7" fmla="*/ 2267149 w 2594992"/>
              <a:gd name="connsiteY7" fmla="*/ 2867560 h 3122018"/>
              <a:gd name="connsiteX8" fmla="*/ 1447116 w 2594992"/>
              <a:gd name="connsiteY8" fmla="*/ 3088141 h 3122018"/>
              <a:gd name="connsiteX9" fmla="*/ 756254 w 2594992"/>
              <a:gd name="connsiteY9" fmla="*/ 2664296 h 3122018"/>
              <a:gd name="connsiteX10" fmla="*/ 120013 w 2594992"/>
              <a:gd name="connsiteY10" fmla="*/ 1944216 h 3122018"/>
              <a:gd name="connsiteX11" fmla="*/ 120013 w 2594992"/>
              <a:gd name="connsiteY11" fmla="*/ 1152128 h 3122018"/>
              <a:gd name="connsiteX12" fmla="*/ 840093 w 2594992"/>
              <a:gd name="connsiteY12" fmla="*/ 432048 h 3122018"/>
              <a:gd name="connsiteX13" fmla="*/ 1920213 w 2594992"/>
              <a:gd name="connsiteY13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2170674 w 2594992"/>
              <a:gd name="connsiteY2" fmla="*/ 992617 h 3122018"/>
              <a:gd name="connsiteX3" fmla="*/ 2363623 w 2594992"/>
              <a:gd name="connsiteY3" fmla="*/ 1139671 h 3122018"/>
              <a:gd name="connsiteX4" fmla="*/ 2498378 w 2594992"/>
              <a:gd name="connsiteY4" fmla="*/ 1527691 h 3122018"/>
              <a:gd name="connsiteX5" fmla="*/ 2556454 w 2594992"/>
              <a:gd name="connsiteY5" fmla="*/ 2448272 h 3122018"/>
              <a:gd name="connsiteX6" fmla="*/ 2267149 w 2594992"/>
              <a:gd name="connsiteY6" fmla="*/ 2867560 h 3122018"/>
              <a:gd name="connsiteX7" fmla="*/ 1447116 w 2594992"/>
              <a:gd name="connsiteY7" fmla="*/ 3088141 h 3122018"/>
              <a:gd name="connsiteX8" fmla="*/ 756254 w 2594992"/>
              <a:gd name="connsiteY8" fmla="*/ 2664296 h 3122018"/>
              <a:gd name="connsiteX9" fmla="*/ 120013 w 2594992"/>
              <a:gd name="connsiteY9" fmla="*/ 1944216 h 3122018"/>
              <a:gd name="connsiteX10" fmla="*/ 120013 w 2594992"/>
              <a:gd name="connsiteY10" fmla="*/ 1152128 h 3122018"/>
              <a:gd name="connsiteX11" fmla="*/ 840093 w 2594992"/>
              <a:gd name="connsiteY11" fmla="*/ 432048 h 3122018"/>
              <a:gd name="connsiteX12" fmla="*/ 1920213 w 2594992"/>
              <a:gd name="connsiteY12" fmla="*/ 0 h 3122018"/>
              <a:gd name="connsiteX0" fmla="*/ 1640065 w 2594992"/>
              <a:gd name="connsiteY0" fmla="*/ 2021997 h 3122018"/>
              <a:gd name="connsiteX1" fmla="*/ 1374761 w 2594992"/>
              <a:gd name="connsiteY1" fmla="*/ 1636873 h 3122018"/>
              <a:gd name="connsiteX2" fmla="*/ 2363623 w 2594992"/>
              <a:gd name="connsiteY2" fmla="*/ 1139671 h 3122018"/>
              <a:gd name="connsiteX3" fmla="*/ 2498378 w 2594992"/>
              <a:gd name="connsiteY3" fmla="*/ 1527691 h 3122018"/>
              <a:gd name="connsiteX4" fmla="*/ 2556454 w 2594992"/>
              <a:gd name="connsiteY4" fmla="*/ 2448272 h 3122018"/>
              <a:gd name="connsiteX5" fmla="*/ 2267149 w 2594992"/>
              <a:gd name="connsiteY5" fmla="*/ 2867560 h 3122018"/>
              <a:gd name="connsiteX6" fmla="*/ 1447116 w 2594992"/>
              <a:gd name="connsiteY6" fmla="*/ 3088141 h 3122018"/>
              <a:gd name="connsiteX7" fmla="*/ 756254 w 2594992"/>
              <a:gd name="connsiteY7" fmla="*/ 2664296 h 3122018"/>
              <a:gd name="connsiteX8" fmla="*/ 120013 w 2594992"/>
              <a:gd name="connsiteY8" fmla="*/ 1944216 h 3122018"/>
              <a:gd name="connsiteX9" fmla="*/ 120013 w 2594992"/>
              <a:gd name="connsiteY9" fmla="*/ 1152128 h 3122018"/>
              <a:gd name="connsiteX10" fmla="*/ 840093 w 2594992"/>
              <a:gd name="connsiteY10" fmla="*/ 432048 h 3122018"/>
              <a:gd name="connsiteX11" fmla="*/ 1920213 w 2594992"/>
              <a:gd name="connsiteY11" fmla="*/ 0 h 3122018"/>
              <a:gd name="connsiteX0" fmla="*/ 1640065 w 2695327"/>
              <a:gd name="connsiteY0" fmla="*/ 2021997 h 3122018"/>
              <a:gd name="connsiteX1" fmla="*/ 1374761 w 2695327"/>
              <a:gd name="connsiteY1" fmla="*/ 1636873 h 3122018"/>
              <a:gd name="connsiteX2" fmla="*/ 2498378 w 2695327"/>
              <a:gd name="connsiteY2" fmla="*/ 1527691 h 3122018"/>
              <a:gd name="connsiteX3" fmla="*/ 2556454 w 2695327"/>
              <a:gd name="connsiteY3" fmla="*/ 2448272 h 3122018"/>
              <a:gd name="connsiteX4" fmla="*/ 2267149 w 2695327"/>
              <a:gd name="connsiteY4" fmla="*/ 2867560 h 3122018"/>
              <a:gd name="connsiteX5" fmla="*/ 1447116 w 2695327"/>
              <a:gd name="connsiteY5" fmla="*/ 3088141 h 3122018"/>
              <a:gd name="connsiteX6" fmla="*/ 756254 w 2695327"/>
              <a:gd name="connsiteY6" fmla="*/ 2664296 h 3122018"/>
              <a:gd name="connsiteX7" fmla="*/ 120013 w 2695327"/>
              <a:gd name="connsiteY7" fmla="*/ 1944216 h 3122018"/>
              <a:gd name="connsiteX8" fmla="*/ 120013 w 2695327"/>
              <a:gd name="connsiteY8" fmla="*/ 1152128 h 3122018"/>
              <a:gd name="connsiteX9" fmla="*/ 840093 w 2695327"/>
              <a:gd name="connsiteY9" fmla="*/ 432048 h 3122018"/>
              <a:gd name="connsiteX10" fmla="*/ 1920213 w 2695327"/>
              <a:gd name="connsiteY10" fmla="*/ 0 h 3122018"/>
              <a:gd name="connsiteX0" fmla="*/ 1640065 w 2705185"/>
              <a:gd name="connsiteY0" fmla="*/ 2021997 h 3122018"/>
              <a:gd name="connsiteX1" fmla="*/ 1374761 w 2705185"/>
              <a:gd name="connsiteY1" fmla="*/ 1636873 h 3122018"/>
              <a:gd name="connsiteX2" fmla="*/ 2556454 w 2705185"/>
              <a:gd name="connsiteY2" fmla="*/ 2448272 h 3122018"/>
              <a:gd name="connsiteX3" fmla="*/ 2267149 w 2705185"/>
              <a:gd name="connsiteY3" fmla="*/ 2867560 h 3122018"/>
              <a:gd name="connsiteX4" fmla="*/ 1447116 w 2705185"/>
              <a:gd name="connsiteY4" fmla="*/ 3088141 h 3122018"/>
              <a:gd name="connsiteX5" fmla="*/ 756254 w 2705185"/>
              <a:gd name="connsiteY5" fmla="*/ 2664296 h 3122018"/>
              <a:gd name="connsiteX6" fmla="*/ 120013 w 2705185"/>
              <a:gd name="connsiteY6" fmla="*/ 1944216 h 3122018"/>
              <a:gd name="connsiteX7" fmla="*/ 120013 w 2705185"/>
              <a:gd name="connsiteY7" fmla="*/ 1152128 h 3122018"/>
              <a:gd name="connsiteX8" fmla="*/ 840093 w 2705185"/>
              <a:gd name="connsiteY8" fmla="*/ 432048 h 3122018"/>
              <a:gd name="connsiteX9" fmla="*/ 1920213 w 2705185"/>
              <a:gd name="connsiteY9" fmla="*/ 0 h 3122018"/>
              <a:gd name="connsiteX0" fmla="*/ 1640065 w 2279208"/>
              <a:gd name="connsiteY0" fmla="*/ 2021997 h 3122018"/>
              <a:gd name="connsiteX1" fmla="*/ 1374761 w 2279208"/>
              <a:gd name="connsiteY1" fmla="*/ 1636873 h 3122018"/>
              <a:gd name="connsiteX2" fmla="*/ 2267149 w 2279208"/>
              <a:gd name="connsiteY2" fmla="*/ 2867560 h 3122018"/>
              <a:gd name="connsiteX3" fmla="*/ 1447116 w 2279208"/>
              <a:gd name="connsiteY3" fmla="*/ 3088141 h 3122018"/>
              <a:gd name="connsiteX4" fmla="*/ 756254 w 2279208"/>
              <a:gd name="connsiteY4" fmla="*/ 2664296 h 3122018"/>
              <a:gd name="connsiteX5" fmla="*/ 120013 w 2279208"/>
              <a:gd name="connsiteY5" fmla="*/ 1944216 h 3122018"/>
              <a:gd name="connsiteX6" fmla="*/ 120013 w 2279208"/>
              <a:gd name="connsiteY6" fmla="*/ 1152128 h 3122018"/>
              <a:gd name="connsiteX7" fmla="*/ 840093 w 2279208"/>
              <a:gd name="connsiteY7" fmla="*/ 432048 h 3122018"/>
              <a:gd name="connsiteX8" fmla="*/ 1920213 w 2279208"/>
              <a:gd name="connsiteY8" fmla="*/ 0 h 3122018"/>
              <a:gd name="connsiteX0" fmla="*/ 1640065 w 2279208"/>
              <a:gd name="connsiteY0" fmla="*/ 2021997 h 3122018"/>
              <a:gd name="connsiteX1" fmla="*/ 1374760 w 2279208"/>
              <a:gd name="connsiteY1" fmla="*/ 1610898 h 3122018"/>
              <a:gd name="connsiteX2" fmla="*/ 2267149 w 2279208"/>
              <a:gd name="connsiteY2" fmla="*/ 2867560 h 3122018"/>
              <a:gd name="connsiteX3" fmla="*/ 1447116 w 2279208"/>
              <a:gd name="connsiteY3" fmla="*/ 3088141 h 3122018"/>
              <a:gd name="connsiteX4" fmla="*/ 756254 w 2279208"/>
              <a:gd name="connsiteY4" fmla="*/ 2664296 h 3122018"/>
              <a:gd name="connsiteX5" fmla="*/ 120013 w 2279208"/>
              <a:gd name="connsiteY5" fmla="*/ 1944216 h 3122018"/>
              <a:gd name="connsiteX6" fmla="*/ 120013 w 2279208"/>
              <a:gd name="connsiteY6" fmla="*/ 1152128 h 3122018"/>
              <a:gd name="connsiteX7" fmla="*/ 840093 w 2279208"/>
              <a:gd name="connsiteY7" fmla="*/ 432048 h 3122018"/>
              <a:gd name="connsiteX8" fmla="*/ 1920213 w 2279208"/>
              <a:gd name="connsiteY8" fmla="*/ 0 h 3122018"/>
              <a:gd name="connsiteX0" fmla="*/ 1640065 w 2299307"/>
              <a:gd name="connsiteY0" fmla="*/ 2021997 h 3122018"/>
              <a:gd name="connsiteX1" fmla="*/ 2267149 w 2299307"/>
              <a:gd name="connsiteY1" fmla="*/ 2867560 h 3122018"/>
              <a:gd name="connsiteX2" fmla="*/ 1447116 w 2299307"/>
              <a:gd name="connsiteY2" fmla="*/ 3088141 h 3122018"/>
              <a:gd name="connsiteX3" fmla="*/ 756254 w 2299307"/>
              <a:gd name="connsiteY3" fmla="*/ 2664296 h 3122018"/>
              <a:gd name="connsiteX4" fmla="*/ 120013 w 2299307"/>
              <a:gd name="connsiteY4" fmla="*/ 1944216 h 3122018"/>
              <a:gd name="connsiteX5" fmla="*/ 120013 w 2299307"/>
              <a:gd name="connsiteY5" fmla="*/ 1152128 h 3122018"/>
              <a:gd name="connsiteX6" fmla="*/ 840093 w 2299307"/>
              <a:gd name="connsiteY6" fmla="*/ 432048 h 3122018"/>
              <a:gd name="connsiteX7" fmla="*/ 1920213 w 2299307"/>
              <a:gd name="connsiteY7" fmla="*/ 0 h 3122018"/>
              <a:gd name="connsiteX0" fmla="*/ 1640065 w 2403821"/>
              <a:gd name="connsiteY0" fmla="*/ 2021997 h 3122018"/>
              <a:gd name="connsiteX1" fmla="*/ 2267148 w 2403821"/>
              <a:gd name="connsiteY1" fmla="*/ 2864527 h 3122018"/>
              <a:gd name="connsiteX2" fmla="*/ 2267149 w 2403821"/>
              <a:gd name="connsiteY2" fmla="*/ 2867560 h 3122018"/>
              <a:gd name="connsiteX3" fmla="*/ 1447116 w 2403821"/>
              <a:gd name="connsiteY3" fmla="*/ 3088141 h 3122018"/>
              <a:gd name="connsiteX4" fmla="*/ 756254 w 2403821"/>
              <a:gd name="connsiteY4" fmla="*/ 2664296 h 3122018"/>
              <a:gd name="connsiteX5" fmla="*/ 120013 w 2403821"/>
              <a:gd name="connsiteY5" fmla="*/ 1944216 h 3122018"/>
              <a:gd name="connsiteX6" fmla="*/ 120013 w 2403821"/>
              <a:gd name="connsiteY6" fmla="*/ 1152128 h 3122018"/>
              <a:gd name="connsiteX7" fmla="*/ 840093 w 2403821"/>
              <a:gd name="connsiteY7" fmla="*/ 432048 h 3122018"/>
              <a:gd name="connsiteX8" fmla="*/ 1920213 w 2403821"/>
              <a:gd name="connsiteY8" fmla="*/ 0 h 3122018"/>
              <a:gd name="connsiteX0" fmla="*/ 1640065 w 2403821"/>
              <a:gd name="connsiteY0" fmla="*/ 2021997 h 3122018"/>
              <a:gd name="connsiteX1" fmla="*/ 2291267 w 2403821"/>
              <a:gd name="connsiteY1" fmla="*/ 2901729 h 3122018"/>
              <a:gd name="connsiteX2" fmla="*/ 2267148 w 2403821"/>
              <a:gd name="connsiteY2" fmla="*/ 2864527 h 3122018"/>
              <a:gd name="connsiteX3" fmla="*/ 2267149 w 2403821"/>
              <a:gd name="connsiteY3" fmla="*/ 2867560 h 3122018"/>
              <a:gd name="connsiteX4" fmla="*/ 1447116 w 2403821"/>
              <a:gd name="connsiteY4" fmla="*/ 3088141 h 3122018"/>
              <a:gd name="connsiteX5" fmla="*/ 756254 w 2403821"/>
              <a:gd name="connsiteY5" fmla="*/ 2664296 h 3122018"/>
              <a:gd name="connsiteX6" fmla="*/ 120013 w 2403821"/>
              <a:gd name="connsiteY6" fmla="*/ 1944216 h 3122018"/>
              <a:gd name="connsiteX7" fmla="*/ 120013 w 2403821"/>
              <a:gd name="connsiteY7" fmla="*/ 1152128 h 3122018"/>
              <a:gd name="connsiteX8" fmla="*/ 840093 w 2403821"/>
              <a:gd name="connsiteY8" fmla="*/ 432048 h 3122018"/>
              <a:gd name="connsiteX9" fmla="*/ 1920213 w 2403821"/>
              <a:gd name="connsiteY9" fmla="*/ 0 h 3122018"/>
              <a:gd name="connsiteX0" fmla="*/ 2291267 w 2403821"/>
              <a:gd name="connsiteY0" fmla="*/ 2901729 h 3122018"/>
              <a:gd name="connsiteX1" fmla="*/ 2267148 w 2403821"/>
              <a:gd name="connsiteY1" fmla="*/ 2864527 h 3122018"/>
              <a:gd name="connsiteX2" fmla="*/ 2267149 w 2403821"/>
              <a:gd name="connsiteY2" fmla="*/ 2867560 h 3122018"/>
              <a:gd name="connsiteX3" fmla="*/ 1447116 w 2403821"/>
              <a:gd name="connsiteY3" fmla="*/ 3088141 h 3122018"/>
              <a:gd name="connsiteX4" fmla="*/ 756254 w 2403821"/>
              <a:gd name="connsiteY4" fmla="*/ 2664296 h 3122018"/>
              <a:gd name="connsiteX5" fmla="*/ 120013 w 2403821"/>
              <a:gd name="connsiteY5" fmla="*/ 1944216 h 3122018"/>
              <a:gd name="connsiteX6" fmla="*/ 120013 w 2403821"/>
              <a:gd name="connsiteY6" fmla="*/ 1152128 h 3122018"/>
              <a:gd name="connsiteX7" fmla="*/ 840093 w 2403821"/>
              <a:gd name="connsiteY7" fmla="*/ 432048 h 3122018"/>
              <a:gd name="connsiteX8" fmla="*/ 1920213 w 2403821"/>
              <a:gd name="connsiteY8" fmla="*/ 0 h 3122018"/>
              <a:gd name="connsiteX0" fmla="*/ 2291267 w 2407840"/>
              <a:gd name="connsiteY0" fmla="*/ 2901729 h 3121513"/>
              <a:gd name="connsiteX1" fmla="*/ 2267148 w 2407840"/>
              <a:gd name="connsiteY1" fmla="*/ 2864527 h 3121513"/>
              <a:gd name="connsiteX2" fmla="*/ 1447116 w 2407840"/>
              <a:gd name="connsiteY2" fmla="*/ 3088141 h 3121513"/>
              <a:gd name="connsiteX3" fmla="*/ 756254 w 2407840"/>
              <a:gd name="connsiteY3" fmla="*/ 2664296 h 3121513"/>
              <a:gd name="connsiteX4" fmla="*/ 120013 w 2407840"/>
              <a:gd name="connsiteY4" fmla="*/ 1944216 h 3121513"/>
              <a:gd name="connsiteX5" fmla="*/ 120013 w 2407840"/>
              <a:gd name="connsiteY5" fmla="*/ 1152128 h 3121513"/>
              <a:gd name="connsiteX6" fmla="*/ 840093 w 2407840"/>
              <a:gd name="connsiteY6" fmla="*/ 432048 h 3121513"/>
              <a:gd name="connsiteX7" fmla="*/ 1920213 w 2407840"/>
              <a:gd name="connsiteY7" fmla="*/ 0 h 3121513"/>
              <a:gd name="connsiteX0" fmla="*/ 2291267 w 2291267"/>
              <a:gd name="connsiteY0" fmla="*/ 2901729 h 3127713"/>
              <a:gd name="connsiteX1" fmla="*/ 1447116 w 2291267"/>
              <a:gd name="connsiteY1" fmla="*/ 3088141 h 3127713"/>
              <a:gd name="connsiteX2" fmla="*/ 756254 w 2291267"/>
              <a:gd name="connsiteY2" fmla="*/ 2664296 h 3127713"/>
              <a:gd name="connsiteX3" fmla="*/ 120013 w 2291267"/>
              <a:gd name="connsiteY3" fmla="*/ 1944216 h 3127713"/>
              <a:gd name="connsiteX4" fmla="*/ 120013 w 2291267"/>
              <a:gd name="connsiteY4" fmla="*/ 1152128 h 3127713"/>
              <a:gd name="connsiteX5" fmla="*/ 840093 w 2291267"/>
              <a:gd name="connsiteY5" fmla="*/ 432048 h 3127713"/>
              <a:gd name="connsiteX6" fmla="*/ 1920213 w 2291267"/>
              <a:gd name="connsiteY6" fmla="*/ 0 h 3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1267" h="3127713">
                <a:moveTo>
                  <a:pt x="2291267" y="2901729"/>
                </a:moveTo>
                <a:cubicBezTo>
                  <a:pt x="2115402" y="2940565"/>
                  <a:pt x="1702952" y="3127713"/>
                  <a:pt x="1447116" y="3088141"/>
                </a:cubicBezTo>
                <a:cubicBezTo>
                  <a:pt x="1191280" y="3048569"/>
                  <a:pt x="977438" y="2854950"/>
                  <a:pt x="756254" y="2664296"/>
                </a:cubicBezTo>
                <a:cubicBezTo>
                  <a:pt x="535070" y="2473642"/>
                  <a:pt x="226053" y="2196244"/>
                  <a:pt x="120013" y="1944216"/>
                </a:cubicBezTo>
                <a:cubicBezTo>
                  <a:pt x="13973" y="1692188"/>
                  <a:pt x="0" y="1404156"/>
                  <a:pt x="120013" y="1152128"/>
                </a:cubicBezTo>
                <a:cubicBezTo>
                  <a:pt x="240026" y="900100"/>
                  <a:pt x="540060" y="624069"/>
                  <a:pt x="840093" y="432048"/>
                </a:cubicBezTo>
                <a:cubicBezTo>
                  <a:pt x="1140126" y="240027"/>
                  <a:pt x="1764196" y="60007"/>
                  <a:pt x="1920213" y="0"/>
                </a:cubicBezTo>
              </a:path>
            </a:pathLst>
          </a:custGeom>
          <a:ln w="215900">
            <a:solidFill>
              <a:srgbClr val="FFC000"/>
            </a:solidFill>
            <a:bevel/>
            <a:headEnd type="none" w="med" len="med"/>
            <a:tailEnd type="arrow" w="med" len="sm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3" tIns="45716" rIns="91433" bIns="45716" rtlCol="0" anchor="ctr"/>
          <a:lstStyle/>
          <a:p>
            <a:pPr algn="ctr"/>
            <a:endParaRPr lang="pt-BR" sz="20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915816" y="4437113"/>
            <a:ext cx="1948802" cy="7605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Monitoring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20" y="4581129"/>
            <a:ext cx="1948802" cy="7605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Evaluation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of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results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751930" y="1233697"/>
            <a:ext cx="1948802" cy="7605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Impact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evaluation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259632" y="3140969"/>
            <a:ext cx="2260610" cy="88731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dirty="0" err="1" smtClean="0">
                <a:solidFill>
                  <a:schemeClr val="bg1"/>
                </a:solidFill>
              </a:rPr>
              <a:t>Program</a:t>
            </a:r>
            <a:r>
              <a:rPr lang="pt-BR" dirty="0" smtClean="0">
                <a:solidFill>
                  <a:schemeClr val="bg1"/>
                </a:solidFill>
              </a:rPr>
              <a:t> &amp; management </a:t>
            </a:r>
            <a:r>
              <a:rPr lang="pt-BR" dirty="0" err="1" smtClean="0">
                <a:solidFill>
                  <a:schemeClr val="bg1"/>
                </a:solidFill>
              </a:rPr>
              <a:t>review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544829" y="3110624"/>
            <a:ext cx="1559041" cy="107744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err="1" smtClean="0"/>
              <a:t>Definition</a:t>
            </a:r>
            <a:r>
              <a:rPr lang="pt-BR" sz="1600" dirty="0" smtClean="0"/>
              <a:t> </a:t>
            </a:r>
            <a:r>
              <a:rPr lang="pt-BR" sz="1600" dirty="0" err="1" smtClean="0"/>
              <a:t>of</a:t>
            </a:r>
            <a:r>
              <a:rPr lang="pt-BR" sz="1600" dirty="0" smtClean="0"/>
              <a:t> agenda</a:t>
            </a:r>
            <a:endParaRPr lang="pt-BR" sz="16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04248" y="2576084"/>
            <a:ext cx="2160240" cy="142898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defTabSz="62225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 err="1" smtClean="0"/>
              <a:t>Identification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selection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alternatives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7092280" y="4852956"/>
            <a:ext cx="1762498" cy="114082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 defTabSz="62225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dirty="0" err="1" smtClean="0"/>
              <a:t>Implementation</a:t>
            </a:r>
            <a:endParaRPr lang="pt-BR" dirty="0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508104" y="6097448"/>
            <a:ext cx="1948802" cy="7605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Evaluation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of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Implementaion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644008" y="5301209"/>
            <a:ext cx="2236834" cy="760553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1433" tIns="45716" rIns="91433" bIns="45716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Longitudinal </a:t>
            </a:r>
            <a:r>
              <a:rPr lang="pt-BR" sz="1600" dirty="0" err="1" smtClean="0">
                <a:solidFill>
                  <a:schemeClr val="tx1"/>
                </a:solidFill>
              </a:rPr>
              <a:t>and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quase-experimental</a:t>
            </a: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600" dirty="0" err="1" smtClean="0">
                <a:solidFill>
                  <a:schemeClr val="tx1"/>
                </a:solidFill>
              </a:rPr>
              <a:t>study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395536" y="1124744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Evaluation management</a:t>
            </a:r>
            <a:endParaRPr lang="en-US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153400" cy="608112"/>
          </a:xfrm>
        </p:spPr>
        <p:txBody>
          <a:bodyPr>
            <a:normAutofit fontScale="90000"/>
          </a:bodyPr>
          <a:lstStyle/>
          <a:p>
            <a:r>
              <a:rPr lang="en-US" noProof="0" dirty="0" smtClean="0"/>
              <a:t>Evaluative matrix</a:t>
            </a:r>
            <a:endParaRPr lang="en-US" noProof="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</p:nvPr>
        </p:nvGraphicFramePr>
        <p:xfrm>
          <a:off x="179512" y="620688"/>
          <a:ext cx="8856983" cy="596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536504"/>
                <a:gridCol w="2304255"/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Hypotheses</a:t>
                      </a:r>
                      <a:r>
                        <a:rPr lang="en-US" sz="20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smtClean="0">
                          <a:solidFill>
                            <a:schemeClr val="tx1"/>
                          </a:solidFill>
                        </a:rPr>
                        <a:t>Indicators</a:t>
                      </a:r>
                      <a:endParaRPr lang="en-US" sz="200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67486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To evaluate implementation and viability of </a:t>
                      </a:r>
                      <a:r>
                        <a:rPr lang="en-US" sz="2000" noProof="0" dirty="0" err="1" smtClean="0"/>
                        <a:t>ProFIS</a:t>
                      </a:r>
                      <a:r>
                        <a:rPr lang="en-US" sz="2000" noProof="0" dirty="0" smtClean="0"/>
                        <a:t> as a </a:t>
                      </a:r>
                      <a:r>
                        <a:rPr lang="en-US" sz="2000" b="1" noProof="0" dirty="0" smtClean="0"/>
                        <a:t>general education </a:t>
                      </a:r>
                      <a:r>
                        <a:rPr lang="en-US" sz="2000" b="1" noProof="0" dirty="0" smtClean="0"/>
                        <a:t>Program </a:t>
                      </a:r>
                      <a:r>
                        <a:rPr lang="en-US" sz="2000" b="0" noProof="0" dirty="0" smtClean="0"/>
                        <a:t>for</a:t>
                      </a:r>
                      <a:r>
                        <a:rPr lang="en-US" sz="2000" noProof="0" dirty="0" smtClean="0"/>
                        <a:t> </a:t>
                      </a:r>
                      <a:r>
                        <a:rPr lang="en-US" sz="2000" noProof="0" dirty="0" err="1" smtClean="0"/>
                        <a:t>Unicamp</a:t>
                      </a:r>
                      <a:endParaRPr lang="en-US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1200"/>
                        </a:spcBef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H1. The general and interdisciplinary formation</a:t>
                      </a:r>
                      <a:r>
                        <a:rPr lang="en-US" sz="2000" baseline="0" noProof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US" sz="2000" baseline="0" noProof="0" dirty="0" err="1" smtClean="0">
                          <a:solidFill>
                            <a:schemeClr val="tx1"/>
                          </a:solidFill>
                        </a:rPr>
                        <a:t>ProFIS</a:t>
                      </a:r>
                      <a:r>
                        <a:rPr lang="en-US" sz="2000" baseline="0" noProof="0" dirty="0" smtClean="0">
                          <a:solidFill>
                            <a:schemeClr val="tx1"/>
                          </a:solidFill>
                        </a:rPr>
                        <a:t> amplifies knowledge and general culture of students with an investigative attitude, critical vision and civic engagement</a:t>
                      </a:r>
                      <a:endParaRPr lang="en-US" sz="20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spcBef>
                          <a:spcPts val="1200"/>
                        </a:spcBef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H2... </a:t>
                      </a:r>
                    </a:p>
                    <a:p>
                      <a:pPr lvl="0">
                        <a:spcBef>
                          <a:spcPts val="1200"/>
                        </a:spcBef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H3…</a:t>
                      </a:r>
                    </a:p>
                    <a:p>
                      <a:pPr lvl="0">
                        <a:spcBef>
                          <a:spcPts val="1200"/>
                        </a:spcBef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H4… </a:t>
                      </a:r>
                    </a:p>
                    <a:p>
                      <a:pPr lvl="0">
                        <a:spcBef>
                          <a:spcPts val="1200"/>
                        </a:spcBef>
                      </a:pPr>
                      <a:endParaRPr lang="en-US" sz="20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 Main contribution of </a:t>
                      </a:r>
                      <a:r>
                        <a:rPr lang="en-US" sz="2000" noProof="0" dirty="0" err="1" smtClean="0">
                          <a:solidFill>
                            <a:schemeClr val="tx1"/>
                          </a:solidFill>
                        </a:rPr>
                        <a:t>ProFIS</a:t>
                      </a:r>
                      <a:endParaRPr lang="en-US" sz="20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Self-evaluation of development of basic </a:t>
                      </a:r>
                      <a:r>
                        <a:rPr lang="en-US" sz="2000" noProof="0" dirty="0" err="1" smtClean="0">
                          <a:solidFill>
                            <a:schemeClr val="tx1"/>
                          </a:solidFill>
                        </a:rPr>
                        <a:t>habilities</a:t>
                      </a: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 and contribution of </a:t>
                      </a:r>
                      <a:r>
                        <a:rPr lang="en-US" sz="2000" noProof="0" dirty="0" err="1" smtClean="0">
                          <a:solidFill>
                            <a:schemeClr val="tx1"/>
                          </a:solidFill>
                        </a:rPr>
                        <a:t>ProFIS</a:t>
                      </a:r>
                      <a:endParaRPr lang="en-US" sz="20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000" noProof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Longitudinal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quase-experimental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study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Goal: to follow academic and professional trajectories</a:t>
            </a:r>
          </a:p>
          <a:p>
            <a:r>
              <a:rPr lang="en-US" noProof="0" dirty="0" smtClean="0"/>
              <a:t>Cohorts: beneficiaries and members of control groups by year</a:t>
            </a:r>
          </a:p>
          <a:p>
            <a:r>
              <a:rPr lang="en-US" noProof="0" dirty="0" smtClean="0"/>
              <a:t>Waves are annual since the moment they apply to </a:t>
            </a:r>
            <a:r>
              <a:rPr lang="en-US" noProof="0" dirty="0" err="1" smtClean="0"/>
              <a:t>ProFIS</a:t>
            </a:r>
            <a:r>
              <a:rPr lang="en-US" noProof="0" dirty="0" smtClean="0"/>
              <a:t> or undergraduate programs of </a:t>
            </a:r>
            <a:r>
              <a:rPr lang="en-US" noProof="0" dirty="0" err="1" smtClean="0"/>
              <a:t>Unicamp</a:t>
            </a:r>
            <a:r>
              <a:rPr lang="en-US" noProof="0" dirty="0" smtClean="0"/>
              <a:t> until integration </a:t>
            </a:r>
            <a:r>
              <a:rPr lang="en-US" dirty="0" smtClean="0"/>
              <a:t>in the world of work</a:t>
            </a:r>
          </a:p>
          <a:p>
            <a:r>
              <a:rPr lang="en-US" noProof="0" dirty="0" smtClean="0"/>
              <a:t>Duration: ten years for each cohort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Longitudinal </a:t>
            </a:r>
            <a:r>
              <a:rPr lang="pt-BR" dirty="0" err="1" smtClean="0">
                <a:solidFill>
                  <a:schemeClr val="tx1"/>
                </a:solidFill>
              </a:rPr>
              <a:t>and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quase-experimental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study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Data source</a:t>
            </a:r>
          </a:p>
          <a:p>
            <a:pPr lvl="1"/>
            <a:r>
              <a:rPr lang="en-US" dirty="0" smtClean="0"/>
              <a:t>Surveys </a:t>
            </a:r>
            <a:r>
              <a:rPr lang="en-US" noProof="0" dirty="0" smtClean="0"/>
              <a:t>(application, enrollment, annual monitoring)</a:t>
            </a:r>
          </a:p>
          <a:p>
            <a:pPr lvl="1"/>
            <a:r>
              <a:rPr lang="en-US" noProof="0" dirty="0" smtClean="0"/>
              <a:t>Secondary data (academic records, </a:t>
            </a:r>
            <a:r>
              <a:rPr lang="en-US" dirty="0" smtClean="0"/>
              <a:t>Internet searches and social networks</a:t>
            </a:r>
            <a:r>
              <a:rPr lang="en-US" noProof="0" dirty="0" smtClean="0"/>
              <a:t>)</a:t>
            </a:r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Continuous (e.g. social inclusion on access and retention) </a:t>
            </a:r>
          </a:p>
          <a:p>
            <a:pPr lvl="1"/>
            <a:r>
              <a:rPr lang="en-US" noProof="0" dirty="0" smtClean="0"/>
              <a:t>Deep studies (e.g. drop out process, process of carrier selection) </a:t>
            </a:r>
            <a:endParaRPr lang="en-US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Evaluation about implementation of </a:t>
            </a:r>
            <a:r>
              <a:rPr lang="en-US" noProof="0" dirty="0" err="1" smtClean="0"/>
              <a:t>ProFIS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69504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Goal: evaluate </a:t>
            </a:r>
            <a:r>
              <a:rPr lang="en-US" sz="3200" dirty="0" smtClean="0"/>
              <a:t>implementation and viability of </a:t>
            </a:r>
            <a:r>
              <a:rPr lang="en-US" sz="3200" dirty="0" err="1" smtClean="0"/>
              <a:t>ProFIS</a:t>
            </a:r>
            <a:r>
              <a:rPr lang="en-US" sz="3200" dirty="0" smtClean="0"/>
              <a:t> as</a:t>
            </a:r>
            <a:endParaRPr lang="en-US" noProof="0" dirty="0" smtClean="0"/>
          </a:p>
          <a:p>
            <a:pPr lvl="1"/>
            <a:r>
              <a:rPr lang="en-US" noProof="0" dirty="0" smtClean="0"/>
              <a:t>A general education </a:t>
            </a:r>
            <a:r>
              <a:rPr lang="en-US" noProof="0" dirty="0" smtClean="0"/>
              <a:t>Program</a:t>
            </a:r>
            <a:endParaRPr lang="en-US" noProof="0" dirty="0" smtClean="0"/>
          </a:p>
          <a:p>
            <a:pPr lvl="1"/>
            <a:r>
              <a:rPr lang="en-US" noProof="0" dirty="0" smtClean="0"/>
              <a:t>Its selective process</a:t>
            </a:r>
          </a:p>
          <a:p>
            <a:r>
              <a:rPr lang="en-US" noProof="0" dirty="0" smtClean="0"/>
              <a:t>Duration</a:t>
            </a:r>
          </a:p>
          <a:p>
            <a:pPr lvl="1"/>
            <a:r>
              <a:rPr lang="en-US" noProof="0" dirty="0" smtClean="0"/>
              <a:t>2011-2013 – pilot project</a:t>
            </a:r>
          </a:p>
          <a:p>
            <a:pPr lvl="1"/>
            <a:r>
              <a:rPr lang="en-US" noProof="0" dirty="0" smtClean="0"/>
              <a:t>2014 -  Expansion of the </a:t>
            </a:r>
            <a:r>
              <a:rPr lang="en-US" noProof="0" dirty="0" smtClean="0"/>
              <a:t>Program</a:t>
            </a:r>
            <a:endParaRPr lang="en-US" noProof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about implementation of </a:t>
            </a:r>
            <a:r>
              <a:rPr lang="en-US" dirty="0" err="1" smtClean="0"/>
              <a:t>ProFIS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data</a:t>
            </a:r>
          </a:p>
          <a:p>
            <a:pPr lvl="1"/>
            <a:r>
              <a:rPr lang="en-US" sz="2000" dirty="0" smtClean="0"/>
              <a:t>Interview with teachers</a:t>
            </a:r>
          </a:p>
          <a:p>
            <a:pPr lvl="1"/>
            <a:r>
              <a:rPr lang="en-US" sz="2000" dirty="0" smtClean="0"/>
              <a:t>Monitoring survey of students </a:t>
            </a:r>
          </a:p>
          <a:p>
            <a:pPr lvl="1"/>
            <a:r>
              <a:rPr lang="en-US" sz="2000" dirty="0" smtClean="0"/>
              <a:t>Interview with coordinator of </a:t>
            </a:r>
            <a:r>
              <a:rPr lang="en-US" sz="2000" dirty="0" err="1" smtClean="0"/>
              <a:t>ProFIS</a:t>
            </a:r>
            <a:r>
              <a:rPr lang="en-US" sz="2000" dirty="0" smtClean="0"/>
              <a:t> and other administration team</a:t>
            </a:r>
          </a:p>
          <a:p>
            <a:r>
              <a:rPr lang="en-US" sz="2400" dirty="0" smtClean="0"/>
              <a:t>Secondary data </a:t>
            </a:r>
          </a:p>
          <a:p>
            <a:pPr lvl="1"/>
            <a:r>
              <a:rPr lang="en-US" sz="2000" dirty="0" smtClean="0"/>
              <a:t>Courses offered</a:t>
            </a:r>
          </a:p>
          <a:p>
            <a:pPr lvl="1"/>
            <a:r>
              <a:rPr lang="en-US" sz="2000" dirty="0" smtClean="0"/>
              <a:t>Costs</a:t>
            </a:r>
          </a:p>
          <a:p>
            <a:pPr lvl="1"/>
            <a:r>
              <a:rPr lang="en-US" sz="2000" dirty="0" smtClean="0"/>
              <a:t>Infrastructure</a:t>
            </a:r>
          </a:p>
          <a:p>
            <a:r>
              <a:rPr lang="en-US" sz="2400" dirty="0" smtClean="0"/>
              <a:t>Analysis: </a:t>
            </a:r>
          </a:p>
          <a:p>
            <a:pPr lvl="1"/>
            <a:r>
              <a:rPr lang="en-US" sz="2100" dirty="0" smtClean="0"/>
              <a:t>Continuous information available to management of </a:t>
            </a:r>
            <a:r>
              <a:rPr lang="en-US" sz="2100" dirty="0" err="1" smtClean="0"/>
              <a:t>ProFIS</a:t>
            </a:r>
            <a:endParaRPr lang="en-US" sz="2100" dirty="0" smtClean="0"/>
          </a:p>
          <a:p>
            <a:pPr lvl="1"/>
            <a:r>
              <a:rPr lang="en-US" sz="2100" dirty="0" smtClean="0"/>
              <a:t>The viability report</a:t>
            </a:r>
          </a:p>
          <a:p>
            <a:pPr lvl="1"/>
            <a:r>
              <a:rPr lang="en-US" sz="2100" dirty="0" smtClean="0"/>
              <a:t>Presentations within and outside of </a:t>
            </a:r>
            <a:r>
              <a:rPr lang="en-US" sz="2100" dirty="0" err="1" smtClean="0"/>
              <a:t>Unicamp</a:t>
            </a:r>
            <a:endParaRPr lang="en-US" sz="21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Critical points of Continuing evaluation</a:t>
            </a:r>
            <a:endParaRPr lang="en-US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</a:t>
            </a:r>
            <a:r>
              <a:rPr lang="en-US" noProof="0" dirty="0" err="1" smtClean="0"/>
              <a:t>antages</a:t>
            </a:r>
            <a:r>
              <a:rPr lang="en-US" noProof="0" dirty="0" smtClean="0"/>
              <a:t> </a:t>
            </a:r>
            <a:r>
              <a:rPr lang="en-US" noProof="0" dirty="0" smtClean="0"/>
              <a:t>of continuing evaluation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Evaluation can integrate </a:t>
            </a:r>
            <a:r>
              <a:rPr lang="en-US" dirty="0" smtClean="0"/>
              <a:t>the </a:t>
            </a:r>
            <a:r>
              <a:rPr lang="en-US" noProof="0" dirty="0" smtClean="0"/>
              <a:t>decision process to improve efficiency, efficacy and </a:t>
            </a:r>
            <a:r>
              <a:rPr lang="en-US" noProof="0" dirty="0" err="1" smtClean="0"/>
              <a:t>effectivity</a:t>
            </a:r>
            <a:endParaRPr lang="en-US" noProof="0" dirty="0" smtClean="0"/>
          </a:p>
          <a:p>
            <a:pPr lvl="1"/>
            <a:r>
              <a:rPr lang="en-US" dirty="0" smtClean="0"/>
              <a:t>To follow </a:t>
            </a:r>
            <a:r>
              <a:rPr lang="en-US" dirty="0" smtClean="0"/>
              <a:t>the results </a:t>
            </a:r>
            <a:r>
              <a:rPr lang="en-US" dirty="0" smtClean="0"/>
              <a:t>and impacts since the beginning</a:t>
            </a:r>
            <a:endParaRPr lang="en-US" noProof="0" dirty="0" smtClean="0"/>
          </a:p>
          <a:p>
            <a:pPr lvl="1"/>
            <a:r>
              <a:rPr lang="en-US" noProof="0" dirty="0" smtClean="0"/>
              <a:t>To produce and use data </a:t>
            </a:r>
            <a:r>
              <a:rPr lang="en-US" noProof="0" dirty="0" smtClean="0"/>
              <a:t>as a subsidy </a:t>
            </a:r>
            <a:r>
              <a:rPr lang="en-US" noProof="0" dirty="0" smtClean="0"/>
              <a:t>of planning</a:t>
            </a:r>
          </a:p>
          <a:p>
            <a:r>
              <a:rPr lang="en-US" noProof="0" dirty="0" smtClean="0"/>
              <a:t>More flexibility to define methodologies </a:t>
            </a:r>
            <a:r>
              <a:rPr lang="en-US" noProof="0" dirty="0" smtClean="0"/>
              <a:t>(normally </a:t>
            </a:r>
            <a:r>
              <a:rPr lang="en-US" noProof="0" dirty="0" smtClean="0"/>
              <a:t>mixed methods)</a:t>
            </a:r>
          </a:p>
          <a:p>
            <a:pPr lvl="1"/>
            <a:r>
              <a:rPr lang="en-US" dirty="0" smtClean="0"/>
              <a:t>To compare the situation </a:t>
            </a:r>
            <a:r>
              <a:rPr lang="en-US" dirty="0" smtClean="0"/>
              <a:t>before and after </a:t>
            </a:r>
            <a:r>
              <a:rPr lang="en-US" dirty="0" smtClean="0"/>
              <a:t>the policy</a:t>
            </a:r>
            <a:endParaRPr lang="en-US" noProof="0" dirty="0" smtClean="0"/>
          </a:p>
          <a:p>
            <a:pPr lvl="1"/>
            <a:r>
              <a:rPr lang="en-US" dirty="0" smtClean="0"/>
              <a:t>To design quasi-experimental evaluations</a:t>
            </a:r>
            <a:endParaRPr lang="en-US" noProof="0" dirty="0" smtClean="0"/>
          </a:p>
          <a:p>
            <a:endParaRPr lang="en-US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Challenges of continuing evaluation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741512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Methodological</a:t>
            </a:r>
          </a:p>
          <a:p>
            <a:pPr lvl="1"/>
            <a:r>
              <a:rPr lang="en-US" sz="2400" dirty="0" smtClean="0"/>
              <a:t>To constitute a reliable methodology</a:t>
            </a:r>
            <a:r>
              <a:rPr lang="en-US" sz="2400" dirty="0" smtClean="0"/>
              <a:t>, that is inexpensive</a:t>
            </a:r>
            <a:r>
              <a:rPr lang="en-US" sz="2400" dirty="0" smtClean="0"/>
              <a:t>, that can follow change on </a:t>
            </a:r>
            <a:r>
              <a:rPr lang="en-US" sz="2400" dirty="0" smtClean="0"/>
              <a:t>program </a:t>
            </a:r>
            <a:r>
              <a:rPr lang="en-US" sz="2400" dirty="0" smtClean="0"/>
              <a:t>objectives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 smtClean="0"/>
              <a:t>limit </a:t>
            </a:r>
            <a:r>
              <a:rPr lang="en-US" sz="2400" dirty="0" smtClean="0"/>
              <a:t>what has to be </a:t>
            </a:r>
            <a:r>
              <a:rPr lang="en-US" sz="2400" dirty="0" smtClean="0"/>
              <a:t>evaluated </a:t>
            </a:r>
            <a:r>
              <a:rPr lang="en-US" sz="2400" dirty="0" smtClean="0"/>
              <a:t>– </a:t>
            </a:r>
            <a:r>
              <a:rPr lang="en-US" sz="2400" dirty="0" smtClean="0"/>
              <a:t>avoiding the risk </a:t>
            </a:r>
            <a:r>
              <a:rPr lang="en-US" sz="2400" dirty="0" smtClean="0"/>
              <a:t>of creating </a:t>
            </a:r>
            <a:r>
              <a:rPr lang="en-US" sz="2400" dirty="0" smtClean="0"/>
              <a:t>an </a:t>
            </a:r>
            <a:r>
              <a:rPr lang="en-US" sz="2400" dirty="0" smtClean="0"/>
              <a:t>extensive list of </a:t>
            </a:r>
            <a:r>
              <a:rPr lang="en-US" sz="2400" dirty="0" smtClean="0"/>
              <a:t>meaningless </a:t>
            </a:r>
            <a:r>
              <a:rPr lang="en-US" sz="2400" dirty="0" smtClean="0"/>
              <a:t>indicators </a:t>
            </a:r>
          </a:p>
          <a:p>
            <a:pPr lvl="1"/>
            <a:r>
              <a:rPr lang="en-US" sz="2400" dirty="0" smtClean="0"/>
              <a:t>To keep the stability of the system of evaluation and </a:t>
            </a:r>
            <a:r>
              <a:rPr lang="en-US" sz="2400" dirty="0" smtClean="0"/>
              <a:t>a historical series of data </a:t>
            </a:r>
            <a:r>
              <a:rPr lang="en-US" sz="2400" dirty="0" smtClean="0"/>
              <a:t>even with </a:t>
            </a:r>
            <a:r>
              <a:rPr lang="en-US" sz="2400" dirty="0" smtClean="0"/>
              <a:t>the revision </a:t>
            </a:r>
            <a:r>
              <a:rPr lang="en-US" sz="2400" dirty="0" smtClean="0"/>
              <a:t>of themes and indicators as the </a:t>
            </a:r>
            <a:r>
              <a:rPr lang="en-US" sz="2400" dirty="0" smtClean="0"/>
              <a:t>program </a:t>
            </a:r>
            <a:r>
              <a:rPr lang="en-US" sz="2400" dirty="0" smtClean="0"/>
              <a:t>evolves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Presentation</a:t>
            </a:r>
            <a:r>
              <a:rPr lang="pt-BR" dirty="0" smtClean="0"/>
              <a:t> </a:t>
            </a:r>
            <a:r>
              <a:rPr lang="pt-BR" dirty="0" err="1" smtClean="0"/>
              <a:t>goal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To </a:t>
            </a:r>
            <a:r>
              <a:rPr lang="pt-BR" dirty="0" err="1" smtClean="0"/>
              <a:t>discuss</a:t>
            </a:r>
            <a:r>
              <a:rPr lang="pt-BR" dirty="0" smtClean="0"/>
              <a:t> </a:t>
            </a:r>
            <a:r>
              <a:rPr lang="en-US" dirty="0" smtClean="0"/>
              <a:t>the concept of continuing evaluation</a:t>
            </a:r>
            <a:endParaRPr lang="pt-BR" dirty="0" smtClean="0"/>
          </a:p>
          <a:p>
            <a:r>
              <a:rPr lang="en-US" dirty="0" smtClean="0"/>
              <a:t>To exemplify it by the experience of evaluating University of Campinas’s (</a:t>
            </a:r>
            <a:r>
              <a:rPr lang="en-US" dirty="0" err="1" smtClean="0"/>
              <a:t>Unicamp</a:t>
            </a:r>
            <a:r>
              <a:rPr lang="en-US" dirty="0" smtClean="0"/>
              <a:t>) Interdisciplinary Higher Education Program (</a:t>
            </a:r>
            <a:r>
              <a:rPr lang="en-US" dirty="0" err="1" smtClean="0"/>
              <a:t>ProFIS</a:t>
            </a:r>
            <a:r>
              <a:rPr lang="en-US" dirty="0" smtClean="0"/>
              <a:t>)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of continuing evaluation</a:t>
            </a:r>
            <a:endParaRPr lang="en-US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Technological</a:t>
            </a:r>
          </a:p>
          <a:p>
            <a:pPr lvl="1"/>
            <a:r>
              <a:rPr lang="en-US" sz="2500" dirty="0" smtClean="0"/>
              <a:t>To constitute a monitoring and evaluation </a:t>
            </a:r>
            <a:r>
              <a:rPr lang="en-US" sz="2500" dirty="0" smtClean="0"/>
              <a:t>system that is both comprehensive </a:t>
            </a:r>
            <a:r>
              <a:rPr lang="en-US" sz="2500" dirty="0" smtClean="0"/>
              <a:t>and effective </a:t>
            </a:r>
          </a:p>
          <a:p>
            <a:pPr lvl="1"/>
            <a:r>
              <a:rPr lang="en-US" sz="2500" dirty="0" smtClean="0"/>
              <a:t>To integrate secondary data from several systems </a:t>
            </a:r>
            <a:r>
              <a:rPr lang="en-US" sz="2500" dirty="0" smtClean="0"/>
              <a:t>within</a:t>
            </a:r>
            <a:r>
              <a:rPr lang="en-US" sz="2500" dirty="0" smtClean="0"/>
              <a:t> </a:t>
            </a:r>
            <a:r>
              <a:rPr lang="en-US" sz="2500" dirty="0" err="1" smtClean="0"/>
              <a:t>Unicamp</a:t>
            </a:r>
            <a:r>
              <a:rPr lang="en-US" sz="2500" dirty="0" smtClean="0"/>
              <a:t> with primary data from our </a:t>
            </a:r>
            <a:r>
              <a:rPr lang="en-US" sz="2500" dirty="0" smtClean="0"/>
              <a:t>own surveys</a:t>
            </a:r>
            <a:endParaRPr lang="en-US" sz="2500" dirty="0" smtClean="0"/>
          </a:p>
          <a:p>
            <a:pPr lvl="1"/>
            <a:endParaRPr lang="en-US" sz="2500" dirty="0" smtClean="0"/>
          </a:p>
          <a:p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continuing evaluation</a:t>
            </a:r>
            <a:endParaRPr lang="en-US" noProof="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Organizational</a:t>
            </a:r>
          </a:p>
          <a:p>
            <a:pPr lvl="1"/>
            <a:r>
              <a:rPr lang="en-US" sz="2400" dirty="0" smtClean="0"/>
              <a:t>To assure that evaluation will happen </a:t>
            </a:r>
            <a:r>
              <a:rPr lang="en-US" sz="2400" dirty="0" smtClean="0"/>
              <a:t>on a </a:t>
            </a:r>
            <a:r>
              <a:rPr lang="en-US" sz="2400" dirty="0" smtClean="0"/>
              <a:t>scheduled basis with </a:t>
            </a:r>
            <a:r>
              <a:rPr lang="en-US" sz="2400" dirty="0" smtClean="0"/>
              <a:t>appropriated </a:t>
            </a:r>
            <a:r>
              <a:rPr lang="en-US" sz="2400" dirty="0" smtClean="0"/>
              <a:t>resources </a:t>
            </a:r>
            <a:r>
              <a:rPr lang="en-US" sz="2400" dirty="0" smtClean="0">
                <a:sym typeface="Wingdings" pitchFamily="2" charset="2"/>
              </a:rPr>
              <a:t> leading to the institutionalization </a:t>
            </a:r>
            <a:r>
              <a:rPr lang="en-US" sz="2400" dirty="0" smtClean="0">
                <a:sym typeface="Wingdings" pitchFamily="2" charset="2"/>
              </a:rPr>
              <a:t>of evaluation</a:t>
            </a:r>
            <a:endParaRPr lang="en-US" sz="2400" dirty="0" smtClean="0"/>
          </a:p>
          <a:p>
            <a:pPr lvl="1"/>
            <a:r>
              <a:rPr lang="en-US" sz="2400" dirty="0" smtClean="0"/>
              <a:t>Skilled internal staff and </a:t>
            </a:r>
            <a:r>
              <a:rPr lang="en-US" sz="2400" dirty="0" smtClean="0"/>
              <a:t>reliable external collaborators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 smtClean="0"/>
              <a:t>keep the </a:t>
            </a:r>
            <a:r>
              <a:rPr lang="en-US" sz="2400" dirty="0" smtClean="0"/>
              <a:t>participation of stakeholders, management staff, </a:t>
            </a:r>
            <a:r>
              <a:rPr lang="en-US" sz="2400" dirty="0" smtClean="0"/>
              <a:t>as well as </a:t>
            </a:r>
            <a:r>
              <a:rPr lang="en-US" sz="2400" dirty="0" smtClean="0"/>
              <a:t>beneficiaries and members of control groups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 smtClean="0"/>
              <a:t>coincide </a:t>
            </a:r>
            <a:r>
              <a:rPr lang="en-US" sz="2400" dirty="0" smtClean="0"/>
              <a:t>evaluation timing </a:t>
            </a:r>
            <a:r>
              <a:rPr lang="en-US" sz="2400" dirty="0" smtClean="0"/>
              <a:t>with management </a:t>
            </a:r>
            <a:r>
              <a:rPr lang="en-US" sz="2400" dirty="0" smtClean="0"/>
              <a:t>timing </a:t>
            </a:r>
          </a:p>
          <a:p>
            <a:pPr lvl="1"/>
            <a:r>
              <a:rPr lang="en-US" sz="2400" dirty="0" smtClean="0"/>
              <a:t>To develop </a:t>
            </a:r>
            <a:r>
              <a:rPr lang="en-US" sz="2400" dirty="0" smtClean="0"/>
              <a:t>within management </a:t>
            </a:r>
            <a:r>
              <a:rPr lang="en-US" sz="2400" dirty="0" smtClean="0"/>
              <a:t>staff the </a:t>
            </a:r>
            <a:r>
              <a:rPr lang="en-US" sz="2400" dirty="0" smtClean="0"/>
              <a:t>ability to understand </a:t>
            </a:r>
            <a:r>
              <a:rPr lang="en-US" sz="2400" dirty="0" smtClean="0"/>
              <a:t>results of continuing evaluation </a:t>
            </a:r>
            <a:r>
              <a:rPr lang="en-US" sz="2400" dirty="0" smtClean="0"/>
              <a:t>to </a:t>
            </a:r>
            <a:r>
              <a:rPr lang="en-US" sz="2400" dirty="0" smtClean="0"/>
              <a:t>be </a:t>
            </a:r>
            <a:r>
              <a:rPr lang="en-US" sz="2400" dirty="0" smtClean="0"/>
              <a:t>able to use </a:t>
            </a:r>
            <a:r>
              <a:rPr lang="en-US" sz="2400" dirty="0" smtClean="0"/>
              <a:t>them effectively</a:t>
            </a:r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Continuing evaluation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 smtClean="0"/>
              <a:t>It is organized as a series of evaluations and decisions regarding the definition of policy agenda and following the whole cycle of execution and after its conclusion, to follow its second or third order impacts</a:t>
            </a:r>
          </a:p>
          <a:p>
            <a:r>
              <a:rPr lang="pt-BR" dirty="0" smtClean="0"/>
              <a:t>It </a:t>
            </a:r>
            <a:r>
              <a:rPr lang="pt-BR" dirty="0" smtClean="0"/>
              <a:t>is </a:t>
            </a:r>
            <a:r>
              <a:rPr lang="pt-BR" dirty="0" err="1" smtClean="0"/>
              <a:t>implemented</a:t>
            </a:r>
            <a:r>
              <a:rPr lang="pt-BR" dirty="0" smtClean="0"/>
              <a:t> “</a:t>
            </a:r>
            <a:r>
              <a:rPr lang="pt-BR" dirty="0" err="1" smtClean="0"/>
              <a:t>within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program</a:t>
            </a:r>
            <a:r>
              <a:rPr lang="pt-BR" dirty="0" smtClean="0"/>
              <a:t>”</a:t>
            </a:r>
            <a:endParaRPr lang="en-US" noProof="0" dirty="0" smtClean="0"/>
          </a:p>
          <a:p>
            <a:r>
              <a:rPr lang="en-US" noProof="0" dirty="0" smtClean="0"/>
              <a:t>Evaluation conceived as a part of the definition of the policy</a:t>
            </a:r>
          </a:p>
          <a:p>
            <a:pPr lvl="1"/>
            <a:r>
              <a:rPr lang="en-US" noProof="0" dirty="0" smtClean="0"/>
              <a:t>As a tool to subside management</a:t>
            </a:r>
          </a:p>
          <a:p>
            <a:pPr lvl="1"/>
            <a:r>
              <a:rPr lang="en-US" noProof="0" dirty="0" smtClean="0"/>
              <a:t>To enhance planning activity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6"/>
          <p:cNvGrpSpPr/>
          <p:nvPr/>
        </p:nvGrpSpPr>
        <p:grpSpPr>
          <a:xfrm>
            <a:off x="539552" y="1268760"/>
            <a:ext cx="8280920" cy="5544616"/>
            <a:chOff x="539552" y="1268760"/>
            <a:chExt cx="8280920" cy="5544616"/>
          </a:xfrm>
        </p:grpSpPr>
        <p:sp>
          <p:nvSpPr>
            <p:cNvPr id="16" name="Forma livre 15"/>
            <p:cNvSpPr/>
            <p:nvPr/>
          </p:nvSpPr>
          <p:spPr>
            <a:xfrm>
              <a:off x="611560" y="1490438"/>
              <a:ext cx="7747555" cy="5322938"/>
            </a:xfrm>
            <a:custGeom>
              <a:avLst/>
              <a:gdLst>
                <a:gd name="connsiteX0" fmla="*/ 1227055 w 2227868"/>
                <a:gd name="connsiteY0" fmla="*/ 1586845 h 2483962"/>
                <a:gd name="connsiteX1" fmla="*/ 1472152 w 2227868"/>
                <a:gd name="connsiteY1" fmla="*/ 1077798 h 2483962"/>
                <a:gd name="connsiteX2" fmla="*/ 2216870 w 2227868"/>
                <a:gd name="connsiteY2" fmla="*/ 1511431 h 2483962"/>
                <a:gd name="connsiteX3" fmla="*/ 1406164 w 2227868"/>
                <a:gd name="connsiteY3" fmla="*/ 2482391 h 2483962"/>
                <a:gd name="connsiteX4" fmla="*/ 95839 w 2227868"/>
                <a:gd name="connsiteY4" fmla="*/ 1520857 h 2483962"/>
                <a:gd name="connsiteX5" fmla="*/ 831129 w 2227868"/>
                <a:gd name="connsiteY5" fmla="*/ 370787 h 2483962"/>
                <a:gd name="connsiteX6" fmla="*/ 1849224 w 2227868"/>
                <a:gd name="connsiteY6" fmla="*/ 50276 h 2483962"/>
                <a:gd name="connsiteX7" fmla="*/ 1830371 w 2227868"/>
                <a:gd name="connsiteY7" fmla="*/ 69130 h 2483962"/>
                <a:gd name="connsiteX0" fmla="*/ 1310075 w 2227868"/>
                <a:gd name="connsiteY0" fmla="*/ 1671707 h 2483962"/>
                <a:gd name="connsiteX1" fmla="*/ 1472152 w 2227868"/>
                <a:gd name="connsiteY1" fmla="*/ 1077798 h 2483962"/>
                <a:gd name="connsiteX2" fmla="*/ 2216870 w 2227868"/>
                <a:gd name="connsiteY2" fmla="*/ 1511431 h 2483962"/>
                <a:gd name="connsiteX3" fmla="*/ 1406164 w 2227868"/>
                <a:gd name="connsiteY3" fmla="*/ 2482391 h 2483962"/>
                <a:gd name="connsiteX4" fmla="*/ 95839 w 2227868"/>
                <a:gd name="connsiteY4" fmla="*/ 1520857 h 2483962"/>
                <a:gd name="connsiteX5" fmla="*/ 831129 w 2227868"/>
                <a:gd name="connsiteY5" fmla="*/ 370787 h 2483962"/>
                <a:gd name="connsiteX6" fmla="*/ 1849224 w 2227868"/>
                <a:gd name="connsiteY6" fmla="*/ 50276 h 2483962"/>
                <a:gd name="connsiteX7" fmla="*/ 1830371 w 2227868"/>
                <a:gd name="connsiteY7" fmla="*/ 69130 h 2483962"/>
                <a:gd name="connsiteX0" fmla="*/ 1310075 w 2227868"/>
                <a:gd name="connsiteY0" fmla="*/ 1671707 h 2483962"/>
                <a:gd name="connsiteX1" fmla="*/ 1472152 w 2227868"/>
                <a:gd name="connsiteY1" fmla="*/ 1077798 h 2483962"/>
                <a:gd name="connsiteX2" fmla="*/ 2216870 w 2227868"/>
                <a:gd name="connsiteY2" fmla="*/ 1511431 h 2483962"/>
                <a:gd name="connsiteX3" fmla="*/ 1406164 w 2227868"/>
                <a:gd name="connsiteY3" fmla="*/ 2482391 h 2483962"/>
                <a:gd name="connsiteX4" fmla="*/ 95839 w 2227868"/>
                <a:gd name="connsiteY4" fmla="*/ 1520857 h 2483962"/>
                <a:gd name="connsiteX5" fmla="*/ 831129 w 2227868"/>
                <a:gd name="connsiteY5" fmla="*/ 370787 h 2483962"/>
                <a:gd name="connsiteX6" fmla="*/ 1849224 w 2227868"/>
                <a:gd name="connsiteY6" fmla="*/ 50276 h 2483962"/>
                <a:gd name="connsiteX7" fmla="*/ 1830371 w 2227868"/>
                <a:gd name="connsiteY7" fmla="*/ 69130 h 2483962"/>
                <a:gd name="connsiteX0" fmla="*/ 1310075 w 2401193"/>
                <a:gd name="connsiteY0" fmla="*/ 1671707 h 2529257"/>
                <a:gd name="connsiteX1" fmla="*/ 1472152 w 2401193"/>
                <a:gd name="connsiteY1" fmla="*/ 1077798 h 2529257"/>
                <a:gd name="connsiteX2" fmla="*/ 2390195 w 2401193"/>
                <a:gd name="connsiteY2" fmla="*/ 1239659 h 2529257"/>
                <a:gd name="connsiteX3" fmla="*/ 1406164 w 2401193"/>
                <a:gd name="connsiteY3" fmla="*/ 2482391 h 2529257"/>
                <a:gd name="connsiteX4" fmla="*/ 95839 w 2401193"/>
                <a:gd name="connsiteY4" fmla="*/ 1520857 h 2529257"/>
                <a:gd name="connsiteX5" fmla="*/ 831129 w 2401193"/>
                <a:gd name="connsiteY5" fmla="*/ 370787 h 2529257"/>
                <a:gd name="connsiteX6" fmla="*/ 1849224 w 2401193"/>
                <a:gd name="connsiteY6" fmla="*/ 50276 h 2529257"/>
                <a:gd name="connsiteX7" fmla="*/ 1830371 w 2401193"/>
                <a:gd name="connsiteY7" fmla="*/ 69130 h 2529257"/>
                <a:gd name="connsiteX0" fmla="*/ 1310075 w 2491872"/>
                <a:gd name="connsiteY0" fmla="*/ 1671707 h 2529257"/>
                <a:gd name="connsiteX1" fmla="*/ 1472152 w 2491872"/>
                <a:gd name="connsiteY1" fmla="*/ 1077798 h 2529257"/>
                <a:gd name="connsiteX2" fmla="*/ 2016224 w 2491872"/>
                <a:gd name="connsiteY2" fmla="*/ 936104 h 2529257"/>
                <a:gd name="connsiteX3" fmla="*/ 2390195 w 2491872"/>
                <a:gd name="connsiteY3" fmla="*/ 1239659 h 2529257"/>
                <a:gd name="connsiteX4" fmla="*/ 1406164 w 2491872"/>
                <a:gd name="connsiteY4" fmla="*/ 2482391 h 2529257"/>
                <a:gd name="connsiteX5" fmla="*/ 95839 w 2491872"/>
                <a:gd name="connsiteY5" fmla="*/ 1520857 h 2529257"/>
                <a:gd name="connsiteX6" fmla="*/ 831129 w 2491872"/>
                <a:gd name="connsiteY6" fmla="*/ 370787 h 2529257"/>
                <a:gd name="connsiteX7" fmla="*/ 1849224 w 2491872"/>
                <a:gd name="connsiteY7" fmla="*/ 50276 h 2529257"/>
                <a:gd name="connsiteX8" fmla="*/ 1830371 w 2491872"/>
                <a:gd name="connsiteY8" fmla="*/ 69130 h 2529257"/>
                <a:gd name="connsiteX0" fmla="*/ 1310075 w 2612276"/>
                <a:gd name="connsiteY0" fmla="*/ 1671707 h 2588955"/>
                <a:gd name="connsiteX1" fmla="*/ 1472152 w 2612276"/>
                <a:gd name="connsiteY1" fmla="*/ 1077798 h 2588955"/>
                <a:gd name="connsiteX2" fmla="*/ 2016224 w 2612276"/>
                <a:gd name="connsiteY2" fmla="*/ 936104 h 2588955"/>
                <a:gd name="connsiteX3" fmla="*/ 2390195 w 2612276"/>
                <a:gd name="connsiteY3" fmla="*/ 1239659 h 2588955"/>
                <a:gd name="connsiteX4" fmla="*/ 2448271 w 2612276"/>
                <a:gd name="connsiteY4" fmla="*/ 2160240 h 2588955"/>
                <a:gd name="connsiteX5" fmla="*/ 1406164 w 2612276"/>
                <a:gd name="connsiteY5" fmla="*/ 2482391 h 2588955"/>
                <a:gd name="connsiteX6" fmla="*/ 95839 w 2612276"/>
                <a:gd name="connsiteY6" fmla="*/ 1520857 h 2588955"/>
                <a:gd name="connsiteX7" fmla="*/ 831129 w 2612276"/>
                <a:gd name="connsiteY7" fmla="*/ 370787 h 2588955"/>
                <a:gd name="connsiteX8" fmla="*/ 1849224 w 2612276"/>
                <a:gd name="connsiteY8" fmla="*/ 50276 h 2588955"/>
                <a:gd name="connsiteX9" fmla="*/ 1830371 w 2612276"/>
                <a:gd name="connsiteY9" fmla="*/ 69130 h 2588955"/>
                <a:gd name="connsiteX0" fmla="*/ 1244746 w 2546947"/>
                <a:gd name="connsiteY0" fmla="*/ 1671707 h 2536520"/>
                <a:gd name="connsiteX1" fmla="*/ 1406823 w 2546947"/>
                <a:gd name="connsiteY1" fmla="*/ 1077798 h 2536520"/>
                <a:gd name="connsiteX2" fmla="*/ 1950895 w 2546947"/>
                <a:gd name="connsiteY2" fmla="*/ 936104 h 2536520"/>
                <a:gd name="connsiteX3" fmla="*/ 2324866 w 2546947"/>
                <a:gd name="connsiteY3" fmla="*/ 1239659 h 2536520"/>
                <a:gd name="connsiteX4" fmla="*/ 2382942 w 2546947"/>
                <a:gd name="connsiteY4" fmla="*/ 2160240 h 2536520"/>
                <a:gd name="connsiteX5" fmla="*/ 1340835 w 2546947"/>
                <a:gd name="connsiteY5" fmla="*/ 2482391 h 2536520"/>
                <a:gd name="connsiteX6" fmla="*/ 582742 w 2546947"/>
                <a:gd name="connsiteY6" fmla="*/ 2376264 h 2536520"/>
                <a:gd name="connsiteX7" fmla="*/ 30510 w 2546947"/>
                <a:gd name="connsiteY7" fmla="*/ 1520857 h 2536520"/>
                <a:gd name="connsiteX8" fmla="*/ 765800 w 2546947"/>
                <a:gd name="connsiteY8" fmla="*/ 370787 h 2536520"/>
                <a:gd name="connsiteX9" fmla="*/ 1783895 w 2546947"/>
                <a:gd name="connsiteY9" fmla="*/ 50276 h 2536520"/>
                <a:gd name="connsiteX10" fmla="*/ 1765042 w 2546947"/>
                <a:gd name="connsiteY10" fmla="*/ 69130 h 2536520"/>
                <a:gd name="connsiteX0" fmla="*/ 1298245 w 2600446"/>
                <a:gd name="connsiteY0" fmla="*/ 1671707 h 2536520"/>
                <a:gd name="connsiteX1" fmla="*/ 1460322 w 2600446"/>
                <a:gd name="connsiteY1" fmla="*/ 1077798 h 2536520"/>
                <a:gd name="connsiteX2" fmla="*/ 2004394 w 2600446"/>
                <a:gd name="connsiteY2" fmla="*/ 936104 h 2536520"/>
                <a:gd name="connsiteX3" fmla="*/ 2378365 w 2600446"/>
                <a:gd name="connsiteY3" fmla="*/ 1239659 h 2536520"/>
                <a:gd name="connsiteX4" fmla="*/ 2436441 w 2600446"/>
                <a:gd name="connsiteY4" fmla="*/ 2160240 h 2536520"/>
                <a:gd name="connsiteX5" fmla="*/ 1394334 w 2600446"/>
                <a:gd name="connsiteY5" fmla="*/ 2482391 h 2536520"/>
                <a:gd name="connsiteX6" fmla="*/ 636241 w 2600446"/>
                <a:gd name="connsiteY6" fmla="*/ 2376264 h 2536520"/>
                <a:gd name="connsiteX7" fmla="*/ 84009 w 2600446"/>
                <a:gd name="connsiteY7" fmla="*/ 1520857 h 2536520"/>
                <a:gd name="connsiteX8" fmla="*/ 132185 w 2600446"/>
                <a:gd name="connsiteY8" fmla="*/ 936104 h 2536520"/>
                <a:gd name="connsiteX9" fmla="*/ 819299 w 2600446"/>
                <a:gd name="connsiteY9" fmla="*/ 370787 h 2536520"/>
                <a:gd name="connsiteX10" fmla="*/ 1837394 w 2600446"/>
                <a:gd name="connsiteY10" fmla="*/ 50276 h 2536520"/>
                <a:gd name="connsiteX11" fmla="*/ 1818541 w 2600446"/>
                <a:gd name="connsiteY11" fmla="*/ 69130 h 2536520"/>
                <a:gd name="connsiteX0" fmla="*/ 1298245 w 2600446"/>
                <a:gd name="connsiteY0" fmla="*/ 1675329 h 2540142"/>
                <a:gd name="connsiteX1" fmla="*/ 1460322 w 2600446"/>
                <a:gd name="connsiteY1" fmla="*/ 1081420 h 2540142"/>
                <a:gd name="connsiteX2" fmla="*/ 2004394 w 2600446"/>
                <a:gd name="connsiteY2" fmla="*/ 939726 h 2540142"/>
                <a:gd name="connsiteX3" fmla="*/ 2378365 w 2600446"/>
                <a:gd name="connsiteY3" fmla="*/ 1243281 h 2540142"/>
                <a:gd name="connsiteX4" fmla="*/ 2436441 w 2600446"/>
                <a:gd name="connsiteY4" fmla="*/ 2163862 h 2540142"/>
                <a:gd name="connsiteX5" fmla="*/ 1394334 w 2600446"/>
                <a:gd name="connsiteY5" fmla="*/ 2486013 h 2540142"/>
                <a:gd name="connsiteX6" fmla="*/ 636241 w 2600446"/>
                <a:gd name="connsiteY6" fmla="*/ 2379886 h 2540142"/>
                <a:gd name="connsiteX7" fmla="*/ 84009 w 2600446"/>
                <a:gd name="connsiteY7" fmla="*/ 1524479 h 2540142"/>
                <a:gd name="connsiteX8" fmla="*/ 132185 w 2600446"/>
                <a:gd name="connsiteY8" fmla="*/ 939726 h 2540142"/>
                <a:gd name="connsiteX9" fmla="*/ 720080 w 2600446"/>
                <a:gd name="connsiteY9" fmla="*/ 147638 h 2540142"/>
                <a:gd name="connsiteX10" fmla="*/ 1837394 w 2600446"/>
                <a:gd name="connsiteY10" fmla="*/ 53898 h 2540142"/>
                <a:gd name="connsiteX11" fmla="*/ 1818541 w 2600446"/>
                <a:gd name="connsiteY11" fmla="*/ 72752 h 2540142"/>
                <a:gd name="connsiteX0" fmla="*/ 1298245 w 2600446"/>
                <a:gd name="connsiteY0" fmla="*/ 1922296 h 2787109"/>
                <a:gd name="connsiteX1" fmla="*/ 1460322 w 2600446"/>
                <a:gd name="connsiteY1" fmla="*/ 1328387 h 2787109"/>
                <a:gd name="connsiteX2" fmla="*/ 2004394 w 2600446"/>
                <a:gd name="connsiteY2" fmla="*/ 1186693 h 2787109"/>
                <a:gd name="connsiteX3" fmla="*/ 2378365 w 2600446"/>
                <a:gd name="connsiteY3" fmla="*/ 1490248 h 2787109"/>
                <a:gd name="connsiteX4" fmla="*/ 2436441 w 2600446"/>
                <a:gd name="connsiteY4" fmla="*/ 2410829 h 2787109"/>
                <a:gd name="connsiteX5" fmla="*/ 1394334 w 2600446"/>
                <a:gd name="connsiteY5" fmla="*/ 2732980 h 2787109"/>
                <a:gd name="connsiteX6" fmla="*/ 636241 w 2600446"/>
                <a:gd name="connsiteY6" fmla="*/ 2626853 h 2787109"/>
                <a:gd name="connsiteX7" fmla="*/ 84009 w 2600446"/>
                <a:gd name="connsiteY7" fmla="*/ 1771446 h 2787109"/>
                <a:gd name="connsiteX8" fmla="*/ 132185 w 2600446"/>
                <a:gd name="connsiteY8" fmla="*/ 1186693 h 2787109"/>
                <a:gd name="connsiteX9" fmla="*/ 720080 w 2600446"/>
                <a:gd name="connsiteY9" fmla="*/ 394605 h 2787109"/>
                <a:gd name="connsiteX10" fmla="*/ 1837394 w 2600446"/>
                <a:gd name="connsiteY10" fmla="*/ 300865 h 2787109"/>
                <a:gd name="connsiteX11" fmla="*/ 1656184 w 2600446"/>
                <a:gd name="connsiteY11" fmla="*/ 34565 h 2787109"/>
                <a:gd name="connsiteX0" fmla="*/ 1298245 w 2600446"/>
                <a:gd name="connsiteY0" fmla="*/ 1675329 h 2540142"/>
                <a:gd name="connsiteX1" fmla="*/ 1460322 w 2600446"/>
                <a:gd name="connsiteY1" fmla="*/ 1081420 h 2540142"/>
                <a:gd name="connsiteX2" fmla="*/ 2004394 w 2600446"/>
                <a:gd name="connsiteY2" fmla="*/ 939726 h 2540142"/>
                <a:gd name="connsiteX3" fmla="*/ 2378365 w 2600446"/>
                <a:gd name="connsiteY3" fmla="*/ 1243281 h 2540142"/>
                <a:gd name="connsiteX4" fmla="*/ 2436441 w 2600446"/>
                <a:gd name="connsiteY4" fmla="*/ 2163862 h 2540142"/>
                <a:gd name="connsiteX5" fmla="*/ 1394334 w 2600446"/>
                <a:gd name="connsiteY5" fmla="*/ 2486013 h 2540142"/>
                <a:gd name="connsiteX6" fmla="*/ 636241 w 2600446"/>
                <a:gd name="connsiteY6" fmla="*/ 2379886 h 2540142"/>
                <a:gd name="connsiteX7" fmla="*/ 84009 w 2600446"/>
                <a:gd name="connsiteY7" fmla="*/ 1524479 h 2540142"/>
                <a:gd name="connsiteX8" fmla="*/ 132185 w 2600446"/>
                <a:gd name="connsiteY8" fmla="*/ 939726 h 2540142"/>
                <a:gd name="connsiteX9" fmla="*/ 720080 w 2600446"/>
                <a:gd name="connsiteY9" fmla="*/ 147638 h 2540142"/>
                <a:gd name="connsiteX10" fmla="*/ 1837394 w 2600446"/>
                <a:gd name="connsiteY10" fmla="*/ 53898 h 2540142"/>
                <a:gd name="connsiteX0" fmla="*/ 1298245 w 2600446"/>
                <a:gd name="connsiteY0" fmla="*/ 1959739 h 2824552"/>
                <a:gd name="connsiteX1" fmla="*/ 1460322 w 2600446"/>
                <a:gd name="connsiteY1" fmla="*/ 1365830 h 2824552"/>
                <a:gd name="connsiteX2" fmla="*/ 2004394 w 2600446"/>
                <a:gd name="connsiteY2" fmla="*/ 1224136 h 2824552"/>
                <a:gd name="connsiteX3" fmla="*/ 2378365 w 2600446"/>
                <a:gd name="connsiteY3" fmla="*/ 1527691 h 2824552"/>
                <a:gd name="connsiteX4" fmla="*/ 2436441 w 2600446"/>
                <a:gd name="connsiteY4" fmla="*/ 2448272 h 2824552"/>
                <a:gd name="connsiteX5" fmla="*/ 1394334 w 2600446"/>
                <a:gd name="connsiteY5" fmla="*/ 2770423 h 2824552"/>
                <a:gd name="connsiteX6" fmla="*/ 636241 w 2600446"/>
                <a:gd name="connsiteY6" fmla="*/ 2664296 h 2824552"/>
                <a:gd name="connsiteX7" fmla="*/ 84009 w 2600446"/>
                <a:gd name="connsiteY7" fmla="*/ 1808889 h 2824552"/>
                <a:gd name="connsiteX8" fmla="*/ 132185 w 2600446"/>
                <a:gd name="connsiteY8" fmla="*/ 1224136 h 2824552"/>
                <a:gd name="connsiteX9" fmla="*/ 720080 w 2600446"/>
                <a:gd name="connsiteY9" fmla="*/ 432048 h 2824552"/>
                <a:gd name="connsiteX10" fmla="*/ 1800200 w 2600446"/>
                <a:gd name="connsiteY10" fmla="*/ 0 h 2824552"/>
                <a:gd name="connsiteX0" fmla="*/ 1298245 w 2484796"/>
                <a:gd name="connsiteY0" fmla="*/ 1959739 h 2862004"/>
                <a:gd name="connsiteX1" fmla="*/ 1460322 w 2484796"/>
                <a:gd name="connsiteY1" fmla="*/ 1365830 h 2862004"/>
                <a:gd name="connsiteX2" fmla="*/ 2004394 w 2484796"/>
                <a:gd name="connsiteY2" fmla="*/ 1224136 h 2862004"/>
                <a:gd name="connsiteX3" fmla="*/ 2378365 w 2484796"/>
                <a:gd name="connsiteY3" fmla="*/ 1527691 h 2862004"/>
                <a:gd name="connsiteX4" fmla="*/ 2436441 w 2484796"/>
                <a:gd name="connsiteY4" fmla="*/ 2448272 h 2862004"/>
                <a:gd name="connsiteX5" fmla="*/ 2088232 w 2484796"/>
                <a:gd name="connsiteY5" fmla="*/ 2808312 h 2862004"/>
                <a:gd name="connsiteX6" fmla="*/ 1394334 w 2484796"/>
                <a:gd name="connsiteY6" fmla="*/ 2770423 h 2862004"/>
                <a:gd name="connsiteX7" fmla="*/ 636241 w 2484796"/>
                <a:gd name="connsiteY7" fmla="*/ 2664296 h 2862004"/>
                <a:gd name="connsiteX8" fmla="*/ 84009 w 2484796"/>
                <a:gd name="connsiteY8" fmla="*/ 1808889 h 2862004"/>
                <a:gd name="connsiteX9" fmla="*/ 132185 w 2484796"/>
                <a:gd name="connsiteY9" fmla="*/ 1224136 h 2862004"/>
                <a:gd name="connsiteX10" fmla="*/ 720080 w 2484796"/>
                <a:gd name="connsiteY10" fmla="*/ 432048 h 2862004"/>
                <a:gd name="connsiteX11" fmla="*/ 1800200 w 2484796"/>
                <a:gd name="connsiteY11" fmla="*/ 0 h 2862004"/>
                <a:gd name="connsiteX0" fmla="*/ 1298245 w 2484796"/>
                <a:gd name="connsiteY0" fmla="*/ 1959739 h 2904323"/>
                <a:gd name="connsiteX1" fmla="*/ 1460322 w 2484796"/>
                <a:gd name="connsiteY1" fmla="*/ 1365830 h 2904323"/>
                <a:gd name="connsiteX2" fmla="*/ 2004394 w 2484796"/>
                <a:gd name="connsiteY2" fmla="*/ 1224136 h 2904323"/>
                <a:gd name="connsiteX3" fmla="*/ 2378365 w 2484796"/>
                <a:gd name="connsiteY3" fmla="*/ 1527691 h 2904323"/>
                <a:gd name="connsiteX4" fmla="*/ 2436441 w 2484796"/>
                <a:gd name="connsiteY4" fmla="*/ 2448272 h 2904323"/>
                <a:gd name="connsiteX5" fmla="*/ 2088232 w 2484796"/>
                <a:gd name="connsiteY5" fmla="*/ 2808312 h 2904323"/>
                <a:gd name="connsiteX6" fmla="*/ 1368152 w 2484796"/>
                <a:gd name="connsiteY6" fmla="*/ 2880320 h 2904323"/>
                <a:gd name="connsiteX7" fmla="*/ 636241 w 2484796"/>
                <a:gd name="connsiteY7" fmla="*/ 2664296 h 2904323"/>
                <a:gd name="connsiteX8" fmla="*/ 84009 w 2484796"/>
                <a:gd name="connsiteY8" fmla="*/ 1808889 h 2904323"/>
                <a:gd name="connsiteX9" fmla="*/ 132185 w 2484796"/>
                <a:gd name="connsiteY9" fmla="*/ 1224136 h 2904323"/>
                <a:gd name="connsiteX10" fmla="*/ 720080 w 2484796"/>
                <a:gd name="connsiteY10" fmla="*/ 432048 h 2904323"/>
                <a:gd name="connsiteX11" fmla="*/ 1800200 w 2484796"/>
                <a:gd name="connsiteY11" fmla="*/ 0 h 2904323"/>
                <a:gd name="connsiteX0" fmla="*/ 1404257 w 2590808"/>
                <a:gd name="connsiteY0" fmla="*/ 1959739 h 2904323"/>
                <a:gd name="connsiteX1" fmla="*/ 1566334 w 2590808"/>
                <a:gd name="connsiteY1" fmla="*/ 1365830 h 2904323"/>
                <a:gd name="connsiteX2" fmla="*/ 2110406 w 2590808"/>
                <a:gd name="connsiteY2" fmla="*/ 1224136 h 2904323"/>
                <a:gd name="connsiteX3" fmla="*/ 2484377 w 2590808"/>
                <a:gd name="connsiteY3" fmla="*/ 1527691 h 2904323"/>
                <a:gd name="connsiteX4" fmla="*/ 2542453 w 2590808"/>
                <a:gd name="connsiteY4" fmla="*/ 2448272 h 2904323"/>
                <a:gd name="connsiteX5" fmla="*/ 2194244 w 2590808"/>
                <a:gd name="connsiteY5" fmla="*/ 2808312 h 2904323"/>
                <a:gd name="connsiteX6" fmla="*/ 1474164 w 2590808"/>
                <a:gd name="connsiteY6" fmla="*/ 2880320 h 2904323"/>
                <a:gd name="connsiteX7" fmla="*/ 742253 w 2590808"/>
                <a:gd name="connsiteY7" fmla="*/ 2664296 h 2904323"/>
                <a:gd name="connsiteX8" fmla="*/ 190021 w 2590808"/>
                <a:gd name="connsiteY8" fmla="*/ 1808889 h 2904323"/>
                <a:gd name="connsiteX9" fmla="*/ 106012 w 2590808"/>
                <a:gd name="connsiteY9" fmla="*/ 1152128 h 2904323"/>
                <a:gd name="connsiteX10" fmla="*/ 826092 w 2590808"/>
                <a:gd name="connsiteY10" fmla="*/ 432048 h 2904323"/>
                <a:gd name="connsiteX11" fmla="*/ 1906212 w 2590808"/>
                <a:gd name="connsiteY11" fmla="*/ 0 h 2904323"/>
                <a:gd name="connsiteX0" fmla="*/ 1418258 w 2604809"/>
                <a:gd name="connsiteY0" fmla="*/ 1959739 h 2904323"/>
                <a:gd name="connsiteX1" fmla="*/ 1580335 w 2604809"/>
                <a:gd name="connsiteY1" fmla="*/ 1365830 h 2904323"/>
                <a:gd name="connsiteX2" fmla="*/ 2124407 w 2604809"/>
                <a:gd name="connsiteY2" fmla="*/ 1224136 h 2904323"/>
                <a:gd name="connsiteX3" fmla="*/ 2498378 w 2604809"/>
                <a:gd name="connsiteY3" fmla="*/ 1527691 h 2904323"/>
                <a:gd name="connsiteX4" fmla="*/ 2556454 w 2604809"/>
                <a:gd name="connsiteY4" fmla="*/ 2448272 h 2904323"/>
                <a:gd name="connsiteX5" fmla="*/ 2208245 w 2604809"/>
                <a:gd name="connsiteY5" fmla="*/ 2808312 h 2904323"/>
                <a:gd name="connsiteX6" fmla="*/ 1488165 w 2604809"/>
                <a:gd name="connsiteY6" fmla="*/ 2880320 h 2904323"/>
                <a:gd name="connsiteX7" fmla="*/ 756254 w 2604809"/>
                <a:gd name="connsiteY7" fmla="*/ 2664296 h 2904323"/>
                <a:gd name="connsiteX8" fmla="*/ 120013 w 2604809"/>
                <a:gd name="connsiteY8" fmla="*/ 1944216 h 2904323"/>
                <a:gd name="connsiteX9" fmla="*/ 120013 w 2604809"/>
                <a:gd name="connsiteY9" fmla="*/ 1152128 h 2904323"/>
                <a:gd name="connsiteX10" fmla="*/ 840093 w 2604809"/>
                <a:gd name="connsiteY10" fmla="*/ 432048 h 2904323"/>
                <a:gd name="connsiteX11" fmla="*/ 1920213 w 2604809"/>
                <a:gd name="connsiteY11" fmla="*/ 0 h 2904323"/>
                <a:gd name="connsiteX0" fmla="*/ 1640065 w 2604809"/>
                <a:gd name="connsiteY0" fmla="*/ 2021997 h 2904323"/>
                <a:gd name="connsiteX1" fmla="*/ 1580335 w 2604809"/>
                <a:gd name="connsiteY1" fmla="*/ 1365830 h 2904323"/>
                <a:gd name="connsiteX2" fmla="*/ 2124407 w 2604809"/>
                <a:gd name="connsiteY2" fmla="*/ 1224136 h 2904323"/>
                <a:gd name="connsiteX3" fmla="*/ 2498378 w 2604809"/>
                <a:gd name="connsiteY3" fmla="*/ 1527691 h 2904323"/>
                <a:gd name="connsiteX4" fmla="*/ 2556454 w 2604809"/>
                <a:gd name="connsiteY4" fmla="*/ 2448272 h 2904323"/>
                <a:gd name="connsiteX5" fmla="*/ 2208245 w 2604809"/>
                <a:gd name="connsiteY5" fmla="*/ 2808312 h 2904323"/>
                <a:gd name="connsiteX6" fmla="*/ 1488165 w 2604809"/>
                <a:gd name="connsiteY6" fmla="*/ 2880320 h 2904323"/>
                <a:gd name="connsiteX7" fmla="*/ 756254 w 2604809"/>
                <a:gd name="connsiteY7" fmla="*/ 2664296 h 2904323"/>
                <a:gd name="connsiteX8" fmla="*/ 120013 w 2604809"/>
                <a:gd name="connsiteY8" fmla="*/ 1944216 h 2904323"/>
                <a:gd name="connsiteX9" fmla="*/ 120013 w 2604809"/>
                <a:gd name="connsiteY9" fmla="*/ 1152128 h 2904323"/>
                <a:gd name="connsiteX10" fmla="*/ 840093 w 2604809"/>
                <a:gd name="connsiteY10" fmla="*/ 432048 h 2904323"/>
                <a:gd name="connsiteX11" fmla="*/ 1920213 w 2604809"/>
                <a:gd name="connsiteY11" fmla="*/ 0 h 2904323"/>
                <a:gd name="connsiteX0" fmla="*/ 1640065 w 2604809"/>
                <a:gd name="connsiteY0" fmla="*/ 2021997 h 2904323"/>
                <a:gd name="connsiteX1" fmla="*/ 1580335 w 2604809"/>
                <a:gd name="connsiteY1" fmla="*/ 1365830 h 2904323"/>
                <a:gd name="connsiteX2" fmla="*/ 2124407 w 2604809"/>
                <a:gd name="connsiteY2" fmla="*/ 1224136 h 2904323"/>
                <a:gd name="connsiteX3" fmla="*/ 2498378 w 2604809"/>
                <a:gd name="connsiteY3" fmla="*/ 1527691 h 2904323"/>
                <a:gd name="connsiteX4" fmla="*/ 2556454 w 2604809"/>
                <a:gd name="connsiteY4" fmla="*/ 2448272 h 2904323"/>
                <a:gd name="connsiteX5" fmla="*/ 2208245 w 2604809"/>
                <a:gd name="connsiteY5" fmla="*/ 2808312 h 2904323"/>
                <a:gd name="connsiteX6" fmla="*/ 1488165 w 2604809"/>
                <a:gd name="connsiteY6" fmla="*/ 2880320 h 2904323"/>
                <a:gd name="connsiteX7" fmla="*/ 756254 w 2604809"/>
                <a:gd name="connsiteY7" fmla="*/ 2664296 h 2904323"/>
                <a:gd name="connsiteX8" fmla="*/ 120013 w 2604809"/>
                <a:gd name="connsiteY8" fmla="*/ 1944216 h 2904323"/>
                <a:gd name="connsiteX9" fmla="*/ 120013 w 2604809"/>
                <a:gd name="connsiteY9" fmla="*/ 1152128 h 2904323"/>
                <a:gd name="connsiteX10" fmla="*/ 840093 w 2604809"/>
                <a:gd name="connsiteY10" fmla="*/ 432048 h 2904323"/>
                <a:gd name="connsiteX11" fmla="*/ 1920213 w 2604809"/>
                <a:gd name="connsiteY11" fmla="*/ 0 h 2904323"/>
                <a:gd name="connsiteX0" fmla="*/ 1640065 w 2604809"/>
                <a:gd name="connsiteY0" fmla="*/ 2021997 h 2904323"/>
                <a:gd name="connsiteX1" fmla="*/ 1580335 w 2604809"/>
                <a:gd name="connsiteY1" fmla="*/ 1365830 h 2904323"/>
                <a:gd name="connsiteX2" fmla="*/ 1953607 w 2604809"/>
                <a:gd name="connsiteY2" fmla="*/ 1066144 h 2904323"/>
                <a:gd name="connsiteX3" fmla="*/ 2124407 w 2604809"/>
                <a:gd name="connsiteY3" fmla="*/ 1224136 h 2904323"/>
                <a:gd name="connsiteX4" fmla="*/ 2498378 w 2604809"/>
                <a:gd name="connsiteY4" fmla="*/ 1527691 h 2904323"/>
                <a:gd name="connsiteX5" fmla="*/ 2556454 w 2604809"/>
                <a:gd name="connsiteY5" fmla="*/ 2448272 h 2904323"/>
                <a:gd name="connsiteX6" fmla="*/ 2208245 w 2604809"/>
                <a:gd name="connsiteY6" fmla="*/ 2808312 h 2904323"/>
                <a:gd name="connsiteX7" fmla="*/ 1488165 w 2604809"/>
                <a:gd name="connsiteY7" fmla="*/ 2880320 h 2904323"/>
                <a:gd name="connsiteX8" fmla="*/ 756254 w 2604809"/>
                <a:gd name="connsiteY8" fmla="*/ 2664296 h 2904323"/>
                <a:gd name="connsiteX9" fmla="*/ 120013 w 2604809"/>
                <a:gd name="connsiteY9" fmla="*/ 1944216 h 2904323"/>
                <a:gd name="connsiteX10" fmla="*/ 120013 w 2604809"/>
                <a:gd name="connsiteY10" fmla="*/ 1152128 h 2904323"/>
                <a:gd name="connsiteX11" fmla="*/ 840093 w 2604809"/>
                <a:gd name="connsiteY11" fmla="*/ 432048 h 2904323"/>
                <a:gd name="connsiteX12" fmla="*/ 1920213 w 2604809"/>
                <a:gd name="connsiteY12" fmla="*/ 0 h 2904323"/>
                <a:gd name="connsiteX0" fmla="*/ 1640065 w 2604809"/>
                <a:gd name="connsiteY0" fmla="*/ 2021997 h 2904323"/>
                <a:gd name="connsiteX1" fmla="*/ 1580335 w 2604809"/>
                <a:gd name="connsiteY1" fmla="*/ 1365830 h 2904323"/>
                <a:gd name="connsiteX2" fmla="*/ 1953607 w 2604809"/>
                <a:gd name="connsiteY2" fmla="*/ 1066144 h 2904323"/>
                <a:gd name="connsiteX3" fmla="*/ 2124407 w 2604809"/>
                <a:gd name="connsiteY3" fmla="*/ 1224136 h 2904323"/>
                <a:gd name="connsiteX4" fmla="*/ 2363623 w 2604809"/>
                <a:gd name="connsiteY4" fmla="*/ 1139671 h 2904323"/>
                <a:gd name="connsiteX5" fmla="*/ 2498378 w 2604809"/>
                <a:gd name="connsiteY5" fmla="*/ 1527691 h 2904323"/>
                <a:gd name="connsiteX6" fmla="*/ 2556454 w 2604809"/>
                <a:gd name="connsiteY6" fmla="*/ 2448272 h 2904323"/>
                <a:gd name="connsiteX7" fmla="*/ 2208245 w 2604809"/>
                <a:gd name="connsiteY7" fmla="*/ 2808312 h 2904323"/>
                <a:gd name="connsiteX8" fmla="*/ 1488165 w 2604809"/>
                <a:gd name="connsiteY8" fmla="*/ 2880320 h 2904323"/>
                <a:gd name="connsiteX9" fmla="*/ 756254 w 2604809"/>
                <a:gd name="connsiteY9" fmla="*/ 2664296 h 2904323"/>
                <a:gd name="connsiteX10" fmla="*/ 120013 w 2604809"/>
                <a:gd name="connsiteY10" fmla="*/ 1944216 h 2904323"/>
                <a:gd name="connsiteX11" fmla="*/ 120013 w 2604809"/>
                <a:gd name="connsiteY11" fmla="*/ 1152128 h 2904323"/>
                <a:gd name="connsiteX12" fmla="*/ 840093 w 2604809"/>
                <a:gd name="connsiteY12" fmla="*/ 432048 h 2904323"/>
                <a:gd name="connsiteX13" fmla="*/ 1920213 w 2604809"/>
                <a:gd name="connsiteY13" fmla="*/ 0 h 2904323"/>
                <a:gd name="connsiteX0" fmla="*/ 1640065 w 2604809"/>
                <a:gd name="connsiteY0" fmla="*/ 2021997 h 2904323"/>
                <a:gd name="connsiteX1" fmla="*/ 1580335 w 2604809"/>
                <a:gd name="connsiteY1" fmla="*/ 1365830 h 2904323"/>
                <a:gd name="connsiteX2" fmla="*/ 1953607 w 2604809"/>
                <a:gd name="connsiteY2" fmla="*/ 1066144 h 2904323"/>
                <a:gd name="connsiteX3" fmla="*/ 2170674 w 2604809"/>
                <a:gd name="connsiteY3" fmla="*/ 992617 h 2904323"/>
                <a:gd name="connsiteX4" fmla="*/ 2363623 w 2604809"/>
                <a:gd name="connsiteY4" fmla="*/ 1139671 h 2904323"/>
                <a:gd name="connsiteX5" fmla="*/ 2498378 w 2604809"/>
                <a:gd name="connsiteY5" fmla="*/ 1527691 h 2904323"/>
                <a:gd name="connsiteX6" fmla="*/ 2556454 w 2604809"/>
                <a:gd name="connsiteY6" fmla="*/ 2448272 h 2904323"/>
                <a:gd name="connsiteX7" fmla="*/ 2208245 w 2604809"/>
                <a:gd name="connsiteY7" fmla="*/ 2808312 h 2904323"/>
                <a:gd name="connsiteX8" fmla="*/ 1488165 w 2604809"/>
                <a:gd name="connsiteY8" fmla="*/ 2880320 h 2904323"/>
                <a:gd name="connsiteX9" fmla="*/ 756254 w 2604809"/>
                <a:gd name="connsiteY9" fmla="*/ 2664296 h 2904323"/>
                <a:gd name="connsiteX10" fmla="*/ 120013 w 2604809"/>
                <a:gd name="connsiteY10" fmla="*/ 1944216 h 2904323"/>
                <a:gd name="connsiteX11" fmla="*/ 120013 w 2604809"/>
                <a:gd name="connsiteY11" fmla="*/ 1152128 h 2904323"/>
                <a:gd name="connsiteX12" fmla="*/ 840093 w 2604809"/>
                <a:gd name="connsiteY12" fmla="*/ 432048 h 2904323"/>
                <a:gd name="connsiteX13" fmla="*/ 1920213 w 2604809"/>
                <a:gd name="connsiteY13" fmla="*/ 0 h 2904323"/>
                <a:gd name="connsiteX0" fmla="*/ 1640065 w 2604809"/>
                <a:gd name="connsiteY0" fmla="*/ 2021997 h 2904323"/>
                <a:gd name="connsiteX1" fmla="*/ 1567709 w 2604809"/>
                <a:gd name="connsiteY1" fmla="*/ 1323489 h 2904323"/>
                <a:gd name="connsiteX2" fmla="*/ 1953607 w 2604809"/>
                <a:gd name="connsiteY2" fmla="*/ 1066144 h 2904323"/>
                <a:gd name="connsiteX3" fmla="*/ 2170674 w 2604809"/>
                <a:gd name="connsiteY3" fmla="*/ 992617 h 2904323"/>
                <a:gd name="connsiteX4" fmla="*/ 2363623 w 2604809"/>
                <a:gd name="connsiteY4" fmla="*/ 1139671 h 2904323"/>
                <a:gd name="connsiteX5" fmla="*/ 2498378 w 2604809"/>
                <a:gd name="connsiteY5" fmla="*/ 1527691 h 2904323"/>
                <a:gd name="connsiteX6" fmla="*/ 2556454 w 2604809"/>
                <a:gd name="connsiteY6" fmla="*/ 2448272 h 2904323"/>
                <a:gd name="connsiteX7" fmla="*/ 2208245 w 2604809"/>
                <a:gd name="connsiteY7" fmla="*/ 2808312 h 2904323"/>
                <a:gd name="connsiteX8" fmla="*/ 1488165 w 2604809"/>
                <a:gd name="connsiteY8" fmla="*/ 2880320 h 2904323"/>
                <a:gd name="connsiteX9" fmla="*/ 756254 w 2604809"/>
                <a:gd name="connsiteY9" fmla="*/ 2664296 h 2904323"/>
                <a:gd name="connsiteX10" fmla="*/ 120013 w 2604809"/>
                <a:gd name="connsiteY10" fmla="*/ 1944216 h 2904323"/>
                <a:gd name="connsiteX11" fmla="*/ 120013 w 2604809"/>
                <a:gd name="connsiteY11" fmla="*/ 1152128 h 2904323"/>
                <a:gd name="connsiteX12" fmla="*/ 840093 w 2604809"/>
                <a:gd name="connsiteY12" fmla="*/ 432048 h 2904323"/>
                <a:gd name="connsiteX13" fmla="*/ 1920213 w 2604809"/>
                <a:gd name="connsiteY13" fmla="*/ 0 h 2904323"/>
                <a:gd name="connsiteX0" fmla="*/ 1640065 w 2604809"/>
                <a:gd name="connsiteY0" fmla="*/ 2021997 h 2904323"/>
                <a:gd name="connsiteX1" fmla="*/ 1953607 w 2604809"/>
                <a:gd name="connsiteY1" fmla="*/ 1066144 h 2904323"/>
                <a:gd name="connsiteX2" fmla="*/ 2170674 w 2604809"/>
                <a:gd name="connsiteY2" fmla="*/ 992617 h 2904323"/>
                <a:gd name="connsiteX3" fmla="*/ 2363623 w 2604809"/>
                <a:gd name="connsiteY3" fmla="*/ 1139671 h 2904323"/>
                <a:gd name="connsiteX4" fmla="*/ 2498378 w 2604809"/>
                <a:gd name="connsiteY4" fmla="*/ 1527691 h 2904323"/>
                <a:gd name="connsiteX5" fmla="*/ 2556454 w 2604809"/>
                <a:gd name="connsiteY5" fmla="*/ 2448272 h 2904323"/>
                <a:gd name="connsiteX6" fmla="*/ 2208245 w 2604809"/>
                <a:gd name="connsiteY6" fmla="*/ 2808312 h 2904323"/>
                <a:gd name="connsiteX7" fmla="*/ 1488165 w 2604809"/>
                <a:gd name="connsiteY7" fmla="*/ 2880320 h 2904323"/>
                <a:gd name="connsiteX8" fmla="*/ 756254 w 2604809"/>
                <a:gd name="connsiteY8" fmla="*/ 2664296 h 2904323"/>
                <a:gd name="connsiteX9" fmla="*/ 120013 w 2604809"/>
                <a:gd name="connsiteY9" fmla="*/ 1944216 h 2904323"/>
                <a:gd name="connsiteX10" fmla="*/ 120013 w 2604809"/>
                <a:gd name="connsiteY10" fmla="*/ 1152128 h 2904323"/>
                <a:gd name="connsiteX11" fmla="*/ 840093 w 2604809"/>
                <a:gd name="connsiteY11" fmla="*/ 432048 h 2904323"/>
                <a:gd name="connsiteX12" fmla="*/ 1920213 w 2604809"/>
                <a:gd name="connsiteY12" fmla="*/ 0 h 2904323"/>
                <a:gd name="connsiteX0" fmla="*/ 1640065 w 2604809"/>
                <a:gd name="connsiteY0" fmla="*/ 2021997 h 2904323"/>
                <a:gd name="connsiteX1" fmla="*/ 1519472 w 2604809"/>
                <a:gd name="connsiteY1" fmla="*/ 1323489 h 2904323"/>
                <a:gd name="connsiteX2" fmla="*/ 1953607 w 2604809"/>
                <a:gd name="connsiteY2" fmla="*/ 1066144 h 2904323"/>
                <a:gd name="connsiteX3" fmla="*/ 2170674 w 2604809"/>
                <a:gd name="connsiteY3" fmla="*/ 992617 h 2904323"/>
                <a:gd name="connsiteX4" fmla="*/ 2363623 w 2604809"/>
                <a:gd name="connsiteY4" fmla="*/ 1139671 h 2904323"/>
                <a:gd name="connsiteX5" fmla="*/ 2498378 w 2604809"/>
                <a:gd name="connsiteY5" fmla="*/ 1527691 h 2904323"/>
                <a:gd name="connsiteX6" fmla="*/ 2556454 w 2604809"/>
                <a:gd name="connsiteY6" fmla="*/ 2448272 h 2904323"/>
                <a:gd name="connsiteX7" fmla="*/ 2208245 w 2604809"/>
                <a:gd name="connsiteY7" fmla="*/ 2808312 h 2904323"/>
                <a:gd name="connsiteX8" fmla="*/ 1488165 w 2604809"/>
                <a:gd name="connsiteY8" fmla="*/ 2880320 h 2904323"/>
                <a:gd name="connsiteX9" fmla="*/ 756254 w 2604809"/>
                <a:gd name="connsiteY9" fmla="*/ 2664296 h 2904323"/>
                <a:gd name="connsiteX10" fmla="*/ 120013 w 2604809"/>
                <a:gd name="connsiteY10" fmla="*/ 1944216 h 2904323"/>
                <a:gd name="connsiteX11" fmla="*/ 120013 w 2604809"/>
                <a:gd name="connsiteY11" fmla="*/ 1152128 h 2904323"/>
                <a:gd name="connsiteX12" fmla="*/ 840093 w 2604809"/>
                <a:gd name="connsiteY12" fmla="*/ 432048 h 2904323"/>
                <a:gd name="connsiteX13" fmla="*/ 1920213 w 2604809"/>
                <a:gd name="connsiteY13" fmla="*/ 0 h 2904323"/>
                <a:gd name="connsiteX0" fmla="*/ 1640065 w 2604809"/>
                <a:gd name="connsiteY0" fmla="*/ 2021997 h 2904323"/>
                <a:gd name="connsiteX1" fmla="*/ 1519472 w 2604809"/>
                <a:gd name="connsiteY1" fmla="*/ 1323489 h 2904323"/>
                <a:gd name="connsiteX2" fmla="*/ 1881251 w 2604809"/>
                <a:gd name="connsiteY2" fmla="*/ 992617 h 2904323"/>
                <a:gd name="connsiteX3" fmla="*/ 1953607 w 2604809"/>
                <a:gd name="connsiteY3" fmla="*/ 1066144 h 2904323"/>
                <a:gd name="connsiteX4" fmla="*/ 2170674 w 2604809"/>
                <a:gd name="connsiteY4" fmla="*/ 992617 h 2904323"/>
                <a:gd name="connsiteX5" fmla="*/ 2363623 w 2604809"/>
                <a:gd name="connsiteY5" fmla="*/ 1139671 h 2904323"/>
                <a:gd name="connsiteX6" fmla="*/ 2498378 w 2604809"/>
                <a:gd name="connsiteY6" fmla="*/ 1527691 h 2904323"/>
                <a:gd name="connsiteX7" fmla="*/ 2556454 w 2604809"/>
                <a:gd name="connsiteY7" fmla="*/ 2448272 h 2904323"/>
                <a:gd name="connsiteX8" fmla="*/ 2208245 w 2604809"/>
                <a:gd name="connsiteY8" fmla="*/ 2808312 h 2904323"/>
                <a:gd name="connsiteX9" fmla="*/ 1488165 w 2604809"/>
                <a:gd name="connsiteY9" fmla="*/ 2880320 h 2904323"/>
                <a:gd name="connsiteX10" fmla="*/ 756254 w 2604809"/>
                <a:gd name="connsiteY10" fmla="*/ 2664296 h 2904323"/>
                <a:gd name="connsiteX11" fmla="*/ 120013 w 2604809"/>
                <a:gd name="connsiteY11" fmla="*/ 1944216 h 2904323"/>
                <a:gd name="connsiteX12" fmla="*/ 120013 w 2604809"/>
                <a:gd name="connsiteY12" fmla="*/ 1152128 h 2904323"/>
                <a:gd name="connsiteX13" fmla="*/ 840093 w 2604809"/>
                <a:gd name="connsiteY13" fmla="*/ 432048 h 2904323"/>
                <a:gd name="connsiteX14" fmla="*/ 1920213 w 2604809"/>
                <a:gd name="connsiteY14" fmla="*/ 0 h 2904323"/>
                <a:gd name="connsiteX0" fmla="*/ 1640065 w 2604809"/>
                <a:gd name="connsiteY0" fmla="*/ 2021997 h 2904323"/>
                <a:gd name="connsiteX1" fmla="*/ 1519472 w 2604809"/>
                <a:gd name="connsiteY1" fmla="*/ 1323489 h 2904323"/>
                <a:gd name="connsiteX2" fmla="*/ 1881251 w 2604809"/>
                <a:gd name="connsiteY2" fmla="*/ 992617 h 2904323"/>
                <a:gd name="connsiteX3" fmla="*/ 1977725 w 2604809"/>
                <a:gd name="connsiteY3" fmla="*/ 992617 h 2904323"/>
                <a:gd name="connsiteX4" fmla="*/ 2170674 w 2604809"/>
                <a:gd name="connsiteY4" fmla="*/ 992617 h 2904323"/>
                <a:gd name="connsiteX5" fmla="*/ 2363623 w 2604809"/>
                <a:gd name="connsiteY5" fmla="*/ 1139671 h 2904323"/>
                <a:gd name="connsiteX6" fmla="*/ 2498378 w 2604809"/>
                <a:gd name="connsiteY6" fmla="*/ 1527691 h 2904323"/>
                <a:gd name="connsiteX7" fmla="*/ 2556454 w 2604809"/>
                <a:gd name="connsiteY7" fmla="*/ 2448272 h 2904323"/>
                <a:gd name="connsiteX8" fmla="*/ 2208245 w 2604809"/>
                <a:gd name="connsiteY8" fmla="*/ 2808312 h 2904323"/>
                <a:gd name="connsiteX9" fmla="*/ 1488165 w 2604809"/>
                <a:gd name="connsiteY9" fmla="*/ 2880320 h 2904323"/>
                <a:gd name="connsiteX10" fmla="*/ 756254 w 2604809"/>
                <a:gd name="connsiteY10" fmla="*/ 2664296 h 2904323"/>
                <a:gd name="connsiteX11" fmla="*/ 120013 w 2604809"/>
                <a:gd name="connsiteY11" fmla="*/ 1944216 h 2904323"/>
                <a:gd name="connsiteX12" fmla="*/ 120013 w 2604809"/>
                <a:gd name="connsiteY12" fmla="*/ 1152128 h 2904323"/>
                <a:gd name="connsiteX13" fmla="*/ 840093 w 2604809"/>
                <a:gd name="connsiteY13" fmla="*/ 432048 h 2904323"/>
                <a:gd name="connsiteX14" fmla="*/ 1920213 w 2604809"/>
                <a:gd name="connsiteY14" fmla="*/ 0 h 2904323"/>
                <a:gd name="connsiteX0" fmla="*/ 1640065 w 2604809"/>
                <a:gd name="connsiteY0" fmla="*/ 2021997 h 2904323"/>
                <a:gd name="connsiteX1" fmla="*/ 1519472 w 2604809"/>
                <a:gd name="connsiteY1" fmla="*/ 1323489 h 2904323"/>
                <a:gd name="connsiteX2" fmla="*/ 1881251 w 2604809"/>
                <a:gd name="connsiteY2" fmla="*/ 992617 h 2904323"/>
                <a:gd name="connsiteX3" fmla="*/ 1977725 w 2604809"/>
                <a:gd name="connsiteY3" fmla="*/ 955853 h 2904323"/>
                <a:gd name="connsiteX4" fmla="*/ 2170674 w 2604809"/>
                <a:gd name="connsiteY4" fmla="*/ 992617 h 2904323"/>
                <a:gd name="connsiteX5" fmla="*/ 2363623 w 2604809"/>
                <a:gd name="connsiteY5" fmla="*/ 1139671 h 2904323"/>
                <a:gd name="connsiteX6" fmla="*/ 2498378 w 2604809"/>
                <a:gd name="connsiteY6" fmla="*/ 1527691 h 2904323"/>
                <a:gd name="connsiteX7" fmla="*/ 2556454 w 2604809"/>
                <a:gd name="connsiteY7" fmla="*/ 2448272 h 2904323"/>
                <a:gd name="connsiteX8" fmla="*/ 2208245 w 2604809"/>
                <a:gd name="connsiteY8" fmla="*/ 2808312 h 2904323"/>
                <a:gd name="connsiteX9" fmla="*/ 1488165 w 2604809"/>
                <a:gd name="connsiteY9" fmla="*/ 2880320 h 2904323"/>
                <a:gd name="connsiteX10" fmla="*/ 756254 w 2604809"/>
                <a:gd name="connsiteY10" fmla="*/ 2664296 h 2904323"/>
                <a:gd name="connsiteX11" fmla="*/ 120013 w 2604809"/>
                <a:gd name="connsiteY11" fmla="*/ 1944216 h 2904323"/>
                <a:gd name="connsiteX12" fmla="*/ 120013 w 2604809"/>
                <a:gd name="connsiteY12" fmla="*/ 1152128 h 2904323"/>
                <a:gd name="connsiteX13" fmla="*/ 840093 w 2604809"/>
                <a:gd name="connsiteY13" fmla="*/ 432048 h 2904323"/>
                <a:gd name="connsiteX14" fmla="*/ 1920213 w 2604809"/>
                <a:gd name="connsiteY14" fmla="*/ 0 h 2904323"/>
                <a:gd name="connsiteX0" fmla="*/ 1640065 w 2604809"/>
                <a:gd name="connsiteY0" fmla="*/ 2021997 h 2904323"/>
                <a:gd name="connsiteX1" fmla="*/ 1374760 w 2604809"/>
                <a:gd name="connsiteY1" fmla="*/ 1654361 h 2904323"/>
                <a:gd name="connsiteX2" fmla="*/ 1519472 w 2604809"/>
                <a:gd name="connsiteY2" fmla="*/ 1323489 h 2904323"/>
                <a:gd name="connsiteX3" fmla="*/ 1881251 w 2604809"/>
                <a:gd name="connsiteY3" fmla="*/ 992617 h 2904323"/>
                <a:gd name="connsiteX4" fmla="*/ 1977725 w 2604809"/>
                <a:gd name="connsiteY4" fmla="*/ 955853 h 2904323"/>
                <a:gd name="connsiteX5" fmla="*/ 2170674 w 2604809"/>
                <a:gd name="connsiteY5" fmla="*/ 992617 h 2904323"/>
                <a:gd name="connsiteX6" fmla="*/ 2363623 w 2604809"/>
                <a:gd name="connsiteY6" fmla="*/ 1139671 h 2904323"/>
                <a:gd name="connsiteX7" fmla="*/ 2498378 w 2604809"/>
                <a:gd name="connsiteY7" fmla="*/ 1527691 h 2904323"/>
                <a:gd name="connsiteX8" fmla="*/ 2556454 w 2604809"/>
                <a:gd name="connsiteY8" fmla="*/ 2448272 h 2904323"/>
                <a:gd name="connsiteX9" fmla="*/ 2208245 w 2604809"/>
                <a:gd name="connsiteY9" fmla="*/ 2808312 h 2904323"/>
                <a:gd name="connsiteX10" fmla="*/ 1488165 w 2604809"/>
                <a:gd name="connsiteY10" fmla="*/ 2880320 h 2904323"/>
                <a:gd name="connsiteX11" fmla="*/ 756254 w 2604809"/>
                <a:gd name="connsiteY11" fmla="*/ 2664296 h 2904323"/>
                <a:gd name="connsiteX12" fmla="*/ 120013 w 2604809"/>
                <a:gd name="connsiteY12" fmla="*/ 1944216 h 2904323"/>
                <a:gd name="connsiteX13" fmla="*/ 120013 w 2604809"/>
                <a:gd name="connsiteY13" fmla="*/ 1152128 h 2904323"/>
                <a:gd name="connsiteX14" fmla="*/ 840093 w 2604809"/>
                <a:gd name="connsiteY14" fmla="*/ 432048 h 2904323"/>
                <a:gd name="connsiteX15" fmla="*/ 1920213 w 2604809"/>
                <a:gd name="connsiteY15" fmla="*/ 0 h 2904323"/>
                <a:gd name="connsiteX0" fmla="*/ 1640065 w 2604809"/>
                <a:gd name="connsiteY0" fmla="*/ 2021997 h 2904323"/>
                <a:gd name="connsiteX1" fmla="*/ 1374760 w 2604809"/>
                <a:gd name="connsiteY1" fmla="*/ 1654361 h 2904323"/>
                <a:gd name="connsiteX2" fmla="*/ 1495353 w 2604809"/>
                <a:gd name="connsiteY2" fmla="*/ 1286725 h 2904323"/>
                <a:gd name="connsiteX3" fmla="*/ 1881251 w 2604809"/>
                <a:gd name="connsiteY3" fmla="*/ 992617 h 2904323"/>
                <a:gd name="connsiteX4" fmla="*/ 1977725 w 2604809"/>
                <a:gd name="connsiteY4" fmla="*/ 955853 h 2904323"/>
                <a:gd name="connsiteX5" fmla="*/ 2170674 w 2604809"/>
                <a:gd name="connsiteY5" fmla="*/ 992617 h 2904323"/>
                <a:gd name="connsiteX6" fmla="*/ 2363623 w 2604809"/>
                <a:gd name="connsiteY6" fmla="*/ 1139671 h 2904323"/>
                <a:gd name="connsiteX7" fmla="*/ 2498378 w 2604809"/>
                <a:gd name="connsiteY7" fmla="*/ 1527691 h 2904323"/>
                <a:gd name="connsiteX8" fmla="*/ 2556454 w 2604809"/>
                <a:gd name="connsiteY8" fmla="*/ 2448272 h 2904323"/>
                <a:gd name="connsiteX9" fmla="*/ 2208245 w 2604809"/>
                <a:gd name="connsiteY9" fmla="*/ 2808312 h 2904323"/>
                <a:gd name="connsiteX10" fmla="*/ 1488165 w 2604809"/>
                <a:gd name="connsiteY10" fmla="*/ 2880320 h 2904323"/>
                <a:gd name="connsiteX11" fmla="*/ 756254 w 2604809"/>
                <a:gd name="connsiteY11" fmla="*/ 2664296 h 2904323"/>
                <a:gd name="connsiteX12" fmla="*/ 120013 w 2604809"/>
                <a:gd name="connsiteY12" fmla="*/ 1944216 h 2904323"/>
                <a:gd name="connsiteX13" fmla="*/ 120013 w 2604809"/>
                <a:gd name="connsiteY13" fmla="*/ 1152128 h 2904323"/>
                <a:gd name="connsiteX14" fmla="*/ 840093 w 2604809"/>
                <a:gd name="connsiteY14" fmla="*/ 432048 h 2904323"/>
                <a:gd name="connsiteX15" fmla="*/ 1920213 w 2604809"/>
                <a:gd name="connsiteY15" fmla="*/ 0 h 2904323"/>
                <a:gd name="connsiteX0" fmla="*/ 1640065 w 2604809"/>
                <a:gd name="connsiteY0" fmla="*/ 2021997 h 3112144"/>
                <a:gd name="connsiteX1" fmla="*/ 1374760 w 2604809"/>
                <a:gd name="connsiteY1" fmla="*/ 1654361 h 3112144"/>
                <a:gd name="connsiteX2" fmla="*/ 1495353 w 2604809"/>
                <a:gd name="connsiteY2" fmla="*/ 1286725 h 3112144"/>
                <a:gd name="connsiteX3" fmla="*/ 1881251 w 2604809"/>
                <a:gd name="connsiteY3" fmla="*/ 992617 h 3112144"/>
                <a:gd name="connsiteX4" fmla="*/ 1977725 w 2604809"/>
                <a:gd name="connsiteY4" fmla="*/ 955853 h 3112144"/>
                <a:gd name="connsiteX5" fmla="*/ 2170674 w 2604809"/>
                <a:gd name="connsiteY5" fmla="*/ 992617 h 3112144"/>
                <a:gd name="connsiteX6" fmla="*/ 2363623 w 2604809"/>
                <a:gd name="connsiteY6" fmla="*/ 1139671 h 3112144"/>
                <a:gd name="connsiteX7" fmla="*/ 2498378 w 2604809"/>
                <a:gd name="connsiteY7" fmla="*/ 1527691 h 3112144"/>
                <a:gd name="connsiteX8" fmla="*/ 2556454 w 2604809"/>
                <a:gd name="connsiteY8" fmla="*/ 2448272 h 3112144"/>
                <a:gd name="connsiteX9" fmla="*/ 2208245 w 2604809"/>
                <a:gd name="connsiteY9" fmla="*/ 2808312 h 3112144"/>
                <a:gd name="connsiteX10" fmla="*/ 1447116 w 2604809"/>
                <a:gd name="connsiteY10" fmla="*/ 3088141 h 3112144"/>
                <a:gd name="connsiteX11" fmla="*/ 756254 w 2604809"/>
                <a:gd name="connsiteY11" fmla="*/ 2664296 h 3112144"/>
                <a:gd name="connsiteX12" fmla="*/ 120013 w 2604809"/>
                <a:gd name="connsiteY12" fmla="*/ 1944216 h 3112144"/>
                <a:gd name="connsiteX13" fmla="*/ 120013 w 2604809"/>
                <a:gd name="connsiteY13" fmla="*/ 1152128 h 3112144"/>
                <a:gd name="connsiteX14" fmla="*/ 840093 w 2604809"/>
                <a:gd name="connsiteY14" fmla="*/ 432048 h 3112144"/>
                <a:gd name="connsiteX15" fmla="*/ 1920213 w 2604809"/>
                <a:gd name="connsiteY15" fmla="*/ 0 h 3112144"/>
                <a:gd name="connsiteX0" fmla="*/ 1640065 w 2594992"/>
                <a:gd name="connsiteY0" fmla="*/ 2021997 h 3122018"/>
                <a:gd name="connsiteX1" fmla="*/ 1374760 w 2594992"/>
                <a:gd name="connsiteY1" fmla="*/ 1654361 h 3122018"/>
                <a:gd name="connsiteX2" fmla="*/ 1495353 w 2594992"/>
                <a:gd name="connsiteY2" fmla="*/ 1286725 h 3122018"/>
                <a:gd name="connsiteX3" fmla="*/ 1881251 w 2594992"/>
                <a:gd name="connsiteY3" fmla="*/ 992617 h 3122018"/>
                <a:gd name="connsiteX4" fmla="*/ 1977725 w 2594992"/>
                <a:gd name="connsiteY4" fmla="*/ 955853 h 3122018"/>
                <a:gd name="connsiteX5" fmla="*/ 2170674 w 2594992"/>
                <a:gd name="connsiteY5" fmla="*/ 992617 h 3122018"/>
                <a:gd name="connsiteX6" fmla="*/ 2363623 w 2594992"/>
                <a:gd name="connsiteY6" fmla="*/ 1139671 h 3122018"/>
                <a:gd name="connsiteX7" fmla="*/ 2498378 w 2594992"/>
                <a:gd name="connsiteY7" fmla="*/ 1527691 h 3122018"/>
                <a:gd name="connsiteX8" fmla="*/ 2556454 w 2594992"/>
                <a:gd name="connsiteY8" fmla="*/ 2448272 h 3122018"/>
                <a:gd name="connsiteX9" fmla="*/ 2267149 w 2594992"/>
                <a:gd name="connsiteY9" fmla="*/ 2867560 h 3122018"/>
                <a:gd name="connsiteX10" fmla="*/ 1447116 w 2594992"/>
                <a:gd name="connsiteY10" fmla="*/ 3088141 h 3122018"/>
                <a:gd name="connsiteX11" fmla="*/ 756254 w 2594992"/>
                <a:gd name="connsiteY11" fmla="*/ 2664296 h 3122018"/>
                <a:gd name="connsiteX12" fmla="*/ 120013 w 2594992"/>
                <a:gd name="connsiteY12" fmla="*/ 1944216 h 3122018"/>
                <a:gd name="connsiteX13" fmla="*/ 120013 w 2594992"/>
                <a:gd name="connsiteY13" fmla="*/ 1152128 h 3122018"/>
                <a:gd name="connsiteX14" fmla="*/ 840093 w 2594992"/>
                <a:gd name="connsiteY14" fmla="*/ 432048 h 3122018"/>
                <a:gd name="connsiteX15" fmla="*/ 1920213 w 2594992"/>
                <a:gd name="connsiteY15" fmla="*/ 0 h 312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94992" h="3122018">
                  <a:moveTo>
                    <a:pt x="1640065" y="2021997"/>
                  </a:moveTo>
                  <a:cubicBezTo>
                    <a:pt x="1625171" y="1957204"/>
                    <a:pt x="1398879" y="1776906"/>
                    <a:pt x="1374760" y="1654361"/>
                  </a:cubicBezTo>
                  <a:cubicBezTo>
                    <a:pt x="1350641" y="1531816"/>
                    <a:pt x="1440262" y="1393495"/>
                    <a:pt x="1495353" y="1286725"/>
                  </a:cubicBezTo>
                  <a:cubicBezTo>
                    <a:pt x="1542555" y="1131290"/>
                    <a:pt x="1800856" y="1047762"/>
                    <a:pt x="1881251" y="992617"/>
                  </a:cubicBezTo>
                  <a:cubicBezTo>
                    <a:pt x="1961646" y="937472"/>
                    <a:pt x="1929488" y="955853"/>
                    <a:pt x="1977725" y="955853"/>
                  </a:cubicBezTo>
                  <a:cubicBezTo>
                    <a:pt x="2025962" y="955853"/>
                    <a:pt x="2106358" y="961981"/>
                    <a:pt x="2170674" y="992617"/>
                  </a:cubicBezTo>
                  <a:cubicBezTo>
                    <a:pt x="2234990" y="1023253"/>
                    <a:pt x="2309006" y="1050492"/>
                    <a:pt x="2363623" y="1139671"/>
                  </a:cubicBezTo>
                  <a:cubicBezTo>
                    <a:pt x="2418240" y="1228850"/>
                    <a:pt x="2466239" y="1309591"/>
                    <a:pt x="2498378" y="1527691"/>
                  </a:cubicBezTo>
                  <a:cubicBezTo>
                    <a:pt x="2530517" y="1745791"/>
                    <a:pt x="2594992" y="2224961"/>
                    <a:pt x="2556454" y="2448272"/>
                  </a:cubicBezTo>
                  <a:cubicBezTo>
                    <a:pt x="2517916" y="2671583"/>
                    <a:pt x="2452039" y="2760915"/>
                    <a:pt x="2267149" y="2867560"/>
                  </a:cubicBezTo>
                  <a:cubicBezTo>
                    <a:pt x="2082259" y="2974205"/>
                    <a:pt x="1698932" y="3122018"/>
                    <a:pt x="1447116" y="3088141"/>
                  </a:cubicBezTo>
                  <a:cubicBezTo>
                    <a:pt x="1195300" y="3054264"/>
                    <a:pt x="977438" y="2854950"/>
                    <a:pt x="756254" y="2664296"/>
                  </a:cubicBezTo>
                  <a:cubicBezTo>
                    <a:pt x="535070" y="2473642"/>
                    <a:pt x="226053" y="2196244"/>
                    <a:pt x="120013" y="1944216"/>
                  </a:cubicBezTo>
                  <a:cubicBezTo>
                    <a:pt x="13973" y="1692188"/>
                    <a:pt x="0" y="1404156"/>
                    <a:pt x="120013" y="1152128"/>
                  </a:cubicBezTo>
                  <a:cubicBezTo>
                    <a:pt x="240026" y="900100"/>
                    <a:pt x="540060" y="624069"/>
                    <a:pt x="840093" y="432048"/>
                  </a:cubicBezTo>
                  <a:cubicBezTo>
                    <a:pt x="1140126" y="240027"/>
                    <a:pt x="1764196" y="60007"/>
                    <a:pt x="1920213" y="0"/>
                  </a:cubicBezTo>
                </a:path>
              </a:pathLst>
            </a:custGeom>
            <a:ln w="215900">
              <a:solidFill>
                <a:schemeClr val="tx1"/>
              </a:solidFill>
              <a:bevel/>
              <a:headEnd type="none" w="med" len="med"/>
              <a:tailEnd type="arrow" w="med" len="sm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grpSp>
          <p:nvGrpSpPr>
            <p:cNvPr id="3" name="Grupo 14"/>
            <p:cNvGrpSpPr/>
            <p:nvPr/>
          </p:nvGrpSpPr>
          <p:grpSpPr>
            <a:xfrm>
              <a:off x="539552" y="1268760"/>
              <a:ext cx="8280920" cy="5322938"/>
              <a:chOff x="539552" y="1268760"/>
              <a:chExt cx="8280920" cy="5322938"/>
            </a:xfrm>
          </p:grpSpPr>
          <p:sp>
            <p:nvSpPr>
              <p:cNvPr id="44" name="Forma livre 43"/>
              <p:cNvSpPr/>
              <p:nvPr/>
            </p:nvSpPr>
            <p:spPr>
              <a:xfrm>
                <a:off x="539552" y="1268760"/>
                <a:ext cx="7747555" cy="5322938"/>
              </a:xfrm>
              <a:custGeom>
                <a:avLst/>
                <a:gdLst>
                  <a:gd name="connsiteX0" fmla="*/ 1227055 w 2227868"/>
                  <a:gd name="connsiteY0" fmla="*/ 1586845 h 2483962"/>
                  <a:gd name="connsiteX1" fmla="*/ 1472152 w 2227868"/>
                  <a:gd name="connsiteY1" fmla="*/ 1077798 h 2483962"/>
                  <a:gd name="connsiteX2" fmla="*/ 2216870 w 2227868"/>
                  <a:gd name="connsiteY2" fmla="*/ 1511431 h 2483962"/>
                  <a:gd name="connsiteX3" fmla="*/ 1406164 w 2227868"/>
                  <a:gd name="connsiteY3" fmla="*/ 2482391 h 2483962"/>
                  <a:gd name="connsiteX4" fmla="*/ 95839 w 2227868"/>
                  <a:gd name="connsiteY4" fmla="*/ 1520857 h 2483962"/>
                  <a:gd name="connsiteX5" fmla="*/ 831129 w 2227868"/>
                  <a:gd name="connsiteY5" fmla="*/ 370787 h 2483962"/>
                  <a:gd name="connsiteX6" fmla="*/ 1849224 w 2227868"/>
                  <a:gd name="connsiteY6" fmla="*/ 50276 h 2483962"/>
                  <a:gd name="connsiteX7" fmla="*/ 1830371 w 2227868"/>
                  <a:gd name="connsiteY7" fmla="*/ 69130 h 2483962"/>
                  <a:gd name="connsiteX0" fmla="*/ 1310075 w 2227868"/>
                  <a:gd name="connsiteY0" fmla="*/ 1671707 h 2483962"/>
                  <a:gd name="connsiteX1" fmla="*/ 1472152 w 2227868"/>
                  <a:gd name="connsiteY1" fmla="*/ 1077798 h 2483962"/>
                  <a:gd name="connsiteX2" fmla="*/ 2216870 w 2227868"/>
                  <a:gd name="connsiteY2" fmla="*/ 1511431 h 2483962"/>
                  <a:gd name="connsiteX3" fmla="*/ 1406164 w 2227868"/>
                  <a:gd name="connsiteY3" fmla="*/ 2482391 h 2483962"/>
                  <a:gd name="connsiteX4" fmla="*/ 95839 w 2227868"/>
                  <a:gd name="connsiteY4" fmla="*/ 1520857 h 2483962"/>
                  <a:gd name="connsiteX5" fmla="*/ 831129 w 2227868"/>
                  <a:gd name="connsiteY5" fmla="*/ 370787 h 2483962"/>
                  <a:gd name="connsiteX6" fmla="*/ 1849224 w 2227868"/>
                  <a:gd name="connsiteY6" fmla="*/ 50276 h 2483962"/>
                  <a:gd name="connsiteX7" fmla="*/ 1830371 w 2227868"/>
                  <a:gd name="connsiteY7" fmla="*/ 69130 h 2483962"/>
                  <a:gd name="connsiteX0" fmla="*/ 1310075 w 2227868"/>
                  <a:gd name="connsiteY0" fmla="*/ 1671707 h 2483962"/>
                  <a:gd name="connsiteX1" fmla="*/ 1472152 w 2227868"/>
                  <a:gd name="connsiteY1" fmla="*/ 1077798 h 2483962"/>
                  <a:gd name="connsiteX2" fmla="*/ 2216870 w 2227868"/>
                  <a:gd name="connsiteY2" fmla="*/ 1511431 h 2483962"/>
                  <a:gd name="connsiteX3" fmla="*/ 1406164 w 2227868"/>
                  <a:gd name="connsiteY3" fmla="*/ 2482391 h 2483962"/>
                  <a:gd name="connsiteX4" fmla="*/ 95839 w 2227868"/>
                  <a:gd name="connsiteY4" fmla="*/ 1520857 h 2483962"/>
                  <a:gd name="connsiteX5" fmla="*/ 831129 w 2227868"/>
                  <a:gd name="connsiteY5" fmla="*/ 370787 h 2483962"/>
                  <a:gd name="connsiteX6" fmla="*/ 1849224 w 2227868"/>
                  <a:gd name="connsiteY6" fmla="*/ 50276 h 2483962"/>
                  <a:gd name="connsiteX7" fmla="*/ 1830371 w 2227868"/>
                  <a:gd name="connsiteY7" fmla="*/ 69130 h 2483962"/>
                  <a:gd name="connsiteX0" fmla="*/ 1310075 w 2401193"/>
                  <a:gd name="connsiteY0" fmla="*/ 1671707 h 2529257"/>
                  <a:gd name="connsiteX1" fmla="*/ 1472152 w 2401193"/>
                  <a:gd name="connsiteY1" fmla="*/ 1077798 h 2529257"/>
                  <a:gd name="connsiteX2" fmla="*/ 2390195 w 2401193"/>
                  <a:gd name="connsiteY2" fmla="*/ 1239659 h 2529257"/>
                  <a:gd name="connsiteX3" fmla="*/ 1406164 w 2401193"/>
                  <a:gd name="connsiteY3" fmla="*/ 2482391 h 2529257"/>
                  <a:gd name="connsiteX4" fmla="*/ 95839 w 2401193"/>
                  <a:gd name="connsiteY4" fmla="*/ 1520857 h 2529257"/>
                  <a:gd name="connsiteX5" fmla="*/ 831129 w 2401193"/>
                  <a:gd name="connsiteY5" fmla="*/ 370787 h 2529257"/>
                  <a:gd name="connsiteX6" fmla="*/ 1849224 w 2401193"/>
                  <a:gd name="connsiteY6" fmla="*/ 50276 h 2529257"/>
                  <a:gd name="connsiteX7" fmla="*/ 1830371 w 2401193"/>
                  <a:gd name="connsiteY7" fmla="*/ 69130 h 2529257"/>
                  <a:gd name="connsiteX0" fmla="*/ 1310075 w 2491872"/>
                  <a:gd name="connsiteY0" fmla="*/ 1671707 h 2529257"/>
                  <a:gd name="connsiteX1" fmla="*/ 1472152 w 2491872"/>
                  <a:gd name="connsiteY1" fmla="*/ 1077798 h 2529257"/>
                  <a:gd name="connsiteX2" fmla="*/ 2016224 w 2491872"/>
                  <a:gd name="connsiteY2" fmla="*/ 936104 h 2529257"/>
                  <a:gd name="connsiteX3" fmla="*/ 2390195 w 2491872"/>
                  <a:gd name="connsiteY3" fmla="*/ 1239659 h 2529257"/>
                  <a:gd name="connsiteX4" fmla="*/ 1406164 w 2491872"/>
                  <a:gd name="connsiteY4" fmla="*/ 2482391 h 2529257"/>
                  <a:gd name="connsiteX5" fmla="*/ 95839 w 2491872"/>
                  <a:gd name="connsiteY5" fmla="*/ 1520857 h 2529257"/>
                  <a:gd name="connsiteX6" fmla="*/ 831129 w 2491872"/>
                  <a:gd name="connsiteY6" fmla="*/ 370787 h 2529257"/>
                  <a:gd name="connsiteX7" fmla="*/ 1849224 w 2491872"/>
                  <a:gd name="connsiteY7" fmla="*/ 50276 h 2529257"/>
                  <a:gd name="connsiteX8" fmla="*/ 1830371 w 2491872"/>
                  <a:gd name="connsiteY8" fmla="*/ 69130 h 2529257"/>
                  <a:gd name="connsiteX0" fmla="*/ 1310075 w 2612276"/>
                  <a:gd name="connsiteY0" fmla="*/ 1671707 h 2588955"/>
                  <a:gd name="connsiteX1" fmla="*/ 1472152 w 2612276"/>
                  <a:gd name="connsiteY1" fmla="*/ 1077798 h 2588955"/>
                  <a:gd name="connsiteX2" fmla="*/ 2016224 w 2612276"/>
                  <a:gd name="connsiteY2" fmla="*/ 936104 h 2588955"/>
                  <a:gd name="connsiteX3" fmla="*/ 2390195 w 2612276"/>
                  <a:gd name="connsiteY3" fmla="*/ 1239659 h 2588955"/>
                  <a:gd name="connsiteX4" fmla="*/ 2448271 w 2612276"/>
                  <a:gd name="connsiteY4" fmla="*/ 2160240 h 2588955"/>
                  <a:gd name="connsiteX5" fmla="*/ 1406164 w 2612276"/>
                  <a:gd name="connsiteY5" fmla="*/ 2482391 h 2588955"/>
                  <a:gd name="connsiteX6" fmla="*/ 95839 w 2612276"/>
                  <a:gd name="connsiteY6" fmla="*/ 1520857 h 2588955"/>
                  <a:gd name="connsiteX7" fmla="*/ 831129 w 2612276"/>
                  <a:gd name="connsiteY7" fmla="*/ 370787 h 2588955"/>
                  <a:gd name="connsiteX8" fmla="*/ 1849224 w 2612276"/>
                  <a:gd name="connsiteY8" fmla="*/ 50276 h 2588955"/>
                  <a:gd name="connsiteX9" fmla="*/ 1830371 w 2612276"/>
                  <a:gd name="connsiteY9" fmla="*/ 69130 h 2588955"/>
                  <a:gd name="connsiteX0" fmla="*/ 1244746 w 2546947"/>
                  <a:gd name="connsiteY0" fmla="*/ 1671707 h 2536520"/>
                  <a:gd name="connsiteX1" fmla="*/ 1406823 w 2546947"/>
                  <a:gd name="connsiteY1" fmla="*/ 1077798 h 2536520"/>
                  <a:gd name="connsiteX2" fmla="*/ 1950895 w 2546947"/>
                  <a:gd name="connsiteY2" fmla="*/ 936104 h 2536520"/>
                  <a:gd name="connsiteX3" fmla="*/ 2324866 w 2546947"/>
                  <a:gd name="connsiteY3" fmla="*/ 1239659 h 2536520"/>
                  <a:gd name="connsiteX4" fmla="*/ 2382942 w 2546947"/>
                  <a:gd name="connsiteY4" fmla="*/ 2160240 h 2536520"/>
                  <a:gd name="connsiteX5" fmla="*/ 1340835 w 2546947"/>
                  <a:gd name="connsiteY5" fmla="*/ 2482391 h 2536520"/>
                  <a:gd name="connsiteX6" fmla="*/ 582742 w 2546947"/>
                  <a:gd name="connsiteY6" fmla="*/ 2376264 h 2536520"/>
                  <a:gd name="connsiteX7" fmla="*/ 30510 w 2546947"/>
                  <a:gd name="connsiteY7" fmla="*/ 1520857 h 2536520"/>
                  <a:gd name="connsiteX8" fmla="*/ 765800 w 2546947"/>
                  <a:gd name="connsiteY8" fmla="*/ 370787 h 2536520"/>
                  <a:gd name="connsiteX9" fmla="*/ 1783895 w 2546947"/>
                  <a:gd name="connsiteY9" fmla="*/ 50276 h 2536520"/>
                  <a:gd name="connsiteX10" fmla="*/ 1765042 w 2546947"/>
                  <a:gd name="connsiteY10" fmla="*/ 69130 h 2536520"/>
                  <a:gd name="connsiteX0" fmla="*/ 1298245 w 2600446"/>
                  <a:gd name="connsiteY0" fmla="*/ 1671707 h 2536520"/>
                  <a:gd name="connsiteX1" fmla="*/ 1460322 w 2600446"/>
                  <a:gd name="connsiteY1" fmla="*/ 1077798 h 2536520"/>
                  <a:gd name="connsiteX2" fmla="*/ 2004394 w 2600446"/>
                  <a:gd name="connsiteY2" fmla="*/ 936104 h 2536520"/>
                  <a:gd name="connsiteX3" fmla="*/ 2378365 w 2600446"/>
                  <a:gd name="connsiteY3" fmla="*/ 1239659 h 2536520"/>
                  <a:gd name="connsiteX4" fmla="*/ 2436441 w 2600446"/>
                  <a:gd name="connsiteY4" fmla="*/ 2160240 h 2536520"/>
                  <a:gd name="connsiteX5" fmla="*/ 1394334 w 2600446"/>
                  <a:gd name="connsiteY5" fmla="*/ 2482391 h 2536520"/>
                  <a:gd name="connsiteX6" fmla="*/ 636241 w 2600446"/>
                  <a:gd name="connsiteY6" fmla="*/ 2376264 h 2536520"/>
                  <a:gd name="connsiteX7" fmla="*/ 84009 w 2600446"/>
                  <a:gd name="connsiteY7" fmla="*/ 1520857 h 2536520"/>
                  <a:gd name="connsiteX8" fmla="*/ 132185 w 2600446"/>
                  <a:gd name="connsiteY8" fmla="*/ 936104 h 2536520"/>
                  <a:gd name="connsiteX9" fmla="*/ 819299 w 2600446"/>
                  <a:gd name="connsiteY9" fmla="*/ 370787 h 2536520"/>
                  <a:gd name="connsiteX10" fmla="*/ 1837394 w 2600446"/>
                  <a:gd name="connsiteY10" fmla="*/ 50276 h 2536520"/>
                  <a:gd name="connsiteX11" fmla="*/ 1818541 w 2600446"/>
                  <a:gd name="connsiteY11" fmla="*/ 69130 h 2536520"/>
                  <a:gd name="connsiteX0" fmla="*/ 1298245 w 2600446"/>
                  <a:gd name="connsiteY0" fmla="*/ 1675329 h 2540142"/>
                  <a:gd name="connsiteX1" fmla="*/ 1460322 w 2600446"/>
                  <a:gd name="connsiteY1" fmla="*/ 1081420 h 2540142"/>
                  <a:gd name="connsiteX2" fmla="*/ 2004394 w 2600446"/>
                  <a:gd name="connsiteY2" fmla="*/ 939726 h 2540142"/>
                  <a:gd name="connsiteX3" fmla="*/ 2378365 w 2600446"/>
                  <a:gd name="connsiteY3" fmla="*/ 1243281 h 2540142"/>
                  <a:gd name="connsiteX4" fmla="*/ 2436441 w 2600446"/>
                  <a:gd name="connsiteY4" fmla="*/ 2163862 h 2540142"/>
                  <a:gd name="connsiteX5" fmla="*/ 1394334 w 2600446"/>
                  <a:gd name="connsiteY5" fmla="*/ 2486013 h 2540142"/>
                  <a:gd name="connsiteX6" fmla="*/ 636241 w 2600446"/>
                  <a:gd name="connsiteY6" fmla="*/ 2379886 h 2540142"/>
                  <a:gd name="connsiteX7" fmla="*/ 84009 w 2600446"/>
                  <a:gd name="connsiteY7" fmla="*/ 1524479 h 2540142"/>
                  <a:gd name="connsiteX8" fmla="*/ 132185 w 2600446"/>
                  <a:gd name="connsiteY8" fmla="*/ 939726 h 2540142"/>
                  <a:gd name="connsiteX9" fmla="*/ 720080 w 2600446"/>
                  <a:gd name="connsiteY9" fmla="*/ 147638 h 2540142"/>
                  <a:gd name="connsiteX10" fmla="*/ 1837394 w 2600446"/>
                  <a:gd name="connsiteY10" fmla="*/ 53898 h 2540142"/>
                  <a:gd name="connsiteX11" fmla="*/ 1818541 w 2600446"/>
                  <a:gd name="connsiteY11" fmla="*/ 72752 h 2540142"/>
                  <a:gd name="connsiteX0" fmla="*/ 1298245 w 2600446"/>
                  <a:gd name="connsiteY0" fmla="*/ 1922296 h 2787109"/>
                  <a:gd name="connsiteX1" fmla="*/ 1460322 w 2600446"/>
                  <a:gd name="connsiteY1" fmla="*/ 1328387 h 2787109"/>
                  <a:gd name="connsiteX2" fmla="*/ 2004394 w 2600446"/>
                  <a:gd name="connsiteY2" fmla="*/ 1186693 h 2787109"/>
                  <a:gd name="connsiteX3" fmla="*/ 2378365 w 2600446"/>
                  <a:gd name="connsiteY3" fmla="*/ 1490248 h 2787109"/>
                  <a:gd name="connsiteX4" fmla="*/ 2436441 w 2600446"/>
                  <a:gd name="connsiteY4" fmla="*/ 2410829 h 2787109"/>
                  <a:gd name="connsiteX5" fmla="*/ 1394334 w 2600446"/>
                  <a:gd name="connsiteY5" fmla="*/ 2732980 h 2787109"/>
                  <a:gd name="connsiteX6" fmla="*/ 636241 w 2600446"/>
                  <a:gd name="connsiteY6" fmla="*/ 2626853 h 2787109"/>
                  <a:gd name="connsiteX7" fmla="*/ 84009 w 2600446"/>
                  <a:gd name="connsiteY7" fmla="*/ 1771446 h 2787109"/>
                  <a:gd name="connsiteX8" fmla="*/ 132185 w 2600446"/>
                  <a:gd name="connsiteY8" fmla="*/ 1186693 h 2787109"/>
                  <a:gd name="connsiteX9" fmla="*/ 720080 w 2600446"/>
                  <a:gd name="connsiteY9" fmla="*/ 394605 h 2787109"/>
                  <a:gd name="connsiteX10" fmla="*/ 1837394 w 2600446"/>
                  <a:gd name="connsiteY10" fmla="*/ 300865 h 2787109"/>
                  <a:gd name="connsiteX11" fmla="*/ 1656184 w 2600446"/>
                  <a:gd name="connsiteY11" fmla="*/ 34565 h 2787109"/>
                  <a:gd name="connsiteX0" fmla="*/ 1298245 w 2600446"/>
                  <a:gd name="connsiteY0" fmla="*/ 1675329 h 2540142"/>
                  <a:gd name="connsiteX1" fmla="*/ 1460322 w 2600446"/>
                  <a:gd name="connsiteY1" fmla="*/ 1081420 h 2540142"/>
                  <a:gd name="connsiteX2" fmla="*/ 2004394 w 2600446"/>
                  <a:gd name="connsiteY2" fmla="*/ 939726 h 2540142"/>
                  <a:gd name="connsiteX3" fmla="*/ 2378365 w 2600446"/>
                  <a:gd name="connsiteY3" fmla="*/ 1243281 h 2540142"/>
                  <a:gd name="connsiteX4" fmla="*/ 2436441 w 2600446"/>
                  <a:gd name="connsiteY4" fmla="*/ 2163862 h 2540142"/>
                  <a:gd name="connsiteX5" fmla="*/ 1394334 w 2600446"/>
                  <a:gd name="connsiteY5" fmla="*/ 2486013 h 2540142"/>
                  <a:gd name="connsiteX6" fmla="*/ 636241 w 2600446"/>
                  <a:gd name="connsiteY6" fmla="*/ 2379886 h 2540142"/>
                  <a:gd name="connsiteX7" fmla="*/ 84009 w 2600446"/>
                  <a:gd name="connsiteY7" fmla="*/ 1524479 h 2540142"/>
                  <a:gd name="connsiteX8" fmla="*/ 132185 w 2600446"/>
                  <a:gd name="connsiteY8" fmla="*/ 939726 h 2540142"/>
                  <a:gd name="connsiteX9" fmla="*/ 720080 w 2600446"/>
                  <a:gd name="connsiteY9" fmla="*/ 147638 h 2540142"/>
                  <a:gd name="connsiteX10" fmla="*/ 1837394 w 2600446"/>
                  <a:gd name="connsiteY10" fmla="*/ 53898 h 2540142"/>
                  <a:gd name="connsiteX0" fmla="*/ 1298245 w 2600446"/>
                  <a:gd name="connsiteY0" fmla="*/ 1959739 h 2824552"/>
                  <a:gd name="connsiteX1" fmla="*/ 1460322 w 2600446"/>
                  <a:gd name="connsiteY1" fmla="*/ 1365830 h 2824552"/>
                  <a:gd name="connsiteX2" fmla="*/ 2004394 w 2600446"/>
                  <a:gd name="connsiteY2" fmla="*/ 1224136 h 2824552"/>
                  <a:gd name="connsiteX3" fmla="*/ 2378365 w 2600446"/>
                  <a:gd name="connsiteY3" fmla="*/ 1527691 h 2824552"/>
                  <a:gd name="connsiteX4" fmla="*/ 2436441 w 2600446"/>
                  <a:gd name="connsiteY4" fmla="*/ 2448272 h 2824552"/>
                  <a:gd name="connsiteX5" fmla="*/ 1394334 w 2600446"/>
                  <a:gd name="connsiteY5" fmla="*/ 2770423 h 2824552"/>
                  <a:gd name="connsiteX6" fmla="*/ 636241 w 2600446"/>
                  <a:gd name="connsiteY6" fmla="*/ 2664296 h 2824552"/>
                  <a:gd name="connsiteX7" fmla="*/ 84009 w 2600446"/>
                  <a:gd name="connsiteY7" fmla="*/ 1808889 h 2824552"/>
                  <a:gd name="connsiteX8" fmla="*/ 132185 w 2600446"/>
                  <a:gd name="connsiteY8" fmla="*/ 1224136 h 2824552"/>
                  <a:gd name="connsiteX9" fmla="*/ 720080 w 2600446"/>
                  <a:gd name="connsiteY9" fmla="*/ 432048 h 2824552"/>
                  <a:gd name="connsiteX10" fmla="*/ 1800200 w 2600446"/>
                  <a:gd name="connsiteY10" fmla="*/ 0 h 2824552"/>
                  <a:gd name="connsiteX0" fmla="*/ 1298245 w 2484796"/>
                  <a:gd name="connsiteY0" fmla="*/ 1959739 h 2862004"/>
                  <a:gd name="connsiteX1" fmla="*/ 1460322 w 2484796"/>
                  <a:gd name="connsiteY1" fmla="*/ 1365830 h 2862004"/>
                  <a:gd name="connsiteX2" fmla="*/ 2004394 w 2484796"/>
                  <a:gd name="connsiteY2" fmla="*/ 1224136 h 2862004"/>
                  <a:gd name="connsiteX3" fmla="*/ 2378365 w 2484796"/>
                  <a:gd name="connsiteY3" fmla="*/ 1527691 h 2862004"/>
                  <a:gd name="connsiteX4" fmla="*/ 2436441 w 2484796"/>
                  <a:gd name="connsiteY4" fmla="*/ 2448272 h 2862004"/>
                  <a:gd name="connsiteX5" fmla="*/ 2088232 w 2484796"/>
                  <a:gd name="connsiteY5" fmla="*/ 2808312 h 2862004"/>
                  <a:gd name="connsiteX6" fmla="*/ 1394334 w 2484796"/>
                  <a:gd name="connsiteY6" fmla="*/ 2770423 h 2862004"/>
                  <a:gd name="connsiteX7" fmla="*/ 636241 w 2484796"/>
                  <a:gd name="connsiteY7" fmla="*/ 2664296 h 2862004"/>
                  <a:gd name="connsiteX8" fmla="*/ 84009 w 2484796"/>
                  <a:gd name="connsiteY8" fmla="*/ 1808889 h 2862004"/>
                  <a:gd name="connsiteX9" fmla="*/ 132185 w 2484796"/>
                  <a:gd name="connsiteY9" fmla="*/ 1224136 h 2862004"/>
                  <a:gd name="connsiteX10" fmla="*/ 720080 w 2484796"/>
                  <a:gd name="connsiteY10" fmla="*/ 432048 h 2862004"/>
                  <a:gd name="connsiteX11" fmla="*/ 1800200 w 2484796"/>
                  <a:gd name="connsiteY11" fmla="*/ 0 h 2862004"/>
                  <a:gd name="connsiteX0" fmla="*/ 1298245 w 2484796"/>
                  <a:gd name="connsiteY0" fmla="*/ 1959739 h 2904323"/>
                  <a:gd name="connsiteX1" fmla="*/ 1460322 w 2484796"/>
                  <a:gd name="connsiteY1" fmla="*/ 1365830 h 2904323"/>
                  <a:gd name="connsiteX2" fmla="*/ 2004394 w 2484796"/>
                  <a:gd name="connsiteY2" fmla="*/ 1224136 h 2904323"/>
                  <a:gd name="connsiteX3" fmla="*/ 2378365 w 2484796"/>
                  <a:gd name="connsiteY3" fmla="*/ 1527691 h 2904323"/>
                  <a:gd name="connsiteX4" fmla="*/ 2436441 w 2484796"/>
                  <a:gd name="connsiteY4" fmla="*/ 2448272 h 2904323"/>
                  <a:gd name="connsiteX5" fmla="*/ 2088232 w 2484796"/>
                  <a:gd name="connsiteY5" fmla="*/ 2808312 h 2904323"/>
                  <a:gd name="connsiteX6" fmla="*/ 1368152 w 2484796"/>
                  <a:gd name="connsiteY6" fmla="*/ 2880320 h 2904323"/>
                  <a:gd name="connsiteX7" fmla="*/ 636241 w 2484796"/>
                  <a:gd name="connsiteY7" fmla="*/ 2664296 h 2904323"/>
                  <a:gd name="connsiteX8" fmla="*/ 84009 w 2484796"/>
                  <a:gd name="connsiteY8" fmla="*/ 1808889 h 2904323"/>
                  <a:gd name="connsiteX9" fmla="*/ 132185 w 2484796"/>
                  <a:gd name="connsiteY9" fmla="*/ 1224136 h 2904323"/>
                  <a:gd name="connsiteX10" fmla="*/ 720080 w 2484796"/>
                  <a:gd name="connsiteY10" fmla="*/ 432048 h 2904323"/>
                  <a:gd name="connsiteX11" fmla="*/ 1800200 w 2484796"/>
                  <a:gd name="connsiteY11" fmla="*/ 0 h 2904323"/>
                  <a:gd name="connsiteX0" fmla="*/ 1404257 w 2590808"/>
                  <a:gd name="connsiteY0" fmla="*/ 1959739 h 2904323"/>
                  <a:gd name="connsiteX1" fmla="*/ 1566334 w 2590808"/>
                  <a:gd name="connsiteY1" fmla="*/ 1365830 h 2904323"/>
                  <a:gd name="connsiteX2" fmla="*/ 2110406 w 2590808"/>
                  <a:gd name="connsiteY2" fmla="*/ 1224136 h 2904323"/>
                  <a:gd name="connsiteX3" fmla="*/ 2484377 w 2590808"/>
                  <a:gd name="connsiteY3" fmla="*/ 1527691 h 2904323"/>
                  <a:gd name="connsiteX4" fmla="*/ 2542453 w 2590808"/>
                  <a:gd name="connsiteY4" fmla="*/ 2448272 h 2904323"/>
                  <a:gd name="connsiteX5" fmla="*/ 2194244 w 2590808"/>
                  <a:gd name="connsiteY5" fmla="*/ 2808312 h 2904323"/>
                  <a:gd name="connsiteX6" fmla="*/ 1474164 w 2590808"/>
                  <a:gd name="connsiteY6" fmla="*/ 2880320 h 2904323"/>
                  <a:gd name="connsiteX7" fmla="*/ 742253 w 2590808"/>
                  <a:gd name="connsiteY7" fmla="*/ 2664296 h 2904323"/>
                  <a:gd name="connsiteX8" fmla="*/ 190021 w 2590808"/>
                  <a:gd name="connsiteY8" fmla="*/ 1808889 h 2904323"/>
                  <a:gd name="connsiteX9" fmla="*/ 106012 w 2590808"/>
                  <a:gd name="connsiteY9" fmla="*/ 1152128 h 2904323"/>
                  <a:gd name="connsiteX10" fmla="*/ 826092 w 2590808"/>
                  <a:gd name="connsiteY10" fmla="*/ 432048 h 2904323"/>
                  <a:gd name="connsiteX11" fmla="*/ 1906212 w 2590808"/>
                  <a:gd name="connsiteY11" fmla="*/ 0 h 2904323"/>
                  <a:gd name="connsiteX0" fmla="*/ 1418258 w 2604809"/>
                  <a:gd name="connsiteY0" fmla="*/ 1959739 h 2904323"/>
                  <a:gd name="connsiteX1" fmla="*/ 1580335 w 2604809"/>
                  <a:gd name="connsiteY1" fmla="*/ 1365830 h 2904323"/>
                  <a:gd name="connsiteX2" fmla="*/ 2124407 w 2604809"/>
                  <a:gd name="connsiteY2" fmla="*/ 1224136 h 2904323"/>
                  <a:gd name="connsiteX3" fmla="*/ 2498378 w 2604809"/>
                  <a:gd name="connsiteY3" fmla="*/ 1527691 h 2904323"/>
                  <a:gd name="connsiteX4" fmla="*/ 2556454 w 2604809"/>
                  <a:gd name="connsiteY4" fmla="*/ 2448272 h 2904323"/>
                  <a:gd name="connsiteX5" fmla="*/ 2208245 w 2604809"/>
                  <a:gd name="connsiteY5" fmla="*/ 2808312 h 2904323"/>
                  <a:gd name="connsiteX6" fmla="*/ 1488165 w 2604809"/>
                  <a:gd name="connsiteY6" fmla="*/ 2880320 h 2904323"/>
                  <a:gd name="connsiteX7" fmla="*/ 756254 w 2604809"/>
                  <a:gd name="connsiteY7" fmla="*/ 2664296 h 2904323"/>
                  <a:gd name="connsiteX8" fmla="*/ 120013 w 2604809"/>
                  <a:gd name="connsiteY8" fmla="*/ 1944216 h 2904323"/>
                  <a:gd name="connsiteX9" fmla="*/ 120013 w 2604809"/>
                  <a:gd name="connsiteY9" fmla="*/ 1152128 h 2904323"/>
                  <a:gd name="connsiteX10" fmla="*/ 840093 w 2604809"/>
                  <a:gd name="connsiteY10" fmla="*/ 432048 h 2904323"/>
                  <a:gd name="connsiteX11" fmla="*/ 1920213 w 2604809"/>
                  <a:gd name="connsiteY11" fmla="*/ 0 h 2904323"/>
                  <a:gd name="connsiteX0" fmla="*/ 1640065 w 2604809"/>
                  <a:gd name="connsiteY0" fmla="*/ 2021997 h 2904323"/>
                  <a:gd name="connsiteX1" fmla="*/ 1580335 w 2604809"/>
                  <a:gd name="connsiteY1" fmla="*/ 1365830 h 2904323"/>
                  <a:gd name="connsiteX2" fmla="*/ 2124407 w 2604809"/>
                  <a:gd name="connsiteY2" fmla="*/ 1224136 h 2904323"/>
                  <a:gd name="connsiteX3" fmla="*/ 2498378 w 2604809"/>
                  <a:gd name="connsiteY3" fmla="*/ 1527691 h 2904323"/>
                  <a:gd name="connsiteX4" fmla="*/ 2556454 w 2604809"/>
                  <a:gd name="connsiteY4" fmla="*/ 2448272 h 2904323"/>
                  <a:gd name="connsiteX5" fmla="*/ 2208245 w 2604809"/>
                  <a:gd name="connsiteY5" fmla="*/ 2808312 h 2904323"/>
                  <a:gd name="connsiteX6" fmla="*/ 1488165 w 2604809"/>
                  <a:gd name="connsiteY6" fmla="*/ 2880320 h 2904323"/>
                  <a:gd name="connsiteX7" fmla="*/ 756254 w 2604809"/>
                  <a:gd name="connsiteY7" fmla="*/ 2664296 h 2904323"/>
                  <a:gd name="connsiteX8" fmla="*/ 120013 w 2604809"/>
                  <a:gd name="connsiteY8" fmla="*/ 1944216 h 2904323"/>
                  <a:gd name="connsiteX9" fmla="*/ 120013 w 2604809"/>
                  <a:gd name="connsiteY9" fmla="*/ 1152128 h 2904323"/>
                  <a:gd name="connsiteX10" fmla="*/ 840093 w 2604809"/>
                  <a:gd name="connsiteY10" fmla="*/ 432048 h 2904323"/>
                  <a:gd name="connsiteX11" fmla="*/ 1920213 w 2604809"/>
                  <a:gd name="connsiteY11" fmla="*/ 0 h 2904323"/>
                  <a:gd name="connsiteX0" fmla="*/ 1640065 w 2604809"/>
                  <a:gd name="connsiteY0" fmla="*/ 2021997 h 2904323"/>
                  <a:gd name="connsiteX1" fmla="*/ 1580335 w 2604809"/>
                  <a:gd name="connsiteY1" fmla="*/ 1365830 h 2904323"/>
                  <a:gd name="connsiteX2" fmla="*/ 2124407 w 2604809"/>
                  <a:gd name="connsiteY2" fmla="*/ 1224136 h 2904323"/>
                  <a:gd name="connsiteX3" fmla="*/ 2498378 w 2604809"/>
                  <a:gd name="connsiteY3" fmla="*/ 1527691 h 2904323"/>
                  <a:gd name="connsiteX4" fmla="*/ 2556454 w 2604809"/>
                  <a:gd name="connsiteY4" fmla="*/ 2448272 h 2904323"/>
                  <a:gd name="connsiteX5" fmla="*/ 2208245 w 2604809"/>
                  <a:gd name="connsiteY5" fmla="*/ 2808312 h 2904323"/>
                  <a:gd name="connsiteX6" fmla="*/ 1488165 w 2604809"/>
                  <a:gd name="connsiteY6" fmla="*/ 2880320 h 2904323"/>
                  <a:gd name="connsiteX7" fmla="*/ 756254 w 2604809"/>
                  <a:gd name="connsiteY7" fmla="*/ 2664296 h 2904323"/>
                  <a:gd name="connsiteX8" fmla="*/ 120013 w 2604809"/>
                  <a:gd name="connsiteY8" fmla="*/ 1944216 h 2904323"/>
                  <a:gd name="connsiteX9" fmla="*/ 120013 w 2604809"/>
                  <a:gd name="connsiteY9" fmla="*/ 1152128 h 2904323"/>
                  <a:gd name="connsiteX10" fmla="*/ 840093 w 2604809"/>
                  <a:gd name="connsiteY10" fmla="*/ 432048 h 2904323"/>
                  <a:gd name="connsiteX11" fmla="*/ 1920213 w 2604809"/>
                  <a:gd name="connsiteY11" fmla="*/ 0 h 2904323"/>
                  <a:gd name="connsiteX0" fmla="*/ 1640065 w 2604809"/>
                  <a:gd name="connsiteY0" fmla="*/ 2021997 h 2904323"/>
                  <a:gd name="connsiteX1" fmla="*/ 1580335 w 2604809"/>
                  <a:gd name="connsiteY1" fmla="*/ 1365830 h 2904323"/>
                  <a:gd name="connsiteX2" fmla="*/ 1953607 w 2604809"/>
                  <a:gd name="connsiteY2" fmla="*/ 1066144 h 2904323"/>
                  <a:gd name="connsiteX3" fmla="*/ 2124407 w 2604809"/>
                  <a:gd name="connsiteY3" fmla="*/ 1224136 h 2904323"/>
                  <a:gd name="connsiteX4" fmla="*/ 2498378 w 2604809"/>
                  <a:gd name="connsiteY4" fmla="*/ 1527691 h 2904323"/>
                  <a:gd name="connsiteX5" fmla="*/ 2556454 w 2604809"/>
                  <a:gd name="connsiteY5" fmla="*/ 2448272 h 2904323"/>
                  <a:gd name="connsiteX6" fmla="*/ 2208245 w 2604809"/>
                  <a:gd name="connsiteY6" fmla="*/ 2808312 h 2904323"/>
                  <a:gd name="connsiteX7" fmla="*/ 1488165 w 2604809"/>
                  <a:gd name="connsiteY7" fmla="*/ 2880320 h 2904323"/>
                  <a:gd name="connsiteX8" fmla="*/ 756254 w 2604809"/>
                  <a:gd name="connsiteY8" fmla="*/ 2664296 h 2904323"/>
                  <a:gd name="connsiteX9" fmla="*/ 120013 w 2604809"/>
                  <a:gd name="connsiteY9" fmla="*/ 1944216 h 2904323"/>
                  <a:gd name="connsiteX10" fmla="*/ 120013 w 2604809"/>
                  <a:gd name="connsiteY10" fmla="*/ 1152128 h 2904323"/>
                  <a:gd name="connsiteX11" fmla="*/ 840093 w 2604809"/>
                  <a:gd name="connsiteY11" fmla="*/ 432048 h 2904323"/>
                  <a:gd name="connsiteX12" fmla="*/ 1920213 w 2604809"/>
                  <a:gd name="connsiteY12" fmla="*/ 0 h 2904323"/>
                  <a:gd name="connsiteX0" fmla="*/ 1640065 w 2604809"/>
                  <a:gd name="connsiteY0" fmla="*/ 2021997 h 2904323"/>
                  <a:gd name="connsiteX1" fmla="*/ 1580335 w 2604809"/>
                  <a:gd name="connsiteY1" fmla="*/ 1365830 h 2904323"/>
                  <a:gd name="connsiteX2" fmla="*/ 1953607 w 2604809"/>
                  <a:gd name="connsiteY2" fmla="*/ 1066144 h 2904323"/>
                  <a:gd name="connsiteX3" fmla="*/ 2124407 w 2604809"/>
                  <a:gd name="connsiteY3" fmla="*/ 1224136 h 2904323"/>
                  <a:gd name="connsiteX4" fmla="*/ 2363623 w 2604809"/>
                  <a:gd name="connsiteY4" fmla="*/ 1139671 h 2904323"/>
                  <a:gd name="connsiteX5" fmla="*/ 2498378 w 2604809"/>
                  <a:gd name="connsiteY5" fmla="*/ 1527691 h 2904323"/>
                  <a:gd name="connsiteX6" fmla="*/ 2556454 w 2604809"/>
                  <a:gd name="connsiteY6" fmla="*/ 2448272 h 2904323"/>
                  <a:gd name="connsiteX7" fmla="*/ 2208245 w 2604809"/>
                  <a:gd name="connsiteY7" fmla="*/ 2808312 h 2904323"/>
                  <a:gd name="connsiteX8" fmla="*/ 1488165 w 2604809"/>
                  <a:gd name="connsiteY8" fmla="*/ 2880320 h 2904323"/>
                  <a:gd name="connsiteX9" fmla="*/ 756254 w 2604809"/>
                  <a:gd name="connsiteY9" fmla="*/ 2664296 h 2904323"/>
                  <a:gd name="connsiteX10" fmla="*/ 120013 w 2604809"/>
                  <a:gd name="connsiteY10" fmla="*/ 1944216 h 2904323"/>
                  <a:gd name="connsiteX11" fmla="*/ 120013 w 2604809"/>
                  <a:gd name="connsiteY11" fmla="*/ 1152128 h 2904323"/>
                  <a:gd name="connsiteX12" fmla="*/ 840093 w 2604809"/>
                  <a:gd name="connsiteY12" fmla="*/ 432048 h 2904323"/>
                  <a:gd name="connsiteX13" fmla="*/ 1920213 w 2604809"/>
                  <a:gd name="connsiteY13" fmla="*/ 0 h 2904323"/>
                  <a:gd name="connsiteX0" fmla="*/ 1640065 w 2604809"/>
                  <a:gd name="connsiteY0" fmla="*/ 2021997 h 2904323"/>
                  <a:gd name="connsiteX1" fmla="*/ 1580335 w 2604809"/>
                  <a:gd name="connsiteY1" fmla="*/ 1365830 h 2904323"/>
                  <a:gd name="connsiteX2" fmla="*/ 1953607 w 2604809"/>
                  <a:gd name="connsiteY2" fmla="*/ 1066144 h 2904323"/>
                  <a:gd name="connsiteX3" fmla="*/ 2170674 w 2604809"/>
                  <a:gd name="connsiteY3" fmla="*/ 992617 h 2904323"/>
                  <a:gd name="connsiteX4" fmla="*/ 2363623 w 2604809"/>
                  <a:gd name="connsiteY4" fmla="*/ 1139671 h 2904323"/>
                  <a:gd name="connsiteX5" fmla="*/ 2498378 w 2604809"/>
                  <a:gd name="connsiteY5" fmla="*/ 1527691 h 2904323"/>
                  <a:gd name="connsiteX6" fmla="*/ 2556454 w 2604809"/>
                  <a:gd name="connsiteY6" fmla="*/ 2448272 h 2904323"/>
                  <a:gd name="connsiteX7" fmla="*/ 2208245 w 2604809"/>
                  <a:gd name="connsiteY7" fmla="*/ 2808312 h 2904323"/>
                  <a:gd name="connsiteX8" fmla="*/ 1488165 w 2604809"/>
                  <a:gd name="connsiteY8" fmla="*/ 2880320 h 2904323"/>
                  <a:gd name="connsiteX9" fmla="*/ 756254 w 2604809"/>
                  <a:gd name="connsiteY9" fmla="*/ 2664296 h 2904323"/>
                  <a:gd name="connsiteX10" fmla="*/ 120013 w 2604809"/>
                  <a:gd name="connsiteY10" fmla="*/ 1944216 h 2904323"/>
                  <a:gd name="connsiteX11" fmla="*/ 120013 w 2604809"/>
                  <a:gd name="connsiteY11" fmla="*/ 1152128 h 2904323"/>
                  <a:gd name="connsiteX12" fmla="*/ 840093 w 2604809"/>
                  <a:gd name="connsiteY12" fmla="*/ 432048 h 2904323"/>
                  <a:gd name="connsiteX13" fmla="*/ 1920213 w 2604809"/>
                  <a:gd name="connsiteY13" fmla="*/ 0 h 2904323"/>
                  <a:gd name="connsiteX0" fmla="*/ 1640065 w 2604809"/>
                  <a:gd name="connsiteY0" fmla="*/ 2021997 h 2904323"/>
                  <a:gd name="connsiteX1" fmla="*/ 1567709 w 2604809"/>
                  <a:gd name="connsiteY1" fmla="*/ 1323489 h 2904323"/>
                  <a:gd name="connsiteX2" fmla="*/ 1953607 w 2604809"/>
                  <a:gd name="connsiteY2" fmla="*/ 1066144 h 2904323"/>
                  <a:gd name="connsiteX3" fmla="*/ 2170674 w 2604809"/>
                  <a:gd name="connsiteY3" fmla="*/ 992617 h 2904323"/>
                  <a:gd name="connsiteX4" fmla="*/ 2363623 w 2604809"/>
                  <a:gd name="connsiteY4" fmla="*/ 1139671 h 2904323"/>
                  <a:gd name="connsiteX5" fmla="*/ 2498378 w 2604809"/>
                  <a:gd name="connsiteY5" fmla="*/ 1527691 h 2904323"/>
                  <a:gd name="connsiteX6" fmla="*/ 2556454 w 2604809"/>
                  <a:gd name="connsiteY6" fmla="*/ 2448272 h 2904323"/>
                  <a:gd name="connsiteX7" fmla="*/ 2208245 w 2604809"/>
                  <a:gd name="connsiteY7" fmla="*/ 2808312 h 2904323"/>
                  <a:gd name="connsiteX8" fmla="*/ 1488165 w 2604809"/>
                  <a:gd name="connsiteY8" fmla="*/ 2880320 h 2904323"/>
                  <a:gd name="connsiteX9" fmla="*/ 756254 w 2604809"/>
                  <a:gd name="connsiteY9" fmla="*/ 2664296 h 2904323"/>
                  <a:gd name="connsiteX10" fmla="*/ 120013 w 2604809"/>
                  <a:gd name="connsiteY10" fmla="*/ 1944216 h 2904323"/>
                  <a:gd name="connsiteX11" fmla="*/ 120013 w 2604809"/>
                  <a:gd name="connsiteY11" fmla="*/ 1152128 h 2904323"/>
                  <a:gd name="connsiteX12" fmla="*/ 840093 w 2604809"/>
                  <a:gd name="connsiteY12" fmla="*/ 432048 h 2904323"/>
                  <a:gd name="connsiteX13" fmla="*/ 1920213 w 2604809"/>
                  <a:gd name="connsiteY13" fmla="*/ 0 h 2904323"/>
                  <a:gd name="connsiteX0" fmla="*/ 1640065 w 2604809"/>
                  <a:gd name="connsiteY0" fmla="*/ 2021997 h 2904323"/>
                  <a:gd name="connsiteX1" fmla="*/ 1953607 w 2604809"/>
                  <a:gd name="connsiteY1" fmla="*/ 1066144 h 2904323"/>
                  <a:gd name="connsiteX2" fmla="*/ 2170674 w 2604809"/>
                  <a:gd name="connsiteY2" fmla="*/ 992617 h 2904323"/>
                  <a:gd name="connsiteX3" fmla="*/ 2363623 w 2604809"/>
                  <a:gd name="connsiteY3" fmla="*/ 1139671 h 2904323"/>
                  <a:gd name="connsiteX4" fmla="*/ 2498378 w 2604809"/>
                  <a:gd name="connsiteY4" fmla="*/ 1527691 h 2904323"/>
                  <a:gd name="connsiteX5" fmla="*/ 2556454 w 2604809"/>
                  <a:gd name="connsiteY5" fmla="*/ 2448272 h 2904323"/>
                  <a:gd name="connsiteX6" fmla="*/ 2208245 w 2604809"/>
                  <a:gd name="connsiteY6" fmla="*/ 2808312 h 2904323"/>
                  <a:gd name="connsiteX7" fmla="*/ 1488165 w 2604809"/>
                  <a:gd name="connsiteY7" fmla="*/ 2880320 h 2904323"/>
                  <a:gd name="connsiteX8" fmla="*/ 756254 w 2604809"/>
                  <a:gd name="connsiteY8" fmla="*/ 2664296 h 2904323"/>
                  <a:gd name="connsiteX9" fmla="*/ 120013 w 2604809"/>
                  <a:gd name="connsiteY9" fmla="*/ 1944216 h 2904323"/>
                  <a:gd name="connsiteX10" fmla="*/ 120013 w 2604809"/>
                  <a:gd name="connsiteY10" fmla="*/ 1152128 h 2904323"/>
                  <a:gd name="connsiteX11" fmla="*/ 840093 w 2604809"/>
                  <a:gd name="connsiteY11" fmla="*/ 432048 h 2904323"/>
                  <a:gd name="connsiteX12" fmla="*/ 1920213 w 2604809"/>
                  <a:gd name="connsiteY12" fmla="*/ 0 h 2904323"/>
                  <a:gd name="connsiteX0" fmla="*/ 1640065 w 2604809"/>
                  <a:gd name="connsiteY0" fmla="*/ 2021997 h 2904323"/>
                  <a:gd name="connsiteX1" fmla="*/ 1519472 w 2604809"/>
                  <a:gd name="connsiteY1" fmla="*/ 1323489 h 2904323"/>
                  <a:gd name="connsiteX2" fmla="*/ 1953607 w 2604809"/>
                  <a:gd name="connsiteY2" fmla="*/ 1066144 h 2904323"/>
                  <a:gd name="connsiteX3" fmla="*/ 2170674 w 2604809"/>
                  <a:gd name="connsiteY3" fmla="*/ 992617 h 2904323"/>
                  <a:gd name="connsiteX4" fmla="*/ 2363623 w 2604809"/>
                  <a:gd name="connsiteY4" fmla="*/ 1139671 h 2904323"/>
                  <a:gd name="connsiteX5" fmla="*/ 2498378 w 2604809"/>
                  <a:gd name="connsiteY5" fmla="*/ 1527691 h 2904323"/>
                  <a:gd name="connsiteX6" fmla="*/ 2556454 w 2604809"/>
                  <a:gd name="connsiteY6" fmla="*/ 2448272 h 2904323"/>
                  <a:gd name="connsiteX7" fmla="*/ 2208245 w 2604809"/>
                  <a:gd name="connsiteY7" fmla="*/ 2808312 h 2904323"/>
                  <a:gd name="connsiteX8" fmla="*/ 1488165 w 2604809"/>
                  <a:gd name="connsiteY8" fmla="*/ 2880320 h 2904323"/>
                  <a:gd name="connsiteX9" fmla="*/ 756254 w 2604809"/>
                  <a:gd name="connsiteY9" fmla="*/ 2664296 h 2904323"/>
                  <a:gd name="connsiteX10" fmla="*/ 120013 w 2604809"/>
                  <a:gd name="connsiteY10" fmla="*/ 1944216 h 2904323"/>
                  <a:gd name="connsiteX11" fmla="*/ 120013 w 2604809"/>
                  <a:gd name="connsiteY11" fmla="*/ 1152128 h 2904323"/>
                  <a:gd name="connsiteX12" fmla="*/ 840093 w 2604809"/>
                  <a:gd name="connsiteY12" fmla="*/ 432048 h 2904323"/>
                  <a:gd name="connsiteX13" fmla="*/ 1920213 w 2604809"/>
                  <a:gd name="connsiteY13" fmla="*/ 0 h 2904323"/>
                  <a:gd name="connsiteX0" fmla="*/ 1640065 w 2604809"/>
                  <a:gd name="connsiteY0" fmla="*/ 2021997 h 2904323"/>
                  <a:gd name="connsiteX1" fmla="*/ 1519472 w 2604809"/>
                  <a:gd name="connsiteY1" fmla="*/ 1323489 h 2904323"/>
                  <a:gd name="connsiteX2" fmla="*/ 1881251 w 2604809"/>
                  <a:gd name="connsiteY2" fmla="*/ 992617 h 2904323"/>
                  <a:gd name="connsiteX3" fmla="*/ 1953607 w 2604809"/>
                  <a:gd name="connsiteY3" fmla="*/ 1066144 h 2904323"/>
                  <a:gd name="connsiteX4" fmla="*/ 2170674 w 2604809"/>
                  <a:gd name="connsiteY4" fmla="*/ 992617 h 2904323"/>
                  <a:gd name="connsiteX5" fmla="*/ 2363623 w 2604809"/>
                  <a:gd name="connsiteY5" fmla="*/ 1139671 h 2904323"/>
                  <a:gd name="connsiteX6" fmla="*/ 2498378 w 2604809"/>
                  <a:gd name="connsiteY6" fmla="*/ 1527691 h 2904323"/>
                  <a:gd name="connsiteX7" fmla="*/ 2556454 w 2604809"/>
                  <a:gd name="connsiteY7" fmla="*/ 2448272 h 2904323"/>
                  <a:gd name="connsiteX8" fmla="*/ 2208245 w 2604809"/>
                  <a:gd name="connsiteY8" fmla="*/ 2808312 h 2904323"/>
                  <a:gd name="connsiteX9" fmla="*/ 1488165 w 2604809"/>
                  <a:gd name="connsiteY9" fmla="*/ 2880320 h 2904323"/>
                  <a:gd name="connsiteX10" fmla="*/ 756254 w 2604809"/>
                  <a:gd name="connsiteY10" fmla="*/ 2664296 h 2904323"/>
                  <a:gd name="connsiteX11" fmla="*/ 120013 w 2604809"/>
                  <a:gd name="connsiteY11" fmla="*/ 1944216 h 2904323"/>
                  <a:gd name="connsiteX12" fmla="*/ 120013 w 2604809"/>
                  <a:gd name="connsiteY12" fmla="*/ 1152128 h 2904323"/>
                  <a:gd name="connsiteX13" fmla="*/ 840093 w 2604809"/>
                  <a:gd name="connsiteY13" fmla="*/ 432048 h 2904323"/>
                  <a:gd name="connsiteX14" fmla="*/ 1920213 w 2604809"/>
                  <a:gd name="connsiteY14" fmla="*/ 0 h 2904323"/>
                  <a:gd name="connsiteX0" fmla="*/ 1640065 w 2604809"/>
                  <a:gd name="connsiteY0" fmla="*/ 2021997 h 2904323"/>
                  <a:gd name="connsiteX1" fmla="*/ 1519472 w 2604809"/>
                  <a:gd name="connsiteY1" fmla="*/ 1323489 h 2904323"/>
                  <a:gd name="connsiteX2" fmla="*/ 1881251 w 2604809"/>
                  <a:gd name="connsiteY2" fmla="*/ 992617 h 2904323"/>
                  <a:gd name="connsiteX3" fmla="*/ 1977725 w 2604809"/>
                  <a:gd name="connsiteY3" fmla="*/ 992617 h 2904323"/>
                  <a:gd name="connsiteX4" fmla="*/ 2170674 w 2604809"/>
                  <a:gd name="connsiteY4" fmla="*/ 992617 h 2904323"/>
                  <a:gd name="connsiteX5" fmla="*/ 2363623 w 2604809"/>
                  <a:gd name="connsiteY5" fmla="*/ 1139671 h 2904323"/>
                  <a:gd name="connsiteX6" fmla="*/ 2498378 w 2604809"/>
                  <a:gd name="connsiteY6" fmla="*/ 1527691 h 2904323"/>
                  <a:gd name="connsiteX7" fmla="*/ 2556454 w 2604809"/>
                  <a:gd name="connsiteY7" fmla="*/ 2448272 h 2904323"/>
                  <a:gd name="connsiteX8" fmla="*/ 2208245 w 2604809"/>
                  <a:gd name="connsiteY8" fmla="*/ 2808312 h 2904323"/>
                  <a:gd name="connsiteX9" fmla="*/ 1488165 w 2604809"/>
                  <a:gd name="connsiteY9" fmla="*/ 2880320 h 2904323"/>
                  <a:gd name="connsiteX10" fmla="*/ 756254 w 2604809"/>
                  <a:gd name="connsiteY10" fmla="*/ 2664296 h 2904323"/>
                  <a:gd name="connsiteX11" fmla="*/ 120013 w 2604809"/>
                  <a:gd name="connsiteY11" fmla="*/ 1944216 h 2904323"/>
                  <a:gd name="connsiteX12" fmla="*/ 120013 w 2604809"/>
                  <a:gd name="connsiteY12" fmla="*/ 1152128 h 2904323"/>
                  <a:gd name="connsiteX13" fmla="*/ 840093 w 2604809"/>
                  <a:gd name="connsiteY13" fmla="*/ 432048 h 2904323"/>
                  <a:gd name="connsiteX14" fmla="*/ 1920213 w 2604809"/>
                  <a:gd name="connsiteY14" fmla="*/ 0 h 2904323"/>
                  <a:gd name="connsiteX0" fmla="*/ 1640065 w 2604809"/>
                  <a:gd name="connsiteY0" fmla="*/ 2021997 h 2904323"/>
                  <a:gd name="connsiteX1" fmla="*/ 1519472 w 2604809"/>
                  <a:gd name="connsiteY1" fmla="*/ 1323489 h 2904323"/>
                  <a:gd name="connsiteX2" fmla="*/ 1881251 w 2604809"/>
                  <a:gd name="connsiteY2" fmla="*/ 992617 h 2904323"/>
                  <a:gd name="connsiteX3" fmla="*/ 1977725 w 2604809"/>
                  <a:gd name="connsiteY3" fmla="*/ 955853 h 2904323"/>
                  <a:gd name="connsiteX4" fmla="*/ 2170674 w 2604809"/>
                  <a:gd name="connsiteY4" fmla="*/ 992617 h 2904323"/>
                  <a:gd name="connsiteX5" fmla="*/ 2363623 w 2604809"/>
                  <a:gd name="connsiteY5" fmla="*/ 1139671 h 2904323"/>
                  <a:gd name="connsiteX6" fmla="*/ 2498378 w 2604809"/>
                  <a:gd name="connsiteY6" fmla="*/ 1527691 h 2904323"/>
                  <a:gd name="connsiteX7" fmla="*/ 2556454 w 2604809"/>
                  <a:gd name="connsiteY7" fmla="*/ 2448272 h 2904323"/>
                  <a:gd name="connsiteX8" fmla="*/ 2208245 w 2604809"/>
                  <a:gd name="connsiteY8" fmla="*/ 2808312 h 2904323"/>
                  <a:gd name="connsiteX9" fmla="*/ 1488165 w 2604809"/>
                  <a:gd name="connsiteY9" fmla="*/ 2880320 h 2904323"/>
                  <a:gd name="connsiteX10" fmla="*/ 756254 w 2604809"/>
                  <a:gd name="connsiteY10" fmla="*/ 2664296 h 2904323"/>
                  <a:gd name="connsiteX11" fmla="*/ 120013 w 2604809"/>
                  <a:gd name="connsiteY11" fmla="*/ 1944216 h 2904323"/>
                  <a:gd name="connsiteX12" fmla="*/ 120013 w 2604809"/>
                  <a:gd name="connsiteY12" fmla="*/ 1152128 h 2904323"/>
                  <a:gd name="connsiteX13" fmla="*/ 840093 w 2604809"/>
                  <a:gd name="connsiteY13" fmla="*/ 432048 h 2904323"/>
                  <a:gd name="connsiteX14" fmla="*/ 1920213 w 2604809"/>
                  <a:gd name="connsiteY14" fmla="*/ 0 h 2904323"/>
                  <a:gd name="connsiteX0" fmla="*/ 1640065 w 2604809"/>
                  <a:gd name="connsiteY0" fmla="*/ 2021997 h 2904323"/>
                  <a:gd name="connsiteX1" fmla="*/ 1374760 w 2604809"/>
                  <a:gd name="connsiteY1" fmla="*/ 1654361 h 2904323"/>
                  <a:gd name="connsiteX2" fmla="*/ 1519472 w 2604809"/>
                  <a:gd name="connsiteY2" fmla="*/ 1323489 h 2904323"/>
                  <a:gd name="connsiteX3" fmla="*/ 1881251 w 2604809"/>
                  <a:gd name="connsiteY3" fmla="*/ 992617 h 2904323"/>
                  <a:gd name="connsiteX4" fmla="*/ 1977725 w 2604809"/>
                  <a:gd name="connsiteY4" fmla="*/ 955853 h 2904323"/>
                  <a:gd name="connsiteX5" fmla="*/ 2170674 w 2604809"/>
                  <a:gd name="connsiteY5" fmla="*/ 992617 h 2904323"/>
                  <a:gd name="connsiteX6" fmla="*/ 2363623 w 2604809"/>
                  <a:gd name="connsiteY6" fmla="*/ 1139671 h 2904323"/>
                  <a:gd name="connsiteX7" fmla="*/ 2498378 w 2604809"/>
                  <a:gd name="connsiteY7" fmla="*/ 1527691 h 2904323"/>
                  <a:gd name="connsiteX8" fmla="*/ 2556454 w 2604809"/>
                  <a:gd name="connsiteY8" fmla="*/ 2448272 h 2904323"/>
                  <a:gd name="connsiteX9" fmla="*/ 2208245 w 2604809"/>
                  <a:gd name="connsiteY9" fmla="*/ 2808312 h 2904323"/>
                  <a:gd name="connsiteX10" fmla="*/ 1488165 w 2604809"/>
                  <a:gd name="connsiteY10" fmla="*/ 2880320 h 2904323"/>
                  <a:gd name="connsiteX11" fmla="*/ 756254 w 2604809"/>
                  <a:gd name="connsiteY11" fmla="*/ 2664296 h 2904323"/>
                  <a:gd name="connsiteX12" fmla="*/ 120013 w 2604809"/>
                  <a:gd name="connsiteY12" fmla="*/ 1944216 h 2904323"/>
                  <a:gd name="connsiteX13" fmla="*/ 120013 w 2604809"/>
                  <a:gd name="connsiteY13" fmla="*/ 1152128 h 2904323"/>
                  <a:gd name="connsiteX14" fmla="*/ 840093 w 2604809"/>
                  <a:gd name="connsiteY14" fmla="*/ 432048 h 2904323"/>
                  <a:gd name="connsiteX15" fmla="*/ 1920213 w 2604809"/>
                  <a:gd name="connsiteY15" fmla="*/ 0 h 2904323"/>
                  <a:gd name="connsiteX0" fmla="*/ 1640065 w 2604809"/>
                  <a:gd name="connsiteY0" fmla="*/ 2021997 h 2904323"/>
                  <a:gd name="connsiteX1" fmla="*/ 1374760 w 2604809"/>
                  <a:gd name="connsiteY1" fmla="*/ 1654361 h 2904323"/>
                  <a:gd name="connsiteX2" fmla="*/ 1495353 w 2604809"/>
                  <a:gd name="connsiteY2" fmla="*/ 1286725 h 2904323"/>
                  <a:gd name="connsiteX3" fmla="*/ 1881251 w 2604809"/>
                  <a:gd name="connsiteY3" fmla="*/ 992617 h 2904323"/>
                  <a:gd name="connsiteX4" fmla="*/ 1977725 w 2604809"/>
                  <a:gd name="connsiteY4" fmla="*/ 955853 h 2904323"/>
                  <a:gd name="connsiteX5" fmla="*/ 2170674 w 2604809"/>
                  <a:gd name="connsiteY5" fmla="*/ 992617 h 2904323"/>
                  <a:gd name="connsiteX6" fmla="*/ 2363623 w 2604809"/>
                  <a:gd name="connsiteY6" fmla="*/ 1139671 h 2904323"/>
                  <a:gd name="connsiteX7" fmla="*/ 2498378 w 2604809"/>
                  <a:gd name="connsiteY7" fmla="*/ 1527691 h 2904323"/>
                  <a:gd name="connsiteX8" fmla="*/ 2556454 w 2604809"/>
                  <a:gd name="connsiteY8" fmla="*/ 2448272 h 2904323"/>
                  <a:gd name="connsiteX9" fmla="*/ 2208245 w 2604809"/>
                  <a:gd name="connsiteY9" fmla="*/ 2808312 h 2904323"/>
                  <a:gd name="connsiteX10" fmla="*/ 1488165 w 2604809"/>
                  <a:gd name="connsiteY10" fmla="*/ 2880320 h 2904323"/>
                  <a:gd name="connsiteX11" fmla="*/ 756254 w 2604809"/>
                  <a:gd name="connsiteY11" fmla="*/ 2664296 h 2904323"/>
                  <a:gd name="connsiteX12" fmla="*/ 120013 w 2604809"/>
                  <a:gd name="connsiteY12" fmla="*/ 1944216 h 2904323"/>
                  <a:gd name="connsiteX13" fmla="*/ 120013 w 2604809"/>
                  <a:gd name="connsiteY13" fmla="*/ 1152128 h 2904323"/>
                  <a:gd name="connsiteX14" fmla="*/ 840093 w 2604809"/>
                  <a:gd name="connsiteY14" fmla="*/ 432048 h 2904323"/>
                  <a:gd name="connsiteX15" fmla="*/ 1920213 w 2604809"/>
                  <a:gd name="connsiteY15" fmla="*/ 0 h 2904323"/>
                  <a:gd name="connsiteX0" fmla="*/ 1640065 w 2604809"/>
                  <a:gd name="connsiteY0" fmla="*/ 2021997 h 3112144"/>
                  <a:gd name="connsiteX1" fmla="*/ 1374760 w 2604809"/>
                  <a:gd name="connsiteY1" fmla="*/ 1654361 h 3112144"/>
                  <a:gd name="connsiteX2" fmla="*/ 1495353 w 2604809"/>
                  <a:gd name="connsiteY2" fmla="*/ 1286725 h 3112144"/>
                  <a:gd name="connsiteX3" fmla="*/ 1881251 w 2604809"/>
                  <a:gd name="connsiteY3" fmla="*/ 992617 h 3112144"/>
                  <a:gd name="connsiteX4" fmla="*/ 1977725 w 2604809"/>
                  <a:gd name="connsiteY4" fmla="*/ 955853 h 3112144"/>
                  <a:gd name="connsiteX5" fmla="*/ 2170674 w 2604809"/>
                  <a:gd name="connsiteY5" fmla="*/ 992617 h 3112144"/>
                  <a:gd name="connsiteX6" fmla="*/ 2363623 w 2604809"/>
                  <a:gd name="connsiteY6" fmla="*/ 1139671 h 3112144"/>
                  <a:gd name="connsiteX7" fmla="*/ 2498378 w 2604809"/>
                  <a:gd name="connsiteY7" fmla="*/ 1527691 h 3112144"/>
                  <a:gd name="connsiteX8" fmla="*/ 2556454 w 2604809"/>
                  <a:gd name="connsiteY8" fmla="*/ 2448272 h 3112144"/>
                  <a:gd name="connsiteX9" fmla="*/ 2208245 w 2604809"/>
                  <a:gd name="connsiteY9" fmla="*/ 2808312 h 3112144"/>
                  <a:gd name="connsiteX10" fmla="*/ 1447116 w 2604809"/>
                  <a:gd name="connsiteY10" fmla="*/ 3088141 h 3112144"/>
                  <a:gd name="connsiteX11" fmla="*/ 756254 w 2604809"/>
                  <a:gd name="connsiteY11" fmla="*/ 2664296 h 3112144"/>
                  <a:gd name="connsiteX12" fmla="*/ 120013 w 2604809"/>
                  <a:gd name="connsiteY12" fmla="*/ 1944216 h 3112144"/>
                  <a:gd name="connsiteX13" fmla="*/ 120013 w 2604809"/>
                  <a:gd name="connsiteY13" fmla="*/ 1152128 h 3112144"/>
                  <a:gd name="connsiteX14" fmla="*/ 840093 w 2604809"/>
                  <a:gd name="connsiteY14" fmla="*/ 432048 h 3112144"/>
                  <a:gd name="connsiteX15" fmla="*/ 1920213 w 2604809"/>
                  <a:gd name="connsiteY15" fmla="*/ 0 h 3112144"/>
                  <a:gd name="connsiteX0" fmla="*/ 1640065 w 2594992"/>
                  <a:gd name="connsiteY0" fmla="*/ 2021997 h 3122018"/>
                  <a:gd name="connsiteX1" fmla="*/ 1374760 w 2594992"/>
                  <a:gd name="connsiteY1" fmla="*/ 1654361 h 3122018"/>
                  <a:gd name="connsiteX2" fmla="*/ 1495353 w 2594992"/>
                  <a:gd name="connsiteY2" fmla="*/ 1286725 h 3122018"/>
                  <a:gd name="connsiteX3" fmla="*/ 1881251 w 2594992"/>
                  <a:gd name="connsiteY3" fmla="*/ 992617 h 3122018"/>
                  <a:gd name="connsiteX4" fmla="*/ 1977725 w 2594992"/>
                  <a:gd name="connsiteY4" fmla="*/ 955853 h 3122018"/>
                  <a:gd name="connsiteX5" fmla="*/ 2170674 w 2594992"/>
                  <a:gd name="connsiteY5" fmla="*/ 992617 h 3122018"/>
                  <a:gd name="connsiteX6" fmla="*/ 2363623 w 2594992"/>
                  <a:gd name="connsiteY6" fmla="*/ 1139671 h 3122018"/>
                  <a:gd name="connsiteX7" fmla="*/ 2498378 w 2594992"/>
                  <a:gd name="connsiteY7" fmla="*/ 1527691 h 3122018"/>
                  <a:gd name="connsiteX8" fmla="*/ 2556454 w 2594992"/>
                  <a:gd name="connsiteY8" fmla="*/ 2448272 h 3122018"/>
                  <a:gd name="connsiteX9" fmla="*/ 2267149 w 2594992"/>
                  <a:gd name="connsiteY9" fmla="*/ 2867560 h 3122018"/>
                  <a:gd name="connsiteX10" fmla="*/ 1447116 w 2594992"/>
                  <a:gd name="connsiteY10" fmla="*/ 3088141 h 3122018"/>
                  <a:gd name="connsiteX11" fmla="*/ 756254 w 2594992"/>
                  <a:gd name="connsiteY11" fmla="*/ 2664296 h 3122018"/>
                  <a:gd name="connsiteX12" fmla="*/ 120013 w 2594992"/>
                  <a:gd name="connsiteY12" fmla="*/ 1944216 h 3122018"/>
                  <a:gd name="connsiteX13" fmla="*/ 120013 w 2594992"/>
                  <a:gd name="connsiteY13" fmla="*/ 1152128 h 3122018"/>
                  <a:gd name="connsiteX14" fmla="*/ 840093 w 2594992"/>
                  <a:gd name="connsiteY14" fmla="*/ 432048 h 3122018"/>
                  <a:gd name="connsiteX15" fmla="*/ 1920213 w 2594992"/>
                  <a:gd name="connsiteY15" fmla="*/ 0 h 3122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594992" h="3122018">
                    <a:moveTo>
                      <a:pt x="1640065" y="2021997"/>
                    </a:moveTo>
                    <a:cubicBezTo>
                      <a:pt x="1625171" y="1957204"/>
                      <a:pt x="1398879" y="1776906"/>
                      <a:pt x="1374760" y="1654361"/>
                    </a:cubicBezTo>
                    <a:cubicBezTo>
                      <a:pt x="1350641" y="1531816"/>
                      <a:pt x="1440262" y="1393495"/>
                      <a:pt x="1495353" y="1286725"/>
                    </a:cubicBezTo>
                    <a:cubicBezTo>
                      <a:pt x="1542555" y="1131290"/>
                      <a:pt x="1800856" y="1047762"/>
                      <a:pt x="1881251" y="992617"/>
                    </a:cubicBezTo>
                    <a:cubicBezTo>
                      <a:pt x="1961646" y="937472"/>
                      <a:pt x="1929488" y="955853"/>
                      <a:pt x="1977725" y="955853"/>
                    </a:cubicBezTo>
                    <a:cubicBezTo>
                      <a:pt x="2025962" y="955853"/>
                      <a:pt x="2106358" y="961981"/>
                      <a:pt x="2170674" y="992617"/>
                    </a:cubicBezTo>
                    <a:cubicBezTo>
                      <a:pt x="2234990" y="1023253"/>
                      <a:pt x="2309006" y="1050492"/>
                      <a:pt x="2363623" y="1139671"/>
                    </a:cubicBezTo>
                    <a:cubicBezTo>
                      <a:pt x="2418240" y="1228850"/>
                      <a:pt x="2466239" y="1309591"/>
                      <a:pt x="2498378" y="1527691"/>
                    </a:cubicBezTo>
                    <a:cubicBezTo>
                      <a:pt x="2530517" y="1745791"/>
                      <a:pt x="2594992" y="2224961"/>
                      <a:pt x="2556454" y="2448272"/>
                    </a:cubicBezTo>
                    <a:cubicBezTo>
                      <a:pt x="2517916" y="2671583"/>
                      <a:pt x="2452039" y="2760915"/>
                      <a:pt x="2267149" y="2867560"/>
                    </a:cubicBezTo>
                    <a:cubicBezTo>
                      <a:pt x="2082259" y="2974205"/>
                      <a:pt x="1698932" y="3122018"/>
                      <a:pt x="1447116" y="3088141"/>
                    </a:cubicBezTo>
                    <a:cubicBezTo>
                      <a:pt x="1195300" y="3054264"/>
                      <a:pt x="977438" y="2854950"/>
                      <a:pt x="756254" y="2664296"/>
                    </a:cubicBezTo>
                    <a:cubicBezTo>
                      <a:pt x="535070" y="2473642"/>
                      <a:pt x="226053" y="2196244"/>
                      <a:pt x="120013" y="1944216"/>
                    </a:cubicBezTo>
                    <a:cubicBezTo>
                      <a:pt x="13973" y="1692188"/>
                      <a:pt x="0" y="1404156"/>
                      <a:pt x="120013" y="1152128"/>
                    </a:cubicBezTo>
                    <a:cubicBezTo>
                      <a:pt x="240026" y="900100"/>
                      <a:pt x="540060" y="624069"/>
                      <a:pt x="840093" y="432048"/>
                    </a:cubicBezTo>
                    <a:cubicBezTo>
                      <a:pt x="1140126" y="240027"/>
                      <a:pt x="1764196" y="60007"/>
                      <a:pt x="1920213" y="0"/>
                    </a:cubicBezTo>
                  </a:path>
                </a:pathLst>
              </a:custGeom>
              <a:ln w="215900">
                <a:solidFill>
                  <a:srgbClr val="FFC000"/>
                </a:solidFill>
                <a:bevel/>
                <a:headEnd type="none" w="med" len="med"/>
                <a:tailEnd type="arrow" w="med" len="sm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prst="cross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tângulo de cantos arredondados 39"/>
              <p:cNvSpPr/>
              <p:nvPr/>
            </p:nvSpPr>
            <p:spPr>
              <a:xfrm>
                <a:off x="3995936" y="5259045"/>
                <a:ext cx="1872208" cy="7611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Monitoring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tângulo de cantos arredondados 36"/>
              <p:cNvSpPr/>
              <p:nvPr/>
            </p:nvSpPr>
            <p:spPr>
              <a:xfrm>
                <a:off x="4499992" y="2848796"/>
                <a:ext cx="1800200" cy="887986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Needs assessment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tângulo de cantos arredondados 38"/>
              <p:cNvSpPr/>
              <p:nvPr/>
            </p:nvSpPr>
            <p:spPr>
              <a:xfrm>
                <a:off x="6732240" y="3546500"/>
                <a:ext cx="1512168" cy="7611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Priority setting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tângulo de cantos arredondados 40"/>
              <p:cNvSpPr/>
              <p:nvPr/>
            </p:nvSpPr>
            <p:spPr>
              <a:xfrm>
                <a:off x="1115616" y="5195617"/>
                <a:ext cx="1800200" cy="7611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Evaluation of results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tângulo de cantos arredondados 41"/>
              <p:cNvSpPr/>
              <p:nvPr/>
            </p:nvSpPr>
            <p:spPr>
              <a:xfrm>
                <a:off x="2987824" y="1580244"/>
                <a:ext cx="1800200" cy="761131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Impact evaluation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tângulo de cantos arredondados 42"/>
              <p:cNvSpPr/>
              <p:nvPr/>
            </p:nvSpPr>
            <p:spPr>
              <a:xfrm>
                <a:off x="1619672" y="3927065"/>
                <a:ext cx="2088232" cy="887986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Program &amp; management review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tângulo de cantos arredondados 13"/>
              <p:cNvSpPr/>
              <p:nvPr/>
            </p:nvSpPr>
            <p:spPr>
              <a:xfrm>
                <a:off x="4067944" y="3546500"/>
                <a:ext cx="2160240" cy="1141697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Definition of agenda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tângulo de cantos arredondados 48"/>
              <p:cNvSpPr/>
              <p:nvPr/>
            </p:nvSpPr>
            <p:spPr>
              <a:xfrm>
                <a:off x="6660232" y="4117348"/>
                <a:ext cx="2160240" cy="1141697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dirty="0" smtClean="0">
                    <a:solidFill>
                      <a:schemeClr val="tx1"/>
                    </a:solidFill>
                  </a:rPr>
                  <a:t>Identification and selection of alternatives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tângulo de cantos arredondados 49"/>
              <p:cNvSpPr/>
              <p:nvPr/>
            </p:nvSpPr>
            <p:spPr>
              <a:xfrm>
                <a:off x="5724128" y="5385900"/>
                <a:ext cx="2160240" cy="1141697"/>
              </a:xfrm>
              <a:prstGeom prst="round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6222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dirty="0" smtClean="0">
                    <a:solidFill>
                      <a:schemeClr val="tx1"/>
                    </a:solidFill>
                  </a:rPr>
                  <a:t>Implementation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Continuing evaluation</a:t>
            </a:r>
            <a:endParaRPr lang="en-US" noProof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Continuing</a:t>
            </a:r>
            <a:r>
              <a:rPr lang="pt-BR" dirty="0" smtClean="0"/>
              <a:t> </a:t>
            </a:r>
            <a:r>
              <a:rPr lang="pt-BR" dirty="0" err="1" smtClean="0"/>
              <a:t>evaluation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Continuing evaluation uses a specific methodology to cover all stages of a given program</a:t>
            </a:r>
          </a:p>
          <a:p>
            <a:pPr lvl="1"/>
            <a:r>
              <a:rPr lang="en-US" dirty="0" smtClean="0"/>
              <a:t>from implementation through to impact evaluation</a:t>
            </a:r>
          </a:p>
          <a:p>
            <a:pPr lvl="1"/>
            <a:r>
              <a:rPr lang="en-US" dirty="0" smtClean="0"/>
              <a:t>so as to integrate monitoring and impact evaluation including long-term impacts in a single design</a:t>
            </a:r>
          </a:p>
          <a:p>
            <a:pPr lvl="1"/>
            <a:r>
              <a:rPr lang="en-US" dirty="0" smtClean="0"/>
              <a:t>Formative evaluation (for learning) adding summative </a:t>
            </a:r>
            <a:r>
              <a:rPr lang="en-US" smtClean="0"/>
              <a:t>evaluation (for accountability)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79512" y="116632"/>
          <a:ext cx="896448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para baixo 2"/>
          <p:cNvSpPr/>
          <p:nvPr/>
        </p:nvSpPr>
        <p:spPr>
          <a:xfrm>
            <a:off x="8244408" y="332656"/>
            <a:ext cx="899592" cy="6336704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33" tIns="45716" rIns="91433" bIns="45716" rtlCol="0" anchor="ctr"/>
          <a:lstStyle/>
          <a:p>
            <a:pPr algn="ctr"/>
            <a:r>
              <a:rPr lang="pt-BR" sz="2800" dirty="0" err="1" smtClean="0"/>
              <a:t>Time-bound</a:t>
            </a:r>
            <a:r>
              <a:rPr lang="pt-BR" sz="2800" dirty="0" smtClean="0"/>
              <a:t> </a:t>
            </a:r>
            <a:r>
              <a:rPr lang="pt-BR" sz="2800" dirty="0" err="1" smtClean="0"/>
              <a:t>policy</a:t>
            </a:r>
            <a:endParaRPr lang="pt-B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179512" y="116632"/>
          <a:ext cx="896448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o 8"/>
          <p:cNvGrpSpPr/>
          <p:nvPr/>
        </p:nvGrpSpPr>
        <p:grpSpPr>
          <a:xfrm>
            <a:off x="6876257" y="44625"/>
            <a:ext cx="2890885" cy="4499897"/>
            <a:chOff x="6849399" y="304333"/>
            <a:chExt cx="2890885" cy="4499897"/>
          </a:xfrm>
        </p:grpSpPr>
        <p:pic>
          <p:nvPicPr>
            <p:cNvPr id="104450" name="Picture 2" descr="C:\Users\geopi-amc\AppData\Local\Microsoft\Windows\Temporary Internet Files\Content.IE5\JKAM20SJ\MC900293218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16878402">
              <a:off x="6044893" y="1108839"/>
              <a:ext cx="4499897" cy="2890885"/>
            </a:xfrm>
            <a:prstGeom prst="rect">
              <a:avLst/>
            </a:prstGeom>
            <a:noFill/>
          </p:spPr>
        </p:pic>
        <p:sp>
          <p:nvSpPr>
            <p:cNvPr id="8" name="Retângulo 7"/>
            <p:cNvSpPr/>
            <p:nvPr/>
          </p:nvSpPr>
          <p:spPr>
            <a:xfrm rot="18772089">
              <a:off x="6944795" y="2431637"/>
              <a:ext cx="25623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 err="1" smtClean="0">
                  <a:solidFill>
                    <a:schemeClr val="bg1"/>
                  </a:solidFill>
                </a:rPr>
                <a:t>policy</a:t>
              </a:r>
              <a:r>
                <a:rPr lang="pt-BR" dirty="0" smtClean="0">
                  <a:solidFill>
                    <a:schemeClr val="bg1"/>
                  </a:solidFill>
                </a:rPr>
                <a:t> </a:t>
              </a:r>
              <a:r>
                <a:rPr lang="pt-BR" dirty="0" err="1" smtClean="0">
                  <a:solidFill>
                    <a:schemeClr val="bg1"/>
                  </a:solidFill>
                </a:rPr>
                <a:t>with</a:t>
              </a:r>
              <a:r>
                <a:rPr lang="pt-BR" dirty="0" smtClean="0">
                  <a:solidFill>
                    <a:schemeClr val="bg1"/>
                  </a:solidFill>
                </a:rPr>
                <a:t> </a:t>
              </a:r>
              <a:r>
                <a:rPr lang="pt-BR" dirty="0" err="1" smtClean="0">
                  <a:solidFill>
                    <a:schemeClr val="bg1"/>
                  </a:solidFill>
                </a:rPr>
                <a:t>indefinite</a:t>
              </a:r>
              <a:r>
                <a:rPr lang="pt-BR" dirty="0" smtClean="0">
                  <a:solidFill>
                    <a:schemeClr val="bg1"/>
                  </a:solidFill>
                </a:rPr>
                <a:t> </a:t>
              </a:r>
              <a:r>
                <a:rPr lang="pt-BR" dirty="0" err="1" smtClean="0">
                  <a:solidFill>
                    <a:schemeClr val="bg1"/>
                  </a:solidFill>
                </a:rPr>
                <a:t>term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err="1" smtClean="0"/>
              <a:t>ProFIS</a:t>
            </a:r>
            <a:r>
              <a:rPr lang="en-US" sz="2800" dirty="0" smtClean="0"/>
              <a:t> (Interdisciplinary Higher Education </a:t>
            </a:r>
            <a:r>
              <a:rPr lang="en-US" sz="2800" dirty="0" smtClean="0"/>
              <a:t>Program) </a:t>
            </a:r>
            <a:endParaRPr lang="en-US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noProof="0" dirty="0" smtClean="0"/>
              <a:t>Program </a:t>
            </a:r>
            <a:r>
              <a:rPr lang="en-US" noProof="0" dirty="0" smtClean="0"/>
              <a:t>is a national and international reference</a:t>
            </a:r>
            <a:endParaRPr lang="en-US" noProof="0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547664" y="2708920"/>
          <a:ext cx="6336704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156176" y="2492897"/>
            <a:ext cx="2592288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33" tIns="45716" rIns="91433" bIns="45716">
            <a:normAutofit/>
          </a:bodyPr>
          <a:lstStyle/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pt-BR" sz="2000" dirty="0" err="1" smtClean="0"/>
              <a:t>Courses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all</a:t>
            </a:r>
            <a:r>
              <a:rPr lang="pt-BR" sz="2000" dirty="0" smtClean="0"/>
              <a:t> </a:t>
            </a:r>
            <a:r>
              <a:rPr lang="pt-BR" sz="2000" dirty="0" err="1" smtClean="0"/>
              <a:t>academic</a:t>
            </a:r>
            <a:r>
              <a:rPr lang="pt-BR" sz="2000" dirty="0" smtClean="0"/>
              <a:t> </a:t>
            </a:r>
            <a:r>
              <a:rPr lang="pt-BR" sz="2000" dirty="0" err="1" smtClean="0"/>
              <a:t>areas</a:t>
            </a:r>
            <a:endParaRPr lang="pt-BR" sz="2000" dirty="0" smtClean="0"/>
          </a:p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pt-BR" sz="2000" dirty="0" err="1" smtClean="0"/>
              <a:t>Introduction</a:t>
            </a:r>
            <a:r>
              <a:rPr lang="pt-BR" sz="2000" dirty="0" smtClean="0"/>
              <a:t> to research </a:t>
            </a:r>
            <a:r>
              <a:rPr lang="pt-BR" sz="2000" dirty="0" err="1" smtClean="0"/>
              <a:t>practice</a:t>
            </a:r>
            <a:endParaRPr lang="pt-BR" sz="20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6732240" y="4725145"/>
            <a:ext cx="2411760" cy="18774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33" tIns="45716" rIns="91433" bIns="45716">
            <a:normAutofit fontScale="92500" lnSpcReduction="20000"/>
          </a:bodyPr>
          <a:lstStyle/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pt-BR" sz="2000" dirty="0" err="1" smtClean="0"/>
              <a:t>First</a:t>
            </a:r>
            <a:r>
              <a:rPr lang="pt-BR" sz="2000" dirty="0" smtClean="0"/>
              <a:t> </a:t>
            </a:r>
            <a:r>
              <a:rPr lang="pt-BR" sz="2000" dirty="0" err="1" smtClean="0"/>
              <a:t>access</a:t>
            </a:r>
            <a:r>
              <a:rPr lang="pt-BR" sz="2000" dirty="0" smtClean="0"/>
              <a:t> to </a:t>
            </a:r>
            <a:r>
              <a:rPr lang="pt-BR" sz="2000" dirty="0" err="1" smtClean="0"/>
              <a:t>university</a:t>
            </a:r>
            <a:r>
              <a:rPr lang="pt-BR" sz="2000" dirty="0" smtClean="0"/>
              <a:t> </a:t>
            </a:r>
            <a:r>
              <a:rPr lang="pt-BR" sz="2000" dirty="0" err="1" smtClean="0"/>
              <a:t>and</a:t>
            </a:r>
            <a:r>
              <a:rPr lang="pt-BR" sz="2000" dirty="0" smtClean="0"/>
              <a:t> </a:t>
            </a:r>
            <a:r>
              <a:rPr lang="pt-BR" sz="2000" dirty="0" err="1" smtClean="0"/>
              <a:t>therefore</a:t>
            </a:r>
            <a:r>
              <a:rPr lang="pt-BR" sz="2000" dirty="0" smtClean="0"/>
              <a:t> </a:t>
            </a:r>
            <a:r>
              <a:rPr lang="pt-BR" sz="2000" dirty="0" err="1" smtClean="0"/>
              <a:t>undergraduate</a:t>
            </a:r>
            <a:r>
              <a:rPr lang="pt-BR" sz="2000" dirty="0" smtClean="0"/>
              <a:t> </a:t>
            </a:r>
            <a:r>
              <a:rPr lang="pt-BR" sz="2000" dirty="0" err="1" smtClean="0"/>
              <a:t>Program</a:t>
            </a:r>
            <a:endParaRPr lang="pt-BR" sz="2000" dirty="0" smtClean="0"/>
          </a:p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pt-BR" sz="2000" dirty="0" err="1" smtClean="0"/>
              <a:t>Support</a:t>
            </a:r>
            <a:r>
              <a:rPr lang="pt-BR" sz="2000" dirty="0" smtClean="0"/>
              <a:t> to </a:t>
            </a:r>
            <a:r>
              <a:rPr lang="pt-BR" sz="2000" dirty="0" err="1" smtClean="0"/>
              <a:t>carrier</a:t>
            </a:r>
            <a:r>
              <a:rPr lang="pt-BR" sz="2000" dirty="0" smtClean="0"/>
              <a:t> </a:t>
            </a:r>
            <a:r>
              <a:rPr lang="pt-BR" sz="2000" dirty="0" err="1" smtClean="0"/>
              <a:t>selection</a:t>
            </a:r>
            <a:endParaRPr lang="pt-BR" sz="20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35496" y="4653137"/>
            <a:ext cx="2592288" cy="1877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33" tIns="45716" rIns="91433" bIns="45716">
            <a:normAutofit fontScale="92500" lnSpcReduction="10000"/>
          </a:bodyPr>
          <a:lstStyle/>
          <a:p>
            <a:endParaRPr lang="pt-BR" sz="2000" dirty="0" smtClean="0"/>
          </a:p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en-US" sz="2000" dirty="0" smtClean="0"/>
              <a:t>To increase the access of low-income and minority students </a:t>
            </a:r>
          </a:p>
          <a:p>
            <a:pPr marL="320015" indent="-320015">
              <a:spcBef>
                <a:spcPts val="700"/>
              </a:spcBef>
              <a:buSzPct val="85000"/>
              <a:buFont typeface="Wingdings" pitchFamily="2" charset="2"/>
              <a:buChar char="Ø"/>
            </a:pPr>
            <a:r>
              <a:rPr lang="pt-BR" sz="2000" dirty="0" err="1" smtClean="0"/>
              <a:t>Inspired</a:t>
            </a:r>
            <a:r>
              <a:rPr lang="pt-BR" sz="2000" dirty="0" smtClean="0"/>
              <a:t> </a:t>
            </a:r>
            <a:r>
              <a:rPr lang="pt-BR" sz="2000" dirty="0" err="1" smtClean="0"/>
              <a:t>by</a:t>
            </a:r>
            <a:r>
              <a:rPr lang="pt-BR" sz="2000" dirty="0" smtClean="0"/>
              <a:t> Texas Top 10% system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Evaluation </a:t>
            </a:r>
            <a:r>
              <a:rPr lang="en-US" dirty="0" smtClean="0"/>
              <a:t>objectives</a:t>
            </a:r>
            <a:endParaRPr lang="en-US" noProof="0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>
          <a:xfrm>
            <a:off x="595064" y="1700808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To evaluate implementation and viability of </a:t>
            </a:r>
            <a:r>
              <a:rPr lang="en-US" sz="3200" dirty="0" err="1" smtClean="0"/>
              <a:t>ProFIS</a:t>
            </a:r>
            <a:r>
              <a:rPr lang="en-US" sz="3200" dirty="0" smtClean="0"/>
              <a:t> as a </a:t>
            </a:r>
            <a:r>
              <a:rPr lang="en-US" sz="3200" b="1" dirty="0" smtClean="0"/>
              <a:t>general education </a:t>
            </a:r>
            <a:r>
              <a:rPr lang="en-US" sz="3200" b="1" dirty="0" smtClean="0"/>
              <a:t>Program </a:t>
            </a:r>
            <a:r>
              <a:rPr lang="en-US" sz="3200" dirty="0" smtClean="0"/>
              <a:t>for </a:t>
            </a:r>
            <a:r>
              <a:rPr lang="en-US" sz="3200" dirty="0" err="1" smtClean="0"/>
              <a:t>Unicamp</a:t>
            </a:r>
            <a:endParaRPr lang="en-US" sz="3200" dirty="0" smtClean="0"/>
          </a:p>
          <a:p>
            <a:r>
              <a:rPr lang="en-US" sz="3200" dirty="0" smtClean="0"/>
              <a:t>To evaluate </a:t>
            </a:r>
            <a:r>
              <a:rPr lang="en-US" sz="3200" dirty="0" err="1" smtClean="0"/>
              <a:t>ProFIS</a:t>
            </a:r>
            <a:r>
              <a:rPr lang="en-US" sz="3200" dirty="0" smtClean="0"/>
              <a:t> impact on </a:t>
            </a:r>
            <a:r>
              <a:rPr lang="en-US" sz="3200" b="1" dirty="0" smtClean="0"/>
              <a:t>academic and professional trajectory of student</a:t>
            </a:r>
          </a:p>
          <a:p>
            <a:r>
              <a:rPr lang="en-US" sz="3200" dirty="0" smtClean="0"/>
              <a:t>To evaluate the selection process of </a:t>
            </a:r>
            <a:r>
              <a:rPr lang="en-US" sz="3200" dirty="0" err="1" smtClean="0"/>
              <a:t>ProFIS</a:t>
            </a:r>
            <a:r>
              <a:rPr lang="en-US" sz="3200" dirty="0" smtClean="0"/>
              <a:t> for promoting </a:t>
            </a:r>
            <a:r>
              <a:rPr lang="en-US" sz="3200" b="1" dirty="0" smtClean="0"/>
              <a:t>social </a:t>
            </a:r>
            <a:r>
              <a:rPr lang="en-US" sz="3200" b="1" dirty="0" smtClean="0"/>
              <a:t>inclusion</a:t>
            </a:r>
          </a:p>
          <a:p>
            <a:r>
              <a:rPr lang="en-US" sz="3200" b="1" dirty="0" smtClean="0"/>
              <a:t>2 main studies</a:t>
            </a:r>
          </a:p>
          <a:p>
            <a:pPr lvl="1"/>
            <a:r>
              <a:rPr lang="pt-BR" sz="2800" dirty="0" smtClean="0"/>
              <a:t>Longitudinal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quase-experimental</a:t>
            </a:r>
            <a:r>
              <a:rPr lang="pt-BR" sz="2800" dirty="0" smtClean="0"/>
              <a:t> </a:t>
            </a:r>
            <a:r>
              <a:rPr lang="pt-BR" sz="2800" dirty="0" err="1" smtClean="0"/>
              <a:t>study</a:t>
            </a:r>
            <a:endParaRPr lang="pt-BR" sz="2800" dirty="0" smtClean="0"/>
          </a:p>
          <a:p>
            <a:pPr lvl="1"/>
            <a:r>
              <a:rPr lang="en-US" dirty="0" smtClean="0"/>
              <a:t>Evaluation of implementation of program</a:t>
            </a:r>
            <a:endParaRPr lang="en-US" dirty="0" smtClean="0"/>
          </a:p>
          <a:p>
            <a:endParaRPr lang="en-US" noProof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12005</TotalTime>
  <Words>1019</Words>
  <Application>Microsoft Office PowerPoint</Application>
  <PresentationFormat>Apresentação na tela (4:3)</PresentationFormat>
  <Paragraphs>156</Paragraphs>
  <Slides>21</Slides>
  <Notes>0</Notes>
  <HiddenSlides>4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Tema1</vt:lpstr>
      <vt:lpstr>Continuing evaluation of higher education programs: conceptual and methodological perspectives and case study ana maria carneiro (NEPP – Unicamp) cibele yahn de andrade (NEPP – unicamp) Adriana bin (FCA – Unicamp) stela m. b. s. telles (nepp – unicamp)</vt:lpstr>
      <vt:lpstr>Presentation goal</vt:lpstr>
      <vt:lpstr>Continuing evaluation</vt:lpstr>
      <vt:lpstr>Continuing evaluation</vt:lpstr>
      <vt:lpstr>Continuing evaluation</vt:lpstr>
      <vt:lpstr>Slide 6</vt:lpstr>
      <vt:lpstr>Slide 7</vt:lpstr>
      <vt:lpstr>  ProFIS (Interdisciplinary Higher Education Program) </vt:lpstr>
      <vt:lpstr>Evaluation objectives</vt:lpstr>
      <vt:lpstr>ProFIS continuing evaluation</vt:lpstr>
      <vt:lpstr>Evaluation management</vt:lpstr>
      <vt:lpstr>Evaluative matrix</vt:lpstr>
      <vt:lpstr>Longitudinal and quase-experimental study</vt:lpstr>
      <vt:lpstr>Longitudinal and quase-experimental study</vt:lpstr>
      <vt:lpstr>Evaluation about implementation of ProFIS</vt:lpstr>
      <vt:lpstr>Evaluation about implementation of ProFIS</vt:lpstr>
      <vt:lpstr>Critical points of Continuing evaluation</vt:lpstr>
      <vt:lpstr>Advantages of continuing evaluation</vt:lpstr>
      <vt:lpstr>Challenges of continuing evaluation</vt:lpstr>
      <vt:lpstr>Challenges of continuing evaluation</vt:lpstr>
      <vt:lpstr>Challenges of continuing evaluation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formação interdisciplinar superior (ProFIS): desafios e possibilidades para a educação superior  ana maria carneiro (NEPP – Unicamp) ana paula camelo (DPCT – unicamp) cibele yahn de andrade (NEPP – unicamp) stela m. b. s. telles (nepp – unicamp)</dc:title>
  <dc:creator>geopi-amc</dc:creator>
  <cp:lastModifiedBy>geopi-amc</cp:lastModifiedBy>
  <cp:revision>78</cp:revision>
  <dcterms:created xsi:type="dcterms:W3CDTF">2013-09-12T13:28:25Z</dcterms:created>
  <dcterms:modified xsi:type="dcterms:W3CDTF">2013-10-12T15:04:03Z</dcterms:modified>
</cp:coreProperties>
</file>