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58" r:id="rId4"/>
    <p:sldId id="272" r:id="rId5"/>
    <p:sldId id="260" r:id="rId6"/>
    <p:sldId id="276" r:id="rId7"/>
    <p:sldId id="278" r:id="rId8"/>
    <p:sldId id="288" r:id="rId9"/>
    <p:sldId id="287" r:id="rId10"/>
    <p:sldId id="277" r:id="rId11"/>
    <p:sldId id="279" r:id="rId12"/>
    <p:sldId id="261" r:id="rId13"/>
    <p:sldId id="280" r:id="rId14"/>
    <p:sldId id="289" r:id="rId15"/>
    <p:sldId id="290" r:id="rId16"/>
    <p:sldId id="265" r:id="rId17"/>
    <p:sldId id="263" r:id="rId18"/>
    <p:sldId id="266" r:id="rId19"/>
    <p:sldId id="281" r:id="rId20"/>
    <p:sldId id="268" r:id="rId21"/>
    <p:sldId id="269" r:id="rId22"/>
    <p:sldId id="270" r:id="rId23"/>
    <p:sldId id="283" r:id="rId24"/>
    <p:sldId id="284" r:id="rId25"/>
    <p:sldId id="271" r:id="rId26"/>
    <p:sldId id="291" r:id="rId27"/>
    <p:sldId id="267" r:id="rId28"/>
    <p:sldId id="275" r:id="rId29"/>
    <p:sldId id="274" r:id="rId30"/>
    <p:sldId id="286" r:id="rId31"/>
    <p:sldId id="273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E00"/>
    <a:srgbClr val="532E60"/>
    <a:srgbClr val="3D5800"/>
    <a:srgbClr val="67348E"/>
    <a:srgbClr val="AD80D0"/>
    <a:srgbClr val="92D400"/>
    <a:srgbClr val="00549F"/>
    <a:srgbClr val="007A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38" autoAdjust="0"/>
  </p:normalViewPr>
  <p:slideViewPr>
    <p:cSldViewPr>
      <p:cViewPr>
        <p:scale>
          <a:sx n="50" d="100"/>
          <a:sy n="50" d="100"/>
        </p:scale>
        <p:origin x="-266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81" d="100"/>
          <a:sy n="81" d="100"/>
        </p:scale>
        <p:origin x="-3156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EAD19-F35A-499F-A653-2F0480AC8437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C2582B-5D48-440F-9961-50CB402A5973}">
      <dgm:prSet phldrT="[Text]"/>
      <dgm:spPr/>
      <dgm:t>
        <a:bodyPr/>
        <a:lstStyle/>
        <a:p>
          <a:r>
            <a:rPr lang="en-US" dirty="0" smtClean="0"/>
            <a:t>Sample size</a:t>
          </a:r>
          <a:endParaRPr lang="en-US" dirty="0"/>
        </a:p>
      </dgm:t>
    </dgm:pt>
    <dgm:pt modelId="{745B102D-690C-4198-B0F8-B25928DD3410}" type="parTrans" cxnId="{7263DB23-3B49-4940-8EF3-857D4042CA9B}">
      <dgm:prSet/>
      <dgm:spPr/>
      <dgm:t>
        <a:bodyPr/>
        <a:lstStyle/>
        <a:p>
          <a:endParaRPr lang="en-US"/>
        </a:p>
      </dgm:t>
    </dgm:pt>
    <dgm:pt modelId="{5F9385E3-B115-403F-B1DE-4668B89D91E9}" type="sibTrans" cxnId="{7263DB23-3B49-4940-8EF3-857D4042CA9B}">
      <dgm:prSet/>
      <dgm:spPr/>
      <dgm:t>
        <a:bodyPr/>
        <a:lstStyle/>
        <a:p>
          <a:endParaRPr lang="en-US"/>
        </a:p>
      </dgm:t>
    </dgm:pt>
    <dgm:pt modelId="{206E6BFD-699C-4097-BD90-8D2DA3C238EA}">
      <dgm:prSet phldrT="[Text]"/>
      <dgm:spPr/>
      <dgm:t>
        <a:bodyPr/>
        <a:lstStyle/>
        <a:p>
          <a:r>
            <a:rPr lang="en-US" dirty="0" smtClean="0"/>
            <a:t>Representativeness</a:t>
          </a:r>
          <a:endParaRPr lang="en-US" dirty="0"/>
        </a:p>
      </dgm:t>
    </dgm:pt>
    <dgm:pt modelId="{CD0E94A1-B13A-488A-80D7-54B6AE7E1F5D}" type="parTrans" cxnId="{980D3EA4-5B6A-4A42-B05C-7DAB55F03E84}">
      <dgm:prSet/>
      <dgm:spPr/>
      <dgm:t>
        <a:bodyPr/>
        <a:lstStyle/>
        <a:p>
          <a:endParaRPr lang="en-US"/>
        </a:p>
      </dgm:t>
    </dgm:pt>
    <dgm:pt modelId="{3043C025-2CA4-45BB-8B93-2E2B2501ACA2}" type="sibTrans" cxnId="{980D3EA4-5B6A-4A42-B05C-7DAB55F03E84}">
      <dgm:prSet/>
      <dgm:spPr/>
      <dgm:t>
        <a:bodyPr/>
        <a:lstStyle/>
        <a:p>
          <a:endParaRPr lang="en-US"/>
        </a:p>
      </dgm:t>
    </dgm:pt>
    <dgm:pt modelId="{3F16AF4F-56B6-47B7-B0D0-F728BA81778A}">
      <dgm:prSet phldrT="[Text]"/>
      <dgm:spPr/>
      <dgm:t>
        <a:bodyPr/>
        <a:lstStyle/>
        <a:p>
          <a:r>
            <a:rPr lang="en-US" dirty="0" smtClean="0"/>
            <a:t>Commitment</a:t>
          </a:r>
          <a:endParaRPr lang="en-US" dirty="0"/>
        </a:p>
      </dgm:t>
    </dgm:pt>
    <dgm:pt modelId="{F2D7A98D-3B48-4818-A972-9C17C9FFF5B9}" type="parTrans" cxnId="{88BA99E9-0E92-403F-9FAE-FEDDB7920C6F}">
      <dgm:prSet/>
      <dgm:spPr/>
      <dgm:t>
        <a:bodyPr/>
        <a:lstStyle/>
        <a:p>
          <a:endParaRPr lang="en-US"/>
        </a:p>
      </dgm:t>
    </dgm:pt>
    <dgm:pt modelId="{1DBF0CA9-9D2E-4C6A-A1A0-9E463C30D2C8}" type="sibTrans" cxnId="{88BA99E9-0E92-403F-9FAE-FEDDB7920C6F}">
      <dgm:prSet/>
      <dgm:spPr/>
      <dgm:t>
        <a:bodyPr/>
        <a:lstStyle/>
        <a:p>
          <a:endParaRPr lang="en-US"/>
        </a:p>
      </dgm:t>
    </dgm:pt>
    <dgm:pt modelId="{04F9097E-042C-4930-BD23-C9D1373772D9}" type="pres">
      <dgm:prSet presAssocID="{848EAD19-F35A-499F-A653-2F0480AC84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A225D-6136-4374-B5B3-7D3C385F5CC7}" type="pres">
      <dgm:prSet presAssocID="{CBC2582B-5D48-440F-9961-50CB402A5973}" presName="parentLin" presStyleCnt="0"/>
      <dgm:spPr/>
      <dgm:t>
        <a:bodyPr/>
        <a:lstStyle/>
        <a:p>
          <a:endParaRPr lang="en-US"/>
        </a:p>
      </dgm:t>
    </dgm:pt>
    <dgm:pt modelId="{80C7C81D-E3FB-4546-88D7-797C47F6B534}" type="pres">
      <dgm:prSet presAssocID="{CBC2582B-5D48-440F-9961-50CB402A59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1F58709-2448-4D64-A251-29B5B762D9F1}" type="pres">
      <dgm:prSet presAssocID="{CBC2582B-5D48-440F-9961-50CB402A59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B7E05-43A1-420F-8EA5-7ECDC727875E}" type="pres">
      <dgm:prSet presAssocID="{CBC2582B-5D48-440F-9961-50CB402A5973}" presName="negativeSpace" presStyleCnt="0"/>
      <dgm:spPr/>
      <dgm:t>
        <a:bodyPr/>
        <a:lstStyle/>
        <a:p>
          <a:endParaRPr lang="en-US"/>
        </a:p>
      </dgm:t>
    </dgm:pt>
    <dgm:pt modelId="{19191A63-6770-4798-9DE0-C06A17FB492F}" type="pres">
      <dgm:prSet presAssocID="{CBC2582B-5D48-440F-9961-50CB402A59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712EA-AA56-4C4C-97D6-8B897AA763FC}" type="pres">
      <dgm:prSet presAssocID="{5F9385E3-B115-403F-B1DE-4668B89D91E9}" presName="spaceBetweenRectangles" presStyleCnt="0"/>
      <dgm:spPr/>
      <dgm:t>
        <a:bodyPr/>
        <a:lstStyle/>
        <a:p>
          <a:endParaRPr lang="en-US"/>
        </a:p>
      </dgm:t>
    </dgm:pt>
    <dgm:pt modelId="{EE708B36-9D9F-4F35-9EC8-B0965DABD5C8}" type="pres">
      <dgm:prSet presAssocID="{206E6BFD-699C-4097-BD90-8D2DA3C238EA}" presName="parentLin" presStyleCnt="0"/>
      <dgm:spPr/>
      <dgm:t>
        <a:bodyPr/>
        <a:lstStyle/>
        <a:p>
          <a:endParaRPr lang="en-US"/>
        </a:p>
      </dgm:t>
    </dgm:pt>
    <dgm:pt modelId="{FEA0E13A-48DB-4600-95D2-BECA342F321C}" type="pres">
      <dgm:prSet presAssocID="{206E6BFD-699C-4097-BD90-8D2DA3C238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5C1C3B-6107-47B9-995F-8FDC807169AC}" type="pres">
      <dgm:prSet presAssocID="{206E6BFD-699C-4097-BD90-8D2DA3C238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C2178-DA3D-4919-96C7-2E9BF2ABDDFD}" type="pres">
      <dgm:prSet presAssocID="{206E6BFD-699C-4097-BD90-8D2DA3C238EA}" presName="negativeSpace" presStyleCnt="0"/>
      <dgm:spPr/>
      <dgm:t>
        <a:bodyPr/>
        <a:lstStyle/>
        <a:p>
          <a:endParaRPr lang="en-US"/>
        </a:p>
      </dgm:t>
    </dgm:pt>
    <dgm:pt modelId="{FC547EA3-953B-465D-BB71-E701A5D3FED3}" type="pres">
      <dgm:prSet presAssocID="{206E6BFD-699C-4097-BD90-8D2DA3C238E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50F16-87D7-4513-91C5-BE4CCD253FE4}" type="pres">
      <dgm:prSet presAssocID="{3043C025-2CA4-45BB-8B93-2E2B2501ACA2}" presName="spaceBetweenRectangles" presStyleCnt="0"/>
      <dgm:spPr/>
      <dgm:t>
        <a:bodyPr/>
        <a:lstStyle/>
        <a:p>
          <a:endParaRPr lang="en-US"/>
        </a:p>
      </dgm:t>
    </dgm:pt>
    <dgm:pt modelId="{595575F3-642A-4A44-BDC6-D381E90FC514}" type="pres">
      <dgm:prSet presAssocID="{3F16AF4F-56B6-47B7-B0D0-F728BA81778A}" presName="parentLin" presStyleCnt="0"/>
      <dgm:spPr/>
      <dgm:t>
        <a:bodyPr/>
        <a:lstStyle/>
        <a:p>
          <a:endParaRPr lang="en-US"/>
        </a:p>
      </dgm:t>
    </dgm:pt>
    <dgm:pt modelId="{E549FA88-4077-4E00-899E-D6FC8CE6784A}" type="pres">
      <dgm:prSet presAssocID="{3F16AF4F-56B6-47B7-B0D0-F728BA81778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A55F1DB-FF1C-46A2-A304-490EB6BFF4BE}" type="pres">
      <dgm:prSet presAssocID="{3F16AF4F-56B6-47B7-B0D0-F728BA8177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B7CAC-A1E1-406D-A39E-839B65C3B9BE}" type="pres">
      <dgm:prSet presAssocID="{3F16AF4F-56B6-47B7-B0D0-F728BA81778A}" presName="negativeSpace" presStyleCnt="0"/>
      <dgm:spPr/>
      <dgm:t>
        <a:bodyPr/>
        <a:lstStyle/>
        <a:p>
          <a:endParaRPr lang="en-US"/>
        </a:p>
      </dgm:t>
    </dgm:pt>
    <dgm:pt modelId="{5387D3E7-8023-4E39-BC10-838B999EE8BC}" type="pres">
      <dgm:prSet presAssocID="{3F16AF4F-56B6-47B7-B0D0-F728BA81778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8D38B-91F8-4D64-BC8D-5489A333B4A4}" type="presOf" srcId="{CBC2582B-5D48-440F-9961-50CB402A5973}" destId="{80C7C81D-E3FB-4546-88D7-797C47F6B534}" srcOrd="0" destOrd="0" presId="urn:microsoft.com/office/officeart/2005/8/layout/list1"/>
    <dgm:cxn modelId="{980D3EA4-5B6A-4A42-B05C-7DAB55F03E84}" srcId="{848EAD19-F35A-499F-A653-2F0480AC8437}" destId="{206E6BFD-699C-4097-BD90-8D2DA3C238EA}" srcOrd="1" destOrd="0" parTransId="{CD0E94A1-B13A-488A-80D7-54B6AE7E1F5D}" sibTransId="{3043C025-2CA4-45BB-8B93-2E2B2501ACA2}"/>
    <dgm:cxn modelId="{7263DB23-3B49-4940-8EF3-857D4042CA9B}" srcId="{848EAD19-F35A-499F-A653-2F0480AC8437}" destId="{CBC2582B-5D48-440F-9961-50CB402A5973}" srcOrd="0" destOrd="0" parTransId="{745B102D-690C-4198-B0F8-B25928DD3410}" sibTransId="{5F9385E3-B115-403F-B1DE-4668B89D91E9}"/>
    <dgm:cxn modelId="{E226A439-34F0-4669-BC9F-EA63508B3AAA}" type="presOf" srcId="{206E6BFD-699C-4097-BD90-8D2DA3C238EA}" destId="{FEA0E13A-48DB-4600-95D2-BECA342F321C}" srcOrd="0" destOrd="0" presId="urn:microsoft.com/office/officeart/2005/8/layout/list1"/>
    <dgm:cxn modelId="{740F4A67-2FA4-45AF-8F76-CF4C2FB5A96D}" type="presOf" srcId="{206E6BFD-699C-4097-BD90-8D2DA3C238EA}" destId="{455C1C3B-6107-47B9-995F-8FDC807169AC}" srcOrd="1" destOrd="0" presId="urn:microsoft.com/office/officeart/2005/8/layout/list1"/>
    <dgm:cxn modelId="{1E6F0DC8-02BC-4C81-B8B6-C3A5E830CC67}" type="presOf" srcId="{3F16AF4F-56B6-47B7-B0D0-F728BA81778A}" destId="{BA55F1DB-FF1C-46A2-A304-490EB6BFF4BE}" srcOrd="1" destOrd="0" presId="urn:microsoft.com/office/officeart/2005/8/layout/list1"/>
    <dgm:cxn modelId="{1138A2A3-2F33-468F-9853-644699957271}" type="presOf" srcId="{848EAD19-F35A-499F-A653-2F0480AC8437}" destId="{04F9097E-042C-4930-BD23-C9D1373772D9}" srcOrd="0" destOrd="0" presId="urn:microsoft.com/office/officeart/2005/8/layout/list1"/>
    <dgm:cxn modelId="{DF0C05FE-71EE-43CE-93B8-665491FD78B3}" type="presOf" srcId="{CBC2582B-5D48-440F-9961-50CB402A5973}" destId="{41F58709-2448-4D64-A251-29B5B762D9F1}" srcOrd="1" destOrd="0" presId="urn:microsoft.com/office/officeart/2005/8/layout/list1"/>
    <dgm:cxn modelId="{496528FC-C5B5-42CB-953C-82BACCF86660}" type="presOf" srcId="{3F16AF4F-56B6-47B7-B0D0-F728BA81778A}" destId="{E549FA88-4077-4E00-899E-D6FC8CE6784A}" srcOrd="0" destOrd="0" presId="urn:microsoft.com/office/officeart/2005/8/layout/list1"/>
    <dgm:cxn modelId="{88BA99E9-0E92-403F-9FAE-FEDDB7920C6F}" srcId="{848EAD19-F35A-499F-A653-2F0480AC8437}" destId="{3F16AF4F-56B6-47B7-B0D0-F728BA81778A}" srcOrd="2" destOrd="0" parTransId="{F2D7A98D-3B48-4818-A972-9C17C9FFF5B9}" sibTransId="{1DBF0CA9-9D2E-4C6A-A1A0-9E463C30D2C8}"/>
    <dgm:cxn modelId="{6BA5DD04-6DB8-4EAC-82B7-0E57E769E254}" type="presParOf" srcId="{04F9097E-042C-4930-BD23-C9D1373772D9}" destId="{5DFA225D-6136-4374-B5B3-7D3C385F5CC7}" srcOrd="0" destOrd="0" presId="urn:microsoft.com/office/officeart/2005/8/layout/list1"/>
    <dgm:cxn modelId="{57194B36-287F-4D0D-8831-F1D77718B20E}" type="presParOf" srcId="{5DFA225D-6136-4374-B5B3-7D3C385F5CC7}" destId="{80C7C81D-E3FB-4546-88D7-797C47F6B534}" srcOrd="0" destOrd="0" presId="urn:microsoft.com/office/officeart/2005/8/layout/list1"/>
    <dgm:cxn modelId="{9E07BB83-26EE-4D3E-B7D9-90922D731A28}" type="presParOf" srcId="{5DFA225D-6136-4374-B5B3-7D3C385F5CC7}" destId="{41F58709-2448-4D64-A251-29B5B762D9F1}" srcOrd="1" destOrd="0" presId="urn:microsoft.com/office/officeart/2005/8/layout/list1"/>
    <dgm:cxn modelId="{6E8CDA0D-9215-4CBF-9D8A-74D0864BAED9}" type="presParOf" srcId="{04F9097E-042C-4930-BD23-C9D1373772D9}" destId="{37CB7E05-43A1-420F-8EA5-7ECDC727875E}" srcOrd="1" destOrd="0" presId="urn:microsoft.com/office/officeart/2005/8/layout/list1"/>
    <dgm:cxn modelId="{5CE5E9CE-A338-4D11-8E41-C6D9F7DA805C}" type="presParOf" srcId="{04F9097E-042C-4930-BD23-C9D1373772D9}" destId="{19191A63-6770-4798-9DE0-C06A17FB492F}" srcOrd="2" destOrd="0" presId="urn:microsoft.com/office/officeart/2005/8/layout/list1"/>
    <dgm:cxn modelId="{81E1E037-03D5-4E8D-BF13-F613456C5A3E}" type="presParOf" srcId="{04F9097E-042C-4930-BD23-C9D1373772D9}" destId="{F8C712EA-AA56-4C4C-97D6-8B897AA763FC}" srcOrd="3" destOrd="0" presId="urn:microsoft.com/office/officeart/2005/8/layout/list1"/>
    <dgm:cxn modelId="{03EB9D81-EC5D-4259-9FC7-8FD81F6B0480}" type="presParOf" srcId="{04F9097E-042C-4930-BD23-C9D1373772D9}" destId="{EE708B36-9D9F-4F35-9EC8-B0965DABD5C8}" srcOrd="4" destOrd="0" presId="urn:microsoft.com/office/officeart/2005/8/layout/list1"/>
    <dgm:cxn modelId="{81E04218-5E96-419E-BE3B-6F5F2DD48DF3}" type="presParOf" srcId="{EE708B36-9D9F-4F35-9EC8-B0965DABD5C8}" destId="{FEA0E13A-48DB-4600-95D2-BECA342F321C}" srcOrd="0" destOrd="0" presId="urn:microsoft.com/office/officeart/2005/8/layout/list1"/>
    <dgm:cxn modelId="{022E0297-7402-4F77-B89B-D0038AF2EEC5}" type="presParOf" srcId="{EE708B36-9D9F-4F35-9EC8-B0965DABD5C8}" destId="{455C1C3B-6107-47B9-995F-8FDC807169AC}" srcOrd="1" destOrd="0" presId="urn:microsoft.com/office/officeart/2005/8/layout/list1"/>
    <dgm:cxn modelId="{CDB3BECD-26F0-491F-9841-4B003E0268CB}" type="presParOf" srcId="{04F9097E-042C-4930-BD23-C9D1373772D9}" destId="{673C2178-DA3D-4919-96C7-2E9BF2ABDDFD}" srcOrd="5" destOrd="0" presId="urn:microsoft.com/office/officeart/2005/8/layout/list1"/>
    <dgm:cxn modelId="{FAB0B177-1777-499A-94F2-8F631ABB3E99}" type="presParOf" srcId="{04F9097E-042C-4930-BD23-C9D1373772D9}" destId="{FC547EA3-953B-465D-BB71-E701A5D3FED3}" srcOrd="6" destOrd="0" presId="urn:microsoft.com/office/officeart/2005/8/layout/list1"/>
    <dgm:cxn modelId="{D42E723A-A2F9-4D66-9E96-688F4162E21B}" type="presParOf" srcId="{04F9097E-042C-4930-BD23-C9D1373772D9}" destId="{E1850F16-87D7-4513-91C5-BE4CCD253FE4}" srcOrd="7" destOrd="0" presId="urn:microsoft.com/office/officeart/2005/8/layout/list1"/>
    <dgm:cxn modelId="{A221FBFA-3FB3-41A8-B5BF-4CFEF771C3FC}" type="presParOf" srcId="{04F9097E-042C-4930-BD23-C9D1373772D9}" destId="{595575F3-642A-4A44-BDC6-D381E90FC514}" srcOrd="8" destOrd="0" presId="urn:microsoft.com/office/officeart/2005/8/layout/list1"/>
    <dgm:cxn modelId="{8BC48EAC-CA9A-4495-A7FF-1DE6B58C464B}" type="presParOf" srcId="{595575F3-642A-4A44-BDC6-D381E90FC514}" destId="{E549FA88-4077-4E00-899E-D6FC8CE6784A}" srcOrd="0" destOrd="0" presId="urn:microsoft.com/office/officeart/2005/8/layout/list1"/>
    <dgm:cxn modelId="{8791D243-DEA3-488C-AC6E-110276AB3F76}" type="presParOf" srcId="{595575F3-642A-4A44-BDC6-D381E90FC514}" destId="{BA55F1DB-FF1C-46A2-A304-490EB6BFF4BE}" srcOrd="1" destOrd="0" presId="urn:microsoft.com/office/officeart/2005/8/layout/list1"/>
    <dgm:cxn modelId="{AA75CF71-6E36-42CC-B8A1-154A717C114D}" type="presParOf" srcId="{04F9097E-042C-4930-BD23-C9D1373772D9}" destId="{8BCB7CAC-A1E1-406D-A39E-839B65C3B9BE}" srcOrd="9" destOrd="0" presId="urn:microsoft.com/office/officeart/2005/8/layout/list1"/>
    <dgm:cxn modelId="{A41E7301-4B5E-44C2-B9FA-4246FF095769}" type="presParOf" srcId="{04F9097E-042C-4930-BD23-C9D1373772D9}" destId="{5387D3E7-8023-4E39-BC10-838B999EE8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C5476-AEE8-4FF6-AEBC-79B5A1650DF2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F295BD-50FB-47F9-8B06-F7A77326409E}">
      <dgm:prSet phldrT="[Text]" custT="1"/>
      <dgm:spPr/>
      <dgm:t>
        <a:bodyPr/>
        <a:lstStyle/>
        <a:p>
          <a:r>
            <a:rPr lang="en-US" sz="1600" b="1" dirty="0" smtClean="0"/>
            <a:t>Challenges</a:t>
          </a:r>
          <a:endParaRPr lang="en-US" sz="1600" b="1" dirty="0"/>
        </a:p>
      </dgm:t>
    </dgm:pt>
    <dgm:pt modelId="{538B6DC4-78EA-40B8-8F92-15A708031593}" type="parTrans" cxnId="{A8D81D91-453A-4952-AF9E-8CFE63F6A1DD}">
      <dgm:prSet/>
      <dgm:spPr/>
      <dgm:t>
        <a:bodyPr/>
        <a:lstStyle/>
        <a:p>
          <a:endParaRPr lang="en-US" sz="2000"/>
        </a:p>
      </dgm:t>
    </dgm:pt>
    <dgm:pt modelId="{275D595E-AD00-40A6-B19C-DF8DFA12E9F9}" type="sibTrans" cxnId="{A8D81D91-453A-4952-AF9E-8CFE63F6A1DD}">
      <dgm:prSet/>
      <dgm:spPr/>
      <dgm:t>
        <a:bodyPr/>
        <a:lstStyle/>
        <a:p>
          <a:endParaRPr lang="en-US" sz="2000"/>
        </a:p>
      </dgm:t>
    </dgm:pt>
    <dgm:pt modelId="{53BA6066-17A0-4592-A896-258597FD77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Time</a:t>
          </a:r>
          <a:endParaRPr lang="en-US" sz="2000" dirty="0">
            <a:solidFill>
              <a:schemeClr val="tx1"/>
            </a:solidFill>
          </a:endParaRPr>
        </a:p>
      </dgm:t>
    </dgm:pt>
    <dgm:pt modelId="{FBC4E741-4054-4B46-9B7C-54C83B8E40CA}" type="parTrans" cxnId="{B4184CC2-559B-4A2D-A94A-527D38A18A6D}">
      <dgm:prSet custT="1"/>
      <dgm:spPr/>
      <dgm:t>
        <a:bodyPr/>
        <a:lstStyle/>
        <a:p>
          <a:endParaRPr lang="en-US" sz="2000"/>
        </a:p>
      </dgm:t>
    </dgm:pt>
    <dgm:pt modelId="{881612DE-FDE5-4AEE-90A9-90A06FC8561E}" type="sibTrans" cxnId="{B4184CC2-559B-4A2D-A94A-527D38A18A6D}">
      <dgm:prSet/>
      <dgm:spPr/>
      <dgm:t>
        <a:bodyPr/>
        <a:lstStyle/>
        <a:p>
          <a:endParaRPr lang="en-US" sz="2000"/>
        </a:p>
      </dgm:t>
    </dgm:pt>
    <dgm:pt modelId="{744F631C-55C1-4209-A0CA-91E239957E6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Money</a:t>
          </a:r>
          <a:endParaRPr lang="en-US" sz="2000" dirty="0">
            <a:solidFill>
              <a:schemeClr val="tx1"/>
            </a:solidFill>
          </a:endParaRPr>
        </a:p>
      </dgm:t>
    </dgm:pt>
    <dgm:pt modelId="{42ACFAF4-373D-4EEC-89DE-092194ADC4DD}" type="parTrans" cxnId="{A04815D7-3021-43AA-8290-9EAFB3A42691}">
      <dgm:prSet custT="1"/>
      <dgm:spPr/>
      <dgm:t>
        <a:bodyPr/>
        <a:lstStyle/>
        <a:p>
          <a:endParaRPr lang="en-US" sz="2000"/>
        </a:p>
      </dgm:t>
    </dgm:pt>
    <dgm:pt modelId="{66F7B330-2C02-4774-BBAB-DC04438B53F2}" type="sibTrans" cxnId="{A04815D7-3021-43AA-8290-9EAFB3A42691}">
      <dgm:prSet/>
      <dgm:spPr/>
      <dgm:t>
        <a:bodyPr/>
        <a:lstStyle/>
        <a:p>
          <a:endParaRPr lang="en-US" sz="2000"/>
        </a:p>
      </dgm:t>
    </dgm:pt>
    <dgm:pt modelId="{0E64BB4F-D38F-477C-8246-1600712D9D5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Relation-ships</a:t>
          </a:r>
          <a:endParaRPr lang="en-US" sz="2000" dirty="0">
            <a:solidFill>
              <a:schemeClr val="tx1"/>
            </a:solidFill>
          </a:endParaRPr>
        </a:p>
      </dgm:t>
    </dgm:pt>
    <dgm:pt modelId="{A496C5C4-F445-49B0-8F1F-0225E41B02B7}" type="parTrans" cxnId="{EB316261-9A4B-41FC-BFC2-87920ABE1BE5}">
      <dgm:prSet custT="1"/>
      <dgm:spPr/>
      <dgm:t>
        <a:bodyPr/>
        <a:lstStyle/>
        <a:p>
          <a:endParaRPr lang="en-US" sz="2000"/>
        </a:p>
      </dgm:t>
    </dgm:pt>
    <dgm:pt modelId="{9DED22B9-FB2E-4AB7-AC9E-20042F14D657}" type="sibTrans" cxnId="{EB316261-9A4B-41FC-BFC2-87920ABE1BE5}">
      <dgm:prSet/>
      <dgm:spPr/>
      <dgm:t>
        <a:bodyPr/>
        <a:lstStyle/>
        <a:p>
          <a:endParaRPr lang="en-US" sz="2000"/>
        </a:p>
      </dgm:t>
    </dgm:pt>
    <dgm:pt modelId="{05D44DE2-5316-40ED-BDE8-3CBE670B62AF}">
      <dgm:prSet phldrT="[Text]" custT="1"/>
      <dgm:spPr/>
      <dgm:t>
        <a:bodyPr/>
        <a:lstStyle/>
        <a:p>
          <a:r>
            <a:rPr lang="en-US" sz="2000" dirty="0" smtClean="0"/>
            <a:t>Multiple stake-holders</a:t>
          </a:r>
          <a:endParaRPr lang="en-US" sz="2000" dirty="0"/>
        </a:p>
      </dgm:t>
    </dgm:pt>
    <dgm:pt modelId="{6726F2F9-60B3-4CCE-9070-8AA119F2C59B}" type="parTrans" cxnId="{BD16EC5B-82C3-41A6-AE71-EE8FCD102510}">
      <dgm:prSet custT="1"/>
      <dgm:spPr/>
      <dgm:t>
        <a:bodyPr/>
        <a:lstStyle/>
        <a:p>
          <a:endParaRPr lang="en-US" sz="2000"/>
        </a:p>
      </dgm:t>
    </dgm:pt>
    <dgm:pt modelId="{42DFE9A4-311B-4343-89C2-3FBF16E42616}" type="sibTrans" cxnId="{BD16EC5B-82C3-41A6-AE71-EE8FCD102510}">
      <dgm:prSet/>
      <dgm:spPr/>
      <dgm:t>
        <a:bodyPr/>
        <a:lstStyle/>
        <a:p>
          <a:endParaRPr lang="en-US" sz="2000"/>
        </a:p>
      </dgm:t>
    </dgm:pt>
    <dgm:pt modelId="{67158B4C-A4FE-4283-87A5-44E77B408B9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Buy-in</a:t>
          </a:r>
          <a:endParaRPr lang="en-US" sz="2000" dirty="0">
            <a:solidFill>
              <a:schemeClr val="tx1"/>
            </a:solidFill>
          </a:endParaRPr>
        </a:p>
      </dgm:t>
    </dgm:pt>
    <dgm:pt modelId="{8F78D903-37CA-4CB3-80B0-2AD5CE86C995}" type="parTrans" cxnId="{FFAE093B-7F58-4A35-A2AB-73C91BB95E16}">
      <dgm:prSet custT="1"/>
      <dgm:spPr/>
      <dgm:t>
        <a:bodyPr/>
        <a:lstStyle/>
        <a:p>
          <a:endParaRPr lang="en-US" sz="2000"/>
        </a:p>
      </dgm:t>
    </dgm:pt>
    <dgm:pt modelId="{0E264534-3CDC-46BC-890D-A62F87760167}" type="sibTrans" cxnId="{FFAE093B-7F58-4A35-A2AB-73C91BB95E16}">
      <dgm:prSet/>
      <dgm:spPr/>
      <dgm:t>
        <a:bodyPr/>
        <a:lstStyle/>
        <a:p>
          <a:endParaRPr lang="en-US" sz="2000"/>
        </a:p>
      </dgm:t>
    </dgm:pt>
    <dgm:pt modelId="{21F6B5D8-0A45-4B2F-A997-0C4760087EF9}">
      <dgm:prSet custT="1"/>
      <dgm:spPr/>
      <dgm:t>
        <a:bodyPr/>
        <a:lstStyle/>
        <a:p>
          <a:r>
            <a:rPr lang="en-US" sz="2000" dirty="0" smtClean="0"/>
            <a:t>Many programs</a:t>
          </a:r>
          <a:endParaRPr lang="en-US" sz="2000" dirty="0"/>
        </a:p>
      </dgm:t>
    </dgm:pt>
    <dgm:pt modelId="{D19AEA3D-C528-4206-84FC-8EA1DF111545}" type="parTrans" cxnId="{EF413B8B-E434-475C-AE06-553DD5345973}">
      <dgm:prSet custT="1"/>
      <dgm:spPr/>
      <dgm:t>
        <a:bodyPr/>
        <a:lstStyle/>
        <a:p>
          <a:endParaRPr lang="en-US" sz="2000"/>
        </a:p>
      </dgm:t>
    </dgm:pt>
    <dgm:pt modelId="{D23BAD76-236D-4FBA-A4E4-99654D8C2FE3}" type="sibTrans" cxnId="{EF413B8B-E434-475C-AE06-553DD5345973}">
      <dgm:prSet/>
      <dgm:spPr/>
      <dgm:t>
        <a:bodyPr/>
        <a:lstStyle/>
        <a:p>
          <a:endParaRPr lang="en-US" sz="2000"/>
        </a:p>
      </dgm:t>
    </dgm:pt>
    <dgm:pt modelId="{DC4FA00B-5BBD-4888-BD59-6759821BCFCB}">
      <dgm:prSet custT="1"/>
      <dgm:spPr/>
      <dgm:t>
        <a:bodyPr/>
        <a:lstStyle/>
        <a:p>
          <a:r>
            <a:rPr lang="en-US" sz="2000" dirty="0" smtClean="0"/>
            <a:t>Random </a:t>
          </a:r>
          <a:r>
            <a:rPr lang="en-US" sz="2000" dirty="0" err="1" smtClean="0"/>
            <a:t>assgmt</a:t>
          </a:r>
          <a:endParaRPr lang="en-US" sz="2000" dirty="0"/>
        </a:p>
      </dgm:t>
    </dgm:pt>
    <dgm:pt modelId="{DDFA96D5-1861-4F36-B849-39318724463E}" type="parTrans" cxnId="{C8ADCC97-6F7A-4794-8FA7-BB3C2AAD197F}">
      <dgm:prSet custT="1"/>
      <dgm:spPr/>
      <dgm:t>
        <a:bodyPr/>
        <a:lstStyle/>
        <a:p>
          <a:endParaRPr lang="en-US" sz="2000"/>
        </a:p>
      </dgm:t>
    </dgm:pt>
    <dgm:pt modelId="{773E44DF-1FA1-4125-BA48-BE4B7B9AE04C}" type="sibTrans" cxnId="{C8ADCC97-6F7A-4794-8FA7-BB3C2AAD197F}">
      <dgm:prSet/>
      <dgm:spPr/>
      <dgm:t>
        <a:bodyPr/>
        <a:lstStyle/>
        <a:p>
          <a:endParaRPr lang="en-US" sz="2000"/>
        </a:p>
      </dgm:t>
    </dgm:pt>
    <dgm:pt modelId="{2D2AD2EB-97FF-43F8-9FDE-D7F345DFEC6E}" type="pres">
      <dgm:prSet presAssocID="{DF1C5476-AEE8-4FF6-AEBC-79B5A1650D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4A18C-66DD-4875-B064-DFB1B0A87E24}" type="pres">
      <dgm:prSet presAssocID="{C3F295BD-50FB-47F9-8B06-F7A77326409E}" presName="centerShape" presStyleLbl="node0" presStyleIdx="0" presStyleCnt="1"/>
      <dgm:spPr/>
      <dgm:t>
        <a:bodyPr/>
        <a:lstStyle/>
        <a:p>
          <a:endParaRPr lang="en-US"/>
        </a:p>
      </dgm:t>
    </dgm:pt>
    <dgm:pt modelId="{6BA7886D-E892-496A-8B99-B00ACE7198EC}" type="pres">
      <dgm:prSet presAssocID="{FBC4E741-4054-4B46-9B7C-54C83B8E40CA}" presName="Name9" presStyleLbl="parChTrans1D2" presStyleIdx="0" presStyleCnt="7"/>
      <dgm:spPr/>
      <dgm:t>
        <a:bodyPr/>
        <a:lstStyle/>
        <a:p>
          <a:endParaRPr lang="en-US"/>
        </a:p>
      </dgm:t>
    </dgm:pt>
    <dgm:pt modelId="{5EE834C3-5EB0-4589-9BD1-3957216B4D76}" type="pres">
      <dgm:prSet presAssocID="{FBC4E741-4054-4B46-9B7C-54C83B8E40C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B1C9DC53-4A63-48A4-95E5-B4781F4B8237}" type="pres">
      <dgm:prSet presAssocID="{53BA6066-17A0-4592-A896-258597FD779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C3DC-6CFE-45D1-9C4D-981B7CD34E39}" type="pres">
      <dgm:prSet presAssocID="{42ACFAF4-373D-4EEC-89DE-092194ADC4DD}" presName="Name9" presStyleLbl="parChTrans1D2" presStyleIdx="1" presStyleCnt="7"/>
      <dgm:spPr/>
      <dgm:t>
        <a:bodyPr/>
        <a:lstStyle/>
        <a:p>
          <a:endParaRPr lang="en-US"/>
        </a:p>
      </dgm:t>
    </dgm:pt>
    <dgm:pt modelId="{EC152263-8F2D-4628-A367-65D6E5DDFC94}" type="pres">
      <dgm:prSet presAssocID="{42ACFAF4-373D-4EEC-89DE-092194ADC4D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31EC1A4-A2C5-465C-A11B-8C552A02C382}" type="pres">
      <dgm:prSet presAssocID="{744F631C-55C1-4209-A0CA-91E239957E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AA0D4-51CF-4598-8579-503C94AEFC38}" type="pres">
      <dgm:prSet presAssocID="{A496C5C4-F445-49B0-8F1F-0225E41B02B7}" presName="Name9" presStyleLbl="parChTrans1D2" presStyleIdx="2" presStyleCnt="7"/>
      <dgm:spPr/>
      <dgm:t>
        <a:bodyPr/>
        <a:lstStyle/>
        <a:p>
          <a:endParaRPr lang="en-US"/>
        </a:p>
      </dgm:t>
    </dgm:pt>
    <dgm:pt modelId="{8D278611-D055-4827-9B0E-6B28503931FC}" type="pres">
      <dgm:prSet presAssocID="{A496C5C4-F445-49B0-8F1F-0225E41B02B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5952A4B-A395-4FAA-9050-D5A028BE38DC}" type="pres">
      <dgm:prSet presAssocID="{0E64BB4F-D38F-477C-8246-1600712D9D5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62E75-71DE-4DE2-9286-A0F4A30A285B}" type="pres">
      <dgm:prSet presAssocID="{8F78D903-37CA-4CB3-80B0-2AD5CE86C995}" presName="Name9" presStyleLbl="parChTrans1D2" presStyleIdx="3" presStyleCnt="7"/>
      <dgm:spPr/>
      <dgm:t>
        <a:bodyPr/>
        <a:lstStyle/>
        <a:p>
          <a:endParaRPr lang="en-US"/>
        </a:p>
      </dgm:t>
    </dgm:pt>
    <dgm:pt modelId="{4164EBED-B309-46A4-99DC-2A25DED92A2C}" type="pres">
      <dgm:prSet presAssocID="{8F78D903-37CA-4CB3-80B0-2AD5CE86C99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E9A7DC3C-E24F-42A3-8C02-608E6E89397A}" type="pres">
      <dgm:prSet presAssocID="{67158B4C-A4FE-4283-87A5-44E77B408B9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76F40-4078-454C-9E0F-81A2B44FB962}" type="pres">
      <dgm:prSet presAssocID="{6726F2F9-60B3-4CCE-9070-8AA119F2C59B}" presName="Name9" presStyleLbl="parChTrans1D2" presStyleIdx="4" presStyleCnt="7"/>
      <dgm:spPr/>
      <dgm:t>
        <a:bodyPr/>
        <a:lstStyle/>
        <a:p>
          <a:endParaRPr lang="en-US"/>
        </a:p>
      </dgm:t>
    </dgm:pt>
    <dgm:pt modelId="{66EB56F4-324F-446F-9F4D-60CD4C32A1DB}" type="pres">
      <dgm:prSet presAssocID="{6726F2F9-60B3-4CCE-9070-8AA119F2C59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1AD3591-4E20-4175-A5F1-F1804604EF93}" type="pres">
      <dgm:prSet presAssocID="{05D44DE2-5316-40ED-BDE8-3CBE670B62A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253EA-9484-4097-9C1D-9048E9320B7C}" type="pres">
      <dgm:prSet presAssocID="{D19AEA3D-C528-4206-84FC-8EA1DF111545}" presName="Name9" presStyleLbl="parChTrans1D2" presStyleIdx="5" presStyleCnt="7"/>
      <dgm:spPr/>
      <dgm:t>
        <a:bodyPr/>
        <a:lstStyle/>
        <a:p>
          <a:endParaRPr lang="en-US"/>
        </a:p>
      </dgm:t>
    </dgm:pt>
    <dgm:pt modelId="{9D2AC545-849C-4759-A3B5-746973F46DA7}" type="pres">
      <dgm:prSet presAssocID="{D19AEA3D-C528-4206-84FC-8EA1DF11154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EB717D2-F8D0-4AE5-8B04-06D052B07D3D}" type="pres">
      <dgm:prSet presAssocID="{21F6B5D8-0A45-4B2F-A997-0C4760087EF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3FA12-C2BA-4529-BDA0-FEB87FA2DDEB}" type="pres">
      <dgm:prSet presAssocID="{DDFA96D5-1861-4F36-B849-39318724463E}" presName="Name9" presStyleLbl="parChTrans1D2" presStyleIdx="6" presStyleCnt="7"/>
      <dgm:spPr/>
      <dgm:t>
        <a:bodyPr/>
        <a:lstStyle/>
        <a:p>
          <a:endParaRPr lang="en-US"/>
        </a:p>
      </dgm:t>
    </dgm:pt>
    <dgm:pt modelId="{44263DAB-A756-4708-80C7-3AE71BEBA518}" type="pres">
      <dgm:prSet presAssocID="{DDFA96D5-1861-4F36-B849-39318724463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FDCC8E5-445B-47B6-B4C3-A805C7F850B4}" type="pres">
      <dgm:prSet presAssocID="{DC4FA00B-5BBD-4888-BD59-6759821BCFC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ABCAE-8F8C-4CF0-855F-0133BA55036F}" type="presOf" srcId="{67158B4C-A4FE-4283-87A5-44E77B408B9F}" destId="{E9A7DC3C-E24F-42A3-8C02-608E6E89397A}" srcOrd="0" destOrd="0" presId="urn:microsoft.com/office/officeart/2005/8/layout/radial1"/>
    <dgm:cxn modelId="{45D5A032-506F-470E-879A-34574D1D1456}" type="presOf" srcId="{C3F295BD-50FB-47F9-8B06-F7A77326409E}" destId="{7434A18C-66DD-4875-B064-DFB1B0A87E24}" srcOrd="0" destOrd="0" presId="urn:microsoft.com/office/officeart/2005/8/layout/radial1"/>
    <dgm:cxn modelId="{7A7ADDA0-4ACE-4C3B-8124-F6FD3D2FE23E}" type="presOf" srcId="{D19AEA3D-C528-4206-84FC-8EA1DF111545}" destId="{988253EA-9484-4097-9C1D-9048E9320B7C}" srcOrd="0" destOrd="0" presId="urn:microsoft.com/office/officeart/2005/8/layout/radial1"/>
    <dgm:cxn modelId="{69F9B4A0-33A6-41CC-9A4D-739BBC102742}" type="presOf" srcId="{6726F2F9-60B3-4CCE-9070-8AA119F2C59B}" destId="{66EB56F4-324F-446F-9F4D-60CD4C32A1DB}" srcOrd="1" destOrd="0" presId="urn:microsoft.com/office/officeart/2005/8/layout/radial1"/>
    <dgm:cxn modelId="{E0006E76-6D3D-4E4A-876A-2AD16AE58949}" type="presOf" srcId="{6726F2F9-60B3-4CCE-9070-8AA119F2C59B}" destId="{E1C76F40-4078-454C-9E0F-81A2B44FB962}" srcOrd="0" destOrd="0" presId="urn:microsoft.com/office/officeart/2005/8/layout/radial1"/>
    <dgm:cxn modelId="{95D16AE7-795F-465C-8568-D275BB9CD4D6}" type="presOf" srcId="{744F631C-55C1-4209-A0CA-91E239957E64}" destId="{631EC1A4-A2C5-465C-A11B-8C552A02C382}" srcOrd="0" destOrd="0" presId="urn:microsoft.com/office/officeart/2005/8/layout/radial1"/>
    <dgm:cxn modelId="{D9AA6E62-FF87-43CC-B861-60AEBD14F6DC}" type="presOf" srcId="{A496C5C4-F445-49B0-8F1F-0225E41B02B7}" destId="{897AA0D4-51CF-4598-8579-503C94AEFC38}" srcOrd="0" destOrd="0" presId="urn:microsoft.com/office/officeart/2005/8/layout/radial1"/>
    <dgm:cxn modelId="{C8ADCC97-6F7A-4794-8FA7-BB3C2AAD197F}" srcId="{C3F295BD-50FB-47F9-8B06-F7A77326409E}" destId="{DC4FA00B-5BBD-4888-BD59-6759821BCFCB}" srcOrd="6" destOrd="0" parTransId="{DDFA96D5-1861-4F36-B849-39318724463E}" sibTransId="{773E44DF-1FA1-4125-BA48-BE4B7B9AE04C}"/>
    <dgm:cxn modelId="{6439FBCE-DBBA-41CD-8A22-7224C00AAB7C}" type="presOf" srcId="{DF1C5476-AEE8-4FF6-AEBC-79B5A1650DF2}" destId="{2D2AD2EB-97FF-43F8-9FDE-D7F345DFEC6E}" srcOrd="0" destOrd="0" presId="urn:microsoft.com/office/officeart/2005/8/layout/radial1"/>
    <dgm:cxn modelId="{A8D81D91-453A-4952-AF9E-8CFE63F6A1DD}" srcId="{DF1C5476-AEE8-4FF6-AEBC-79B5A1650DF2}" destId="{C3F295BD-50FB-47F9-8B06-F7A77326409E}" srcOrd="0" destOrd="0" parTransId="{538B6DC4-78EA-40B8-8F92-15A708031593}" sibTransId="{275D595E-AD00-40A6-B19C-DF8DFA12E9F9}"/>
    <dgm:cxn modelId="{64348BC9-372D-437A-BAEB-126CE4D7A003}" type="presOf" srcId="{D19AEA3D-C528-4206-84FC-8EA1DF111545}" destId="{9D2AC545-849C-4759-A3B5-746973F46DA7}" srcOrd="1" destOrd="0" presId="urn:microsoft.com/office/officeart/2005/8/layout/radial1"/>
    <dgm:cxn modelId="{7E2D181A-7E1F-4B0C-969D-55B7879CB25B}" type="presOf" srcId="{8F78D903-37CA-4CB3-80B0-2AD5CE86C995}" destId="{E7D62E75-71DE-4DE2-9286-A0F4A30A285B}" srcOrd="0" destOrd="0" presId="urn:microsoft.com/office/officeart/2005/8/layout/radial1"/>
    <dgm:cxn modelId="{3D7AF7C9-0260-46CD-81A7-EB922F756A5A}" type="presOf" srcId="{05D44DE2-5316-40ED-BDE8-3CBE670B62AF}" destId="{21AD3591-4E20-4175-A5F1-F1804604EF93}" srcOrd="0" destOrd="0" presId="urn:microsoft.com/office/officeart/2005/8/layout/radial1"/>
    <dgm:cxn modelId="{C755229A-D4F9-4A88-A52A-70760FC30A03}" type="presOf" srcId="{0E64BB4F-D38F-477C-8246-1600712D9D5C}" destId="{55952A4B-A395-4FAA-9050-D5A028BE38DC}" srcOrd="0" destOrd="0" presId="urn:microsoft.com/office/officeart/2005/8/layout/radial1"/>
    <dgm:cxn modelId="{C0CC9329-3A04-45F8-A6A1-F763FC1CFF04}" type="presOf" srcId="{42ACFAF4-373D-4EEC-89DE-092194ADC4DD}" destId="{EC152263-8F2D-4628-A367-65D6E5DDFC94}" srcOrd="1" destOrd="0" presId="urn:microsoft.com/office/officeart/2005/8/layout/radial1"/>
    <dgm:cxn modelId="{EB316261-9A4B-41FC-BFC2-87920ABE1BE5}" srcId="{C3F295BD-50FB-47F9-8B06-F7A77326409E}" destId="{0E64BB4F-D38F-477C-8246-1600712D9D5C}" srcOrd="2" destOrd="0" parTransId="{A496C5C4-F445-49B0-8F1F-0225E41B02B7}" sibTransId="{9DED22B9-FB2E-4AB7-AC9E-20042F14D657}"/>
    <dgm:cxn modelId="{B4184CC2-559B-4A2D-A94A-527D38A18A6D}" srcId="{C3F295BD-50FB-47F9-8B06-F7A77326409E}" destId="{53BA6066-17A0-4592-A896-258597FD779F}" srcOrd="0" destOrd="0" parTransId="{FBC4E741-4054-4B46-9B7C-54C83B8E40CA}" sibTransId="{881612DE-FDE5-4AEE-90A9-90A06FC8561E}"/>
    <dgm:cxn modelId="{F60FC1CF-79A6-4F54-9B98-781F3BDB55A4}" type="presOf" srcId="{21F6B5D8-0A45-4B2F-A997-0C4760087EF9}" destId="{7EB717D2-F8D0-4AE5-8B04-06D052B07D3D}" srcOrd="0" destOrd="0" presId="urn:microsoft.com/office/officeart/2005/8/layout/radial1"/>
    <dgm:cxn modelId="{F4F1A48A-F97E-484F-8166-016D30B4D1D0}" type="presOf" srcId="{DC4FA00B-5BBD-4888-BD59-6759821BCFCB}" destId="{8FDCC8E5-445B-47B6-B4C3-A805C7F850B4}" srcOrd="0" destOrd="0" presId="urn:microsoft.com/office/officeart/2005/8/layout/radial1"/>
    <dgm:cxn modelId="{99A31B98-6834-4DBA-B2EF-5F66D506C676}" type="presOf" srcId="{FBC4E741-4054-4B46-9B7C-54C83B8E40CA}" destId="{6BA7886D-E892-496A-8B99-B00ACE7198EC}" srcOrd="0" destOrd="0" presId="urn:microsoft.com/office/officeart/2005/8/layout/radial1"/>
    <dgm:cxn modelId="{DCCD9C57-9E9C-43FF-B287-E1DEDC51CB27}" type="presOf" srcId="{A496C5C4-F445-49B0-8F1F-0225E41B02B7}" destId="{8D278611-D055-4827-9B0E-6B28503931FC}" srcOrd="1" destOrd="0" presId="urn:microsoft.com/office/officeart/2005/8/layout/radial1"/>
    <dgm:cxn modelId="{3019A408-FC3A-41CC-9AF6-FE3B1F96BA6F}" type="presOf" srcId="{8F78D903-37CA-4CB3-80B0-2AD5CE86C995}" destId="{4164EBED-B309-46A4-99DC-2A25DED92A2C}" srcOrd="1" destOrd="0" presId="urn:microsoft.com/office/officeart/2005/8/layout/radial1"/>
    <dgm:cxn modelId="{52D095C7-9AA3-433F-B694-C13E077FBB4C}" type="presOf" srcId="{DDFA96D5-1861-4F36-B849-39318724463E}" destId="{44263DAB-A756-4708-80C7-3AE71BEBA518}" srcOrd="1" destOrd="0" presId="urn:microsoft.com/office/officeart/2005/8/layout/radial1"/>
    <dgm:cxn modelId="{FE820EE8-2098-4999-9C88-27C0797C6000}" type="presOf" srcId="{53BA6066-17A0-4592-A896-258597FD779F}" destId="{B1C9DC53-4A63-48A4-95E5-B4781F4B8237}" srcOrd="0" destOrd="0" presId="urn:microsoft.com/office/officeart/2005/8/layout/radial1"/>
    <dgm:cxn modelId="{3168AB9A-5E37-4FFC-A0FE-89FF518B4B51}" type="presOf" srcId="{DDFA96D5-1861-4F36-B849-39318724463E}" destId="{E803FA12-C2BA-4529-BDA0-FEB87FA2DDEB}" srcOrd="0" destOrd="0" presId="urn:microsoft.com/office/officeart/2005/8/layout/radial1"/>
    <dgm:cxn modelId="{BD16EC5B-82C3-41A6-AE71-EE8FCD102510}" srcId="{C3F295BD-50FB-47F9-8B06-F7A77326409E}" destId="{05D44DE2-5316-40ED-BDE8-3CBE670B62AF}" srcOrd="4" destOrd="0" parTransId="{6726F2F9-60B3-4CCE-9070-8AA119F2C59B}" sibTransId="{42DFE9A4-311B-4343-89C2-3FBF16E42616}"/>
    <dgm:cxn modelId="{EF413B8B-E434-475C-AE06-553DD5345973}" srcId="{C3F295BD-50FB-47F9-8B06-F7A77326409E}" destId="{21F6B5D8-0A45-4B2F-A997-0C4760087EF9}" srcOrd="5" destOrd="0" parTransId="{D19AEA3D-C528-4206-84FC-8EA1DF111545}" sibTransId="{D23BAD76-236D-4FBA-A4E4-99654D8C2FE3}"/>
    <dgm:cxn modelId="{A04815D7-3021-43AA-8290-9EAFB3A42691}" srcId="{C3F295BD-50FB-47F9-8B06-F7A77326409E}" destId="{744F631C-55C1-4209-A0CA-91E239957E64}" srcOrd="1" destOrd="0" parTransId="{42ACFAF4-373D-4EEC-89DE-092194ADC4DD}" sibTransId="{66F7B330-2C02-4774-BBAB-DC04438B53F2}"/>
    <dgm:cxn modelId="{C3B6A602-23E0-4CFF-8381-57F19ABAA069}" type="presOf" srcId="{FBC4E741-4054-4B46-9B7C-54C83B8E40CA}" destId="{5EE834C3-5EB0-4589-9BD1-3957216B4D76}" srcOrd="1" destOrd="0" presId="urn:microsoft.com/office/officeart/2005/8/layout/radial1"/>
    <dgm:cxn modelId="{510252CE-83CD-41DB-A406-728BDB9D1D77}" type="presOf" srcId="{42ACFAF4-373D-4EEC-89DE-092194ADC4DD}" destId="{B7D6C3DC-6CFE-45D1-9C4D-981B7CD34E39}" srcOrd="0" destOrd="0" presId="urn:microsoft.com/office/officeart/2005/8/layout/radial1"/>
    <dgm:cxn modelId="{FFAE093B-7F58-4A35-A2AB-73C91BB95E16}" srcId="{C3F295BD-50FB-47F9-8B06-F7A77326409E}" destId="{67158B4C-A4FE-4283-87A5-44E77B408B9F}" srcOrd="3" destOrd="0" parTransId="{8F78D903-37CA-4CB3-80B0-2AD5CE86C995}" sibTransId="{0E264534-3CDC-46BC-890D-A62F87760167}"/>
    <dgm:cxn modelId="{67B7B6B2-BD67-4BC3-A42D-4F415D004C44}" type="presParOf" srcId="{2D2AD2EB-97FF-43F8-9FDE-D7F345DFEC6E}" destId="{7434A18C-66DD-4875-B064-DFB1B0A87E24}" srcOrd="0" destOrd="0" presId="urn:microsoft.com/office/officeart/2005/8/layout/radial1"/>
    <dgm:cxn modelId="{91FD4763-FF3C-4EA9-84B6-DB76A177489D}" type="presParOf" srcId="{2D2AD2EB-97FF-43F8-9FDE-D7F345DFEC6E}" destId="{6BA7886D-E892-496A-8B99-B00ACE7198EC}" srcOrd="1" destOrd="0" presId="urn:microsoft.com/office/officeart/2005/8/layout/radial1"/>
    <dgm:cxn modelId="{8C12D0FD-A622-494C-A2E0-DABDEAB98005}" type="presParOf" srcId="{6BA7886D-E892-496A-8B99-B00ACE7198EC}" destId="{5EE834C3-5EB0-4589-9BD1-3957216B4D76}" srcOrd="0" destOrd="0" presId="urn:microsoft.com/office/officeart/2005/8/layout/radial1"/>
    <dgm:cxn modelId="{597C3FD1-6DE2-43BF-9409-995D11F12F34}" type="presParOf" srcId="{2D2AD2EB-97FF-43F8-9FDE-D7F345DFEC6E}" destId="{B1C9DC53-4A63-48A4-95E5-B4781F4B8237}" srcOrd="2" destOrd="0" presId="urn:microsoft.com/office/officeart/2005/8/layout/radial1"/>
    <dgm:cxn modelId="{88851E51-87A3-4B03-9710-9B051A2817F1}" type="presParOf" srcId="{2D2AD2EB-97FF-43F8-9FDE-D7F345DFEC6E}" destId="{B7D6C3DC-6CFE-45D1-9C4D-981B7CD34E39}" srcOrd="3" destOrd="0" presId="urn:microsoft.com/office/officeart/2005/8/layout/radial1"/>
    <dgm:cxn modelId="{D8937EFF-3C8D-4EDF-84BF-043FF0BA5FAF}" type="presParOf" srcId="{B7D6C3DC-6CFE-45D1-9C4D-981B7CD34E39}" destId="{EC152263-8F2D-4628-A367-65D6E5DDFC94}" srcOrd="0" destOrd="0" presId="urn:microsoft.com/office/officeart/2005/8/layout/radial1"/>
    <dgm:cxn modelId="{EDC4F3DF-0DB7-47E0-985F-C11B82B861F6}" type="presParOf" srcId="{2D2AD2EB-97FF-43F8-9FDE-D7F345DFEC6E}" destId="{631EC1A4-A2C5-465C-A11B-8C552A02C382}" srcOrd="4" destOrd="0" presId="urn:microsoft.com/office/officeart/2005/8/layout/radial1"/>
    <dgm:cxn modelId="{FDB47709-4A77-42A6-9323-F64CA7F7085F}" type="presParOf" srcId="{2D2AD2EB-97FF-43F8-9FDE-D7F345DFEC6E}" destId="{897AA0D4-51CF-4598-8579-503C94AEFC38}" srcOrd="5" destOrd="0" presId="urn:microsoft.com/office/officeart/2005/8/layout/radial1"/>
    <dgm:cxn modelId="{EB59A55E-1146-43D4-B61F-57073F962E82}" type="presParOf" srcId="{897AA0D4-51CF-4598-8579-503C94AEFC38}" destId="{8D278611-D055-4827-9B0E-6B28503931FC}" srcOrd="0" destOrd="0" presId="urn:microsoft.com/office/officeart/2005/8/layout/radial1"/>
    <dgm:cxn modelId="{ABF75EAD-6C4D-4521-B8A9-5A90E39FC3EF}" type="presParOf" srcId="{2D2AD2EB-97FF-43F8-9FDE-D7F345DFEC6E}" destId="{55952A4B-A395-4FAA-9050-D5A028BE38DC}" srcOrd="6" destOrd="0" presId="urn:microsoft.com/office/officeart/2005/8/layout/radial1"/>
    <dgm:cxn modelId="{D865243D-3BE1-49D2-9596-55FADCB287BE}" type="presParOf" srcId="{2D2AD2EB-97FF-43F8-9FDE-D7F345DFEC6E}" destId="{E7D62E75-71DE-4DE2-9286-A0F4A30A285B}" srcOrd="7" destOrd="0" presId="urn:microsoft.com/office/officeart/2005/8/layout/radial1"/>
    <dgm:cxn modelId="{8373CA47-ED88-4C89-A773-5C1ED3870614}" type="presParOf" srcId="{E7D62E75-71DE-4DE2-9286-A0F4A30A285B}" destId="{4164EBED-B309-46A4-99DC-2A25DED92A2C}" srcOrd="0" destOrd="0" presId="urn:microsoft.com/office/officeart/2005/8/layout/radial1"/>
    <dgm:cxn modelId="{FB4140EB-821B-4AFB-B631-82D5559870BB}" type="presParOf" srcId="{2D2AD2EB-97FF-43F8-9FDE-D7F345DFEC6E}" destId="{E9A7DC3C-E24F-42A3-8C02-608E6E89397A}" srcOrd="8" destOrd="0" presId="urn:microsoft.com/office/officeart/2005/8/layout/radial1"/>
    <dgm:cxn modelId="{510D52FE-0B3B-43EF-A678-AFBAC3372C19}" type="presParOf" srcId="{2D2AD2EB-97FF-43F8-9FDE-D7F345DFEC6E}" destId="{E1C76F40-4078-454C-9E0F-81A2B44FB962}" srcOrd="9" destOrd="0" presId="urn:microsoft.com/office/officeart/2005/8/layout/radial1"/>
    <dgm:cxn modelId="{F2B40D6A-F459-4F24-97EF-536BEB078CBE}" type="presParOf" srcId="{E1C76F40-4078-454C-9E0F-81A2B44FB962}" destId="{66EB56F4-324F-446F-9F4D-60CD4C32A1DB}" srcOrd="0" destOrd="0" presId="urn:microsoft.com/office/officeart/2005/8/layout/radial1"/>
    <dgm:cxn modelId="{9F70510F-4CE8-4C52-B198-54C169B8AA10}" type="presParOf" srcId="{2D2AD2EB-97FF-43F8-9FDE-D7F345DFEC6E}" destId="{21AD3591-4E20-4175-A5F1-F1804604EF93}" srcOrd="10" destOrd="0" presId="urn:microsoft.com/office/officeart/2005/8/layout/radial1"/>
    <dgm:cxn modelId="{9D64070D-C7C3-42C3-B4A6-EDB89571FFD1}" type="presParOf" srcId="{2D2AD2EB-97FF-43F8-9FDE-D7F345DFEC6E}" destId="{988253EA-9484-4097-9C1D-9048E9320B7C}" srcOrd="11" destOrd="0" presId="urn:microsoft.com/office/officeart/2005/8/layout/radial1"/>
    <dgm:cxn modelId="{7D1D6C5D-E628-4577-8CD4-BB0473D182FF}" type="presParOf" srcId="{988253EA-9484-4097-9C1D-9048E9320B7C}" destId="{9D2AC545-849C-4759-A3B5-746973F46DA7}" srcOrd="0" destOrd="0" presId="urn:microsoft.com/office/officeart/2005/8/layout/radial1"/>
    <dgm:cxn modelId="{3C4FD33B-0599-4E7F-B1E4-2038D63FC0C3}" type="presParOf" srcId="{2D2AD2EB-97FF-43F8-9FDE-D7F345DFEC6E}" destId="{7EB717D2-F8D0-4AE5-8B04-06D052B07D3D}" srcOrd="12" destOrd="0" presId="urn:microsoft.com/office/officeart/2005/8/layout/radial1"/>
    <dgm:cxn modelId="{94625AB0-5C65-42AA-A2FA-AF952A9972AE}" type="presParOf" srcId="{2D2AD2EB-97FF-43F8-9FDE-D7F345DFEC6E}" destId="{E803FA12-C2BA-4529-BDA0-FEB87FA2DDEB}" srcOrd="13" destOrd="0" presId="urn:microsoft.com/office/officeart/2005/8/layout/radial1"/>
    <dgm:cxn modelId="{3E017C05-FEA7-43AD-838E-366A5C5F1AA3}" type="presParOf" srcId="{E803FA12-C2BA-4529-BDA0-FEB87FA2DDEB}" destId="{44263DAB-A756-4708-80C7-3AE71BEBA518}" srcOrd="0" destOrd="0" presId="urn:microsoft.com/office/officeart/2005/8/layout/radial1"/>
    <dgm:cxn modelId="{D1158258-AB3C-49C9-BC82-0D59AA913F73}" type="presParOf" srcId="{2D2AD2EB-97FF-43F8-9FDE-D7F345DFEC6E}" destId="{8FDCC8E5-445B-47B6-B4C3-A805C7F850B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E34B9-DC0F-4867-A25C-8BBC42E19AF0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C8ADDC-54D7-4962-A624-B85B41A5E979}">
      <dgm:prSet/>
      <dgm:spPr/>
      <dgm:t>
        <a:bodyPr/>
        <a:lstStyle/>
        <a:p>
          <a:pPr rtl="0"/>
          <a:r>
            <a:rPr lang="en-US" dirty="0" smtClean="0"/>
            <a:t>Approach</a:t>
          </a:r>
          <a:endParaRPr lang="en-US" dirty="0"/>
        </a:p>
      </dgm:t>
    </dgm:pt>
    <dgm:pt modelId="{072BA872-3C71-4A4B-8690-0F5409A892C5}" type="parTrans" cxnId="{B5321CE3-3902-4784-A4B5-3BCEBB59E055}">
      <dgm:prSet/>
      <dgm:spPr/>
      <dgm:t>
        <a:bodyPr/>
        <a:lstStyle/>
        <a:p>
          <a:endParaRPr lang="en-US"/>
        </a:p>
      </dgm:t>
    </dgm:pt>
    <dgm:pt modelId="{351D883B-7CF6-4455-ABBC-F73DEE551808}" type="sibTrans" cxnId="{B5321CE3-3902-4784-A4B5-3BCEBB59E055}">
      <dgm:prSet/>
      <dgm:spPr/>
      <dgm:t>
        <a:bodyPr/>
        <a:lstStyle/>
        <a:p>
          <a:endParaRPr lang="en-US"/>
        </a:p>
      </dgm:t>
    </dgm:pt>
    <dgm:pt modelId="{41D0774F-8182-49A4-AD50-722C6E601C21}">
      <dgm:prSet/>
      <dgm:spPr/>
      <dgm:t>
        <a:bodyPr/>
        <a:lstStyle/>
        <a:p>
          <a:pPr rtl="0"/>
          <a:r>
            <a:rPr lang="en-US" dirty="0" smtClean="0"/>
            <a:t>Materials</a:t>
          </a:r>
          <a:endParaRPr lang="en-US" dirty="0"/>
        </a:p>
      </dgm:t>
    </dgm:pt>
    <dgm:pt modelId="{4FB9EF15-09ED-40CA-910C-09F7E8145077}" type="parTrans" cxnId="{BAF391F0-0D71-4430-805E-2FFF8D2FD032}">
      <dgm:prSet/>
      <dgm:spPr/>
      <dgm:t>
        <a:bodyPr/>
        <a:lstStyle/>
        <a:p>
          <a:endParaRPr lang="en-US"/>
        </a:p>
      </dgm:t>
    </dgm:pt>
    <dgm:pt modelId="{A18771F4-61C1-4C45-9E84-101BBB34197C}" type="sibTrans" cxnId="{BAF391F0-0D71-4430-805E-2FFF8D2FD032}">
      <dgm:prSet/>
      <dgm:spPr/>
      <dgm:t>
        <a:bodyPr/>
        <a:lstStyle/>
        <a:p>
          <a:endParaRPr lang="en-US"/>
        </a:p>
      </dgm:t>
    </dgm:pt>
    <dgm:pt modelId="{B061AB19-05F5-48E7-AA43-6CEAE59DB632}">
      <dgm:prSet/>
      <dgm:spPr/>
      <dgm:t>
        <a:bodyPr/>
        <a:lstStyle/>
        <a:p>
          <a:pPr rtl="0"/>
          <a:r>
            <a:rPr lang="en-US" dirty="0" smtClean="0"/>
            <a:t>Tracking mechanism</a:t>
          </a:r>
          <a:endParaRPr lang="en-US" dirty="0"/>
        </a:p>
      </dgm:t>
    </dgm:pt>
    <dgm:pt modelId="{3D033BFD-66E8-4D37-83BC-076A67B643DD}" type="parTrans" cxnId="{AD793A80-6CCD-43DB-A3F3-7FBF31CC3321}">
      <dgm:prSet/>
      <dgm:spPr/>
      <dgm:t>
        <a:bodyPr/>
        <a:lstStyle/>
        <a:p>
          <a:endParaRPr lang="en-US"/>
        </a:p>
      </dgm:t>
    </dgm:pt>
    <dgm:pt modelId="{AC62E4E9-DC1B-451E-9A6A-19C417089FB6}" type="sibTrans" cxnId="{AD793A80-6CCD-43DB-A3F3-7FBF31CC3321}">
      <dgm:prSet/>
      <dgm:spPr/>
      <dgm:t>
        <a:bodyPr/>
        <a:lstStyle/>
        <a:p>
          <a:endParaRPr lang="en-US"/>
        </a:p>
      </dgm:t>
    </dgm:pt>
    <dgm:pt modelId="{597DF976-2FB4-448D-AFEF-96043353BC6C}" type="pres">
      <dgm:prSet presAssocID="{F2CE34B9-DC0F-4867-A25C-8BBC42E19A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4FCB36-981E-4DA0-860A-A834604B3191}" type="pres">
      <dgm:prSet presAssocID="{30C8ADDC-54D7-4962-A624-B85B41A5E979}" presName="parentLin" presStyleCnt="0"/>
      <dgm:spPr/>
    </dgm:pt>
    <dgm:pt modelId="{D25367F9-8FD2-43F4-A892-A6103C45DCF4}" type="pres">
      <dgm:prSet presAssocID="{30C8ADDC-54D7-4962-A624-B85B41A5E97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B04EC45-3324-49B9-82E1-51CFDF1DFBF3}" type="pres">
      <dgm:prSet presAssocID="{30C8ADDC-54D7-4962-A624-B85B41A5E9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71CE7-445B-4EAF-9176-61FBF524115D}" type="pres">
      <dgm:prSet presAssocID="{30C8ADDC-54D7-4962-A624-B85B41A5E979}" presName="negativeSpace" presStyleCnt="0"/>
      <dgm:spPr/>
    </dgm:pt>
    <dgm:pt modelId="{AFC415BF-C2CA-41D0-8B9E-D62D01EC4EC2}" type="pres">
      <dgm:prSet presAssocID="{30C8ADDC-54D7-4962-A624-B85B41A5E979}" presName="childText" presStyleLbl="conFgAcc1" presStyleIdx="0" presStyleCnt="3">
        <dgm:presLayoutVars>
          <dgm:bulletEnabled val="1"/>
        </dgm:presLayoutVars>
      </dgm:prSet>
      <dgm:spPr/>
    </dgm:pt>
    <dgm:pt modelId="{3B328EBF-78FE-492B-B911-723DF306242E}" type="pres">
      <dgm:prSet presAssocID="{351D883B-7CF6-4455-ABBC-F73DEE551808}" presName="spaceBetweenRectangles" presStyleCnt="0"/>
      <dgm:spPr/>
    </dgm:pt>
    <dgm:pt modelId="{7E58DF2A-C63F-435E-A5AA-5DC93E598116}" type="pres">
      <dgm:prSet presAssocID="{41D0774F-8182-49A4-AD50-722C6E601C21}" presName="parentLin" presStyleCnt="0"/>
      <dgm:spPr/>
    </dgm:pt>
    <dgm:pt modelId="{9F2B162B-8E01-4653-8469-34D8F02AEF98}" type="pres">
      <dgm:prSet presAssocID="{41D0774F-8182-49A4-AD50-722C6E601C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CBD932-D5B7-46BF-9327-36B9D655EE05}" type="pres">
      <dgm:prSet presAssocID="{41D0774F-8182-49A4-AD50-722C6E601C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9C888-3EAB-476C-B0FE-BE3E67B331BC}" type="pres">
      <dgm:prSet presAssocID="{41D0774F-8182-49A4-AD50-722C6E601C21}" presName="negativeSpace" presStyleCnt="0"/>
      <dgm:spPr/>
    </dgm:pt>
    <dgm:pt modelId="{323A9B40-55C7-47C3-ADDF-4A79D6FD640F}" type="pres">
      <dgm:prSet presAssocID="{41D0774F-8182-49A4-AD50-722C6E601C21}" presName="childText" presStyleLbl="conFgAcc1" presStyleIdx="1" presStyleCnt="3">
        <dgm:presLayoutVars>
          <dgm:bulletEnabled val="1"/>
        </dgm:presLayoutVars>
      </dgm:prSet>
      <dgm:spPr/>
    </dgm:pt>
    <dgm:pt modelId="{031CD672-5526-477D-9968-87EC2C0F4B3A}" type="pres">
      <dgm:prSet presAssocID="{A18771F4-61C1-4C45-9E84-101BBB34197C}" presName="spaceBetweenRectangles" presStyleCnt="0"/>
      <dgm:spPr/>
    </dgm:pt>
    <dgm:pt modelId="{621AAB94-1E27-405E-B394-FCA9CE24ED63}" type="pres">
      <dgm:prSet presAssocID="{B061AB19-05F5-48E7-AA43-6CEAE59DB632}" presName="parentLin" presStyleCnt="0"/>
      <dgm:spPr/>
    </dgm:pt>
    <dgm:pt modelId="{30ED22F1-01A9-4D0D-99CE-881F1DA974E5}" type="pres">
      <dgm:prSet presAssocID="{B061AB19-05F5-48E7-AA43-6CEAE59DB63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2771EDD-A259-460A-8B6C-82FF4A287D49}" type="pres">
      <dgm:prSet presAssocID="{B061AB19-05F5-48E7-AA43-6CEAE59DB6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69306-2F56-4680-8DAF-7CCFADAF28E8}" type="pres">
      <dgm:prSet presAssocID="{B061AB19-05F5-48E7-AA43-6CEAE59DB632}" presName="negativeSpace" presStyleCnt="0"/>
      <dgm:spPr/>
    </dgm:pt>
    <dgm:pt modelId="{04A54243-8A8E-4660-A7BE-09B725DDC1AF}" type="pres">
      <dgm:prSet presAssocID="{B061AB19-05F5-48E7-AA43-6CEAE59DB6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9AED75-851D-4526-865C-AB6BC087EF83}" type="presOf" srcId="{F2CE34B9-DC0F-4867-A25C-8BBC42E19AF0}" destId="{597DF976-2FB4-448D-AFEF-96043353BC6C}" srcOrd="0" destOrd="0" presId="urn:microsoft.com/office/officeart/2005/8/layout/list1"/>
    <dgm:cxn modelId="{F642DE4E-5D01-4A9B-96D2-980CFFFB49D9}" type="presOf" srcId="{30C8ADDC-54D7-4962-A624-B85B41A5E979}" destId="{D25367F9-8FD2-43F4-A892-A6103C45DCF4}" srcOrd="0" destOrd="0" presId="urn:microsoft.com/office/officeart/2005/8/layout/list1"/>
    <dgm:cxn modelId="{893E28E6-769F-4321-98C4-5936C62E9F76}" type="presOf" srcId="{B061AB19-05F5-48E7-AA43-6CEAE59DB632}" destId="{52771EDD-A259-460A-8B6C-82FF4A287D49}" srcOrd="1" destOrd="0" presId="urn:microsoft.com/office/officeart/2005/8/layout/list1"/>
    <dgm:cxn modelId="{56A3C4B8-5AB2-4683-83A6-37598EA51A68}" type="presOf" srcId="{30C8ADDC-54D7-4962-A624-B85B41A5E979}" destId="{5B04EC45-3324-49B9-82E1-51CFDF1DFBF3}" srcOrd="1" destOrd="0" presId="urn:microsoft.com/office/officeart/2005/8/layout/list1"/>
    <dgm:cxn modelId="{BAF391F0-0D71-4430-805E-2FFF8D2FD032}" srcId="{F2CE34B9-DC0F-4867-A25C-8BBC42E19AF0}" destId="{41D0774F-8182-49A4-AD50-722C6E601C21}" srcOrd="1" destOrd="0" parTransId="{4FB9EF15-09ED-40CA-910C-09F7E8145077}" sibTransId="{A18771F4-61C1-4C45-9E84-101BBB34197C}"/>
    <dgm:cxn modelId="{1B6E35EB-101E-4862-94F8-5D769F6944CC}" type="presOf" srcId="{41D0774F-8182-49A4-AD50-722C6E601C21}" destId="{9F2B162B-8E01-4653-8469-34D8F02AEF98}" srcOrd="0" destOrd="0" presId="urn:microsoft.com/office/officeart/2005/8/layout/list1"/>
    <dgm:cxn modelId="{FD0164FA-044A-4790-9AAC-4629A78A9417}" type="presOf" srcId="{B061AB19-05F5-48E7-AA43-6CEAE59DB632}" destId="{30ED22F1-01A9-4D0D-99CE-881F1DA974E5}" srcOrd="0" destOrd="0" presId="urn:microsoft.com/office/officeart/2005/8/layout/list1"/>
    <dgm:cxn modelId="{965EE5F6-7C7A-4ECF-A128-2A89101BCDA2}" type="presOf" srcId="{41D0774F-8182-49A4-AD50-722C6E601C21}" destId="{C4CBD932-D5B7-46BF-9327-36B9D655EE05}" srcOrd="1" destOrd="0" presId="urn:microsoft.com/office/officeart/2005/8/layout/list1"/>
    <dgm:cxn modelId="{AD793A80-6CCD-43DB-A3F3-7FBF31CC3321}" srcId="{F2CE34B9-DC0F-4867-A25C-8BBC42E19AF0}" destId="{B061AB19-05F5-48E7-AA43-6CEAE59DB632}" srcOrd="2" destOrd="0" parTransId="{3D033BFD-66E8-4D37-83BC-076A67B643DD}" sibTransId="{AC62E4E9-DC1B-451E-9A6A-19C417089FB6}"/>
    <dgm:cxn modelId="{B5321CE3-3902-4784-A4B5-3BCEBB59E055}" srcId="{F2CE34B9-DC0F-4867-A25C-8BBC42E19AF0}" destId="{30C8ADDC-54D7-4962-A624-B85B41A5E979}" srcOrd="0" destOrd="0" parTransId="{072BA872-3C71-4A4B-8690-0F5409A892C5}" sibTransId="{351D883B-7CF6-4455-ABBC-F73DEE551808}"/>
    <dgm:cxn modelId="{074F9A3C-A52A-458F-83B8-24828A4F8840}" type="presParOf" srcId="{597DF976-2FB4-448D-AFEF-96043353BC6C}" destId="{8A4FCB36-981E-4DA0-860A-A834604B3191}" srcOrd="0" destOrd="0" presId="urn:microsoft.com/office/officeart/2005/8/layout/list1"/>
    <dgm:cxn modelId="{8C267A2D-774D-406A-942F-7A5532EAFE93}" type="presParOf" srcId="{8A4FCB36-981E-4DA0-860A-A834604B3191}" destId="{D25367F9-8FD2-43F4-A892-A6103C45DCF4}" srcOrd="0" destOrd="0" presId="urn:microsoft.com/office/officeart/2005/8/layout/list1"/>
    <dgm:cxn modelId="{D16D631A-286E-4325-9E7C-817A1A642821}" type="presParOf" srcId="{8A4FCB36-981E-4DA0-860A-A834604B3191}" destId="{5B04EC45-3324-49B9-82E1-51CFDF1DFBF3}" srcOrd="1" destOrd="0" presId="urn:microsoft.com/office/officeart/2005/8/layout/list1"/>
    <dgm:cxn modelId="{BC6C9417-53D0-4E11-991E-FDD72B0D7312}" type="presParOf" srcId="{597DF976-2FB4-448D-AFEF-96043353BC6C}" destId="{69471CE7-445B-4EAF-9176-61FBF524115D}" srcOrd="1" destOrd="0" presId="urn:microsoft.com/office/officeart/2005/8/layout/list1"/>
    <dgm:cxn modelId="{EAA2EED3-171B-4673-B7E1-187BE36B5669}" type="presParOf" srcId="{597DF976-2FB4-448D-AFEF-96043353BC6C}" destId="{AFC415BF-C2CA-41D0-8B9E-D62D01EC4EC2}" srcOrd="2" destOrd="0" presId="urn:microsoft.com/office/officeart/2005/8/layout/list1"/>
    <dgm:cxn modelId="{C17135B3-CAA9-405C-BB04-8C4E81016A69}" type="presParOf" srcId="{597DF976-2FB4-448D-AFEF-96043353BC6C}" destId="{3B328EBF-78FE-492B-B911-723DF306242E}" srcOrd="3" destOrd="0" presId="urn:microsoft.com/office/officeart/2005/8/layout/list1"/>
    <dgm:cxn modelId="{4DFCC483-42D4-4AA5-BFB4-5959E811F993}" type="presParOf" srcId="{597DF976-2FB4-448D-AFEF-96043353BC6C}" destId="{7E58DF2A-C63F-435E-A5AA-5DC93E598116}" srcOrd="4" destOrd="0" presId="urn:microsoft.com/office/officeart/2005/8/layout/list1"/>
    <dgm:cxn modelId="{2105D0C4-F765-40CA-9859-A2DB8AC03CAB}" type="presParOf" srcId="{7E58DF2A-C63F-435E-A5AA-5DC93E598116}" destId="{9F2B162B-8E01-4653-8469-34D8F02AEF98}" srcOrd="0" destOrd="0" presId="urn:microsoft.com/office/officeart/2005/8/layout/list1"/>
    <dgm:cxn modelId="{B33AAA3D-69F6-4F9A-867D-D904318E78DA}" type="presParOf" srcId="{7E58DF2A-C63F-435E-A5AA-5DC93E598116}" destId="{C4CBD932-D5B7-46BF-9327-36B9D655EE05}" srcOrd="1" destOrd="0" presId="urn:microsoft.com/office/officeart/2005/8/layout/list1"/>
    <dgm:cxn modelId="{D63C91A0-5DE9-4017-BD3F-239DA7B3E949}" type="presParOf" srcId="{597DF976-2FB4-448D-AFEF-96043353BC6C}" destId="{3939C888-3EAB-476C-B0FE-BE3E67B331BC}" srcOrd="5" destOrd="0" presId="urn:microsoft.com/office/officeart/2005/8/layout/list1"/>
    <dgm:cxn modelId="{86600449-81DF-4356-88EC-5EF4A9DD4A2F}" type="presParOf" srcId="{597DF976-2FB4-448D-AFEF-96043353BC6C}" destId="{323A9B40-55C7-47C3-ADDF-4A79D6FD640F}" srcOrd="6" destOrd="0" presId="urn:microsoft.com/office/officeart/2005/8/layout/list1"/>
    <dgm:cxn modelId="{F79C14E5-48BD-429E-BC5A-3ADAD77F6F3C}" type="presParOf" srcId="{597DF976-2FB4-448D-AFEF-96043353BC6C}" destId="{031CD672-5526-477D-9968-87EC2C0F4B3A}" srcOrd="7" destOrd="0" presId="urn:microsoft.com/office/officeart/2005/8/layout/list1"/>
    <dgm:cxn modelId="{B689555F-F044-4D11-A6BA-4FEC243E5AFE}" type="presParOf" srcId="{597DF976-2FB4-448D-AFEF-96043353BC6C}" destId="{621AAB94-1E27-405E-B394-FCA9CE24ED63}" srcOrd="8" destOrd="0" presId="urn:microsoft.com/office/officeart/2005/8/layout/list1"/>
    <dgm:cxn modelId="{968BEAF3-7393-46D9-9565-4BC6B52CBF40}" type="presParOf" srcId="{621AAB94-1E27-405E-B394-FCA9CE24ED63}" destId="{30ED22F1-01A9-4D0D-99CE-881F1DA974E5}" srcOrd="0" destOrd="0" presId="urn:microsoft.com/office/officeart/2005/8/layout/list1"/>
    <dgm:cxn modelId="{7547A33C-E855-4973-9BFB-41B8525E7015}" type="presParOf" srcId="{621AAB94-1E27-405E-B394-FCA9CE24ED63}" destId="{52771EDD-A259-460A-8B6C-82FF4A287D49}" srcOrd="1" destOrd="0" presId="urn:microsoft.com/office/officeart/2005/8/layout/list1"/>
    <dgm:cxn modelId="{DB510287-A161-4F1E-ABE3-69578E64ABA5}" type="presParOf" srcId="{597DF976-2FB4-448D-AFEF-96043353BC6C}" destId="{E6269306-2F56-4680-8DAF-7CCFADAF28E8}" srcOrd="9" destOrd="0" presId="urn:microsoft.com/office/officeart/2005/8/layout/list1"/>
    <dgm:cxn modelId="{469E4723-D747-47AA-AF14-A5C64D44BFA0}" type="presParOf" srcId="{597DF976-2FB4-448D-AFEF-96043353BC6C}" destId="{04A54243-8A8E-4660-A7BE-09B725DDC1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15F0F-30C4-4DD1-99DF-021F47675AE6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52498B-2EAB-4341-9DE7-8887016255FE}">
      <dgm:prSet phldrT="[Text]" custT="1"/>
      <dgm:spPr/>
      <dgm:t>
        <a:bodyPr/>
        <a:lstStyle/>
        <a:p>
          <a:r>
            <a:rPr lang="en-US" sz="3600" dirty="0" smtClean="0"/>
            <a:t>Needs</a:t>
          </a:r>
          <a:endParaRPr lang="en-US" sz="3600" dirty="0"/>
        </a:p>
      </dgm:t>
    </dgm:pt>
    <dgm:pt modelId="{243B7805-1836-4083-BA84-D2102F1CB934}" type="parTrans" cxnId="{03193E62-7E7F-4AF5-9B6D-2A569BE38DD8}">
      <dgm:prSet/>
      <dgm:spPr/>
      <dgm:t>
        <a:bodyPr/>
        <a:lstStyle/>
        <a:p>
          <a:endParaRPr lang="en-US"/>
        </a:p>
      </dgm:t>
    </dgm:pt>
    <dgm:pt modelId="{6766AEA6-CF5C-4F3A-9054-65E860075F93}" type="sibTrans" cxnId="{03193E62-7E7F-4AF5-9B6D-2A569BE38DD8}">
      <dgm:prSet/>
      <dgm:spPr/>
      <dgm:t>
        <a:bodyPr/>
        <a:lstStyle/>
        <a:p>
          <a:endParaRPr lang="en-US"/>
        </a:p>
      </dgm:t>
    </dgm:pt>
    <dgm:pt modelId="{3FDACD98-57B9-4930-802B-3366410B5948}">
      <dgm:prSet phldrT="[Text]" custT="1"/>
      <dgm:spPr/>
      <dgm:t>
        <a:bodyPr/>
        <a:lstStyle/>
        <a:p>
          <a:r>
            <a:rPr lang="en-US" sz="3600" dirty="0" smtClean="0"/>
            <a:t>Wants</a:t>
          </a:r>
          <a:endParaRPr lang="en-US" sz="3600" dirty="0"/>
        </a:p>
      </dgm:t>
    </dgm:pt>
    <dgm:pt modelId="{6DF0E357-D09A-4E4C-B287-493B32BE18CA}" type="parTrans" cxnId="{67045EB6-E996-46F8-A132-245B0C53E670}">
      <dgm:prSet/>
      <dgm:spPr/>
      <dgm:t>
        <a:bodyPr/>
        <a:lstStyle/>
        <a:p>
          <a:endParaRPr lang="en-US"/>
        </a:p>
      </dgm:t>
    </dgm:pt>
    <dgm:pt modelId="{29D17B00-8099-48E3-9D16-8877C07C3648}" type="sibTrans" cxnId="{67045EB6-E996-46F8-A132-245B0C53E670}">
      <dgm:prSet/>
      <dgm:spPr/>
      <dgm:t>
        <a:bodyPr/>
        <a:lstStyle/>
        <a:p>
          <a:endParaRPr lang="en-US"/>
        </a:p>
      </dgm:t>
    </dgm:pt>
    <dgm:pt modelId="{C41A0CB8-5B9D-45B0-9DFB-04A70AA09B53}">
      <dgm:prSet custT="1"/>
      <dgm:spPr/>
      <dgm:t>
        <a:bodyPr/>
        <a:lstStyle/>
        <a:p>
          <a:r>
            <a:rPr lang="en-US" sz="3600" dirty="0" smtClean="0"/>
            <a:t>Incentives</a:t>
          </a:r>
          <a:endParaRPr lang="en-US" sz="3600" dirty="0"/>
        </a:p>
      </dgm:t>
    </dgm:pt>
    <dgm:pt modelId="{E4AEF14B-BFD2-467F-A9FE-50423A356BF6}" type="parTrans" cxnId="{01CFFF15-C90C-40EE-BC5B-1726D8D0AE6E}">
      <dgm:prSet/>
      <dgm:spPr/>
      <dgm:t>
        <a:bodyPr/>
        <a:lstStyle/>
        <a:p>
          <a:endParaRPr lang="en-US"/>
        </a:p>
      </dgm:t>
    </dgm:pt>
    <dgm:pt modelId="{7A179A2F-E3C0-4AA5-9DA8-87F0A67155EC}" type="sibTrans" cxnId="{01CFFF15-C90C-40EE-BC5B-1726D8D0AE6E}">
      <dgm:prSet/>
      <dgm:spPr/>
      <dgm:t>
        <a:bodyPr/>
        <a:lstStyle/>
        <a:p>
          <a:endParaRPr lang="en-US"/>
        </a:p>
      </dgm:t>
    </dgm:pt>
    <dgm:pt modelId="{F0D03D2A-F6B1-44E7-B2FB-B6BB34C39053}">
      <dgm:prSet custT="1"/>
      <dgm:spPr/>
      <dgm:t>
        <a:bodyPr/>
        <a:lstStyle/>
        <a:p>
          <a:r>
            <a:rPr lang="en-US" sz="3600" dirty="0" smtClean="0"/>
            <a:t>Share data</a:t>
          </a:r>
          <a:endParaRPr lang="en-US" sz="3600" dirty="0"/>
        </a:p>
      </dgm:t>
    </dgm:pt>
    <dgm:pt modelId="{75C09322-E647-4F35-A038-3DB9FAF2F225}" type="parTrans" cxnId="{17D69832-6BB8-4154-81E9-1EB33912F13F}">
      <dgm:prSet/>
      <dgm:spPr/>
      <dgm:t>
        <a:bodyPr/>
        <a:lstStyle/>
        <a:p>
          <a:endParaRPr lang="en-US"/>
        </a:p>
      </dgm:t>
    </dgm:pt>
    <dgm:pt modelId="{4D7E3067-7E3C-4D50-985D-4BDBF180F34C}" type="sibTrans" cxnId="{17D69832-6BB8-4154-81E9-1EB33912F13F}">
      <dgm:prSet/>
      <dgm:spPr/>
      <dgm:t>
        <a:bodyPr/>
        <a:lstStyle/>
        <a:p>
          <a:endParaRPr lang="en-US"/>
        </a:p>
      </dgm:t>
    </dgm:pt>
    <dgm:pt modelId="{CA761855-1E80-466D-85C6-5CDBF751C5C6}">
      <dgm:prSet custT="1"/>
      <dgm:spPr/>
      <dgm:t>
        <a:bodyPr/>
        <a:lstStyle/>
        <a:p>
          <a:r>
            <a:rPr lang="en-US" sz="3600" dirty="0" smtClean="0"/>
            <a:t>RCTs: Delayed </a:t>
          </a:r>
          <a:r>
            <a:rPr lang="en-US" sz="3600" dirty="0" err="1" smtClean="0"/>
            <a:t>tx</a:t>
          </a:r>
          <a:endParaRPr lang="en-US" sz="3600" dirty="0"/>
        </a:p>
      </dgm:t>
    </dgm:pt>
    <dgm:pt modelId="{7304430C-8D5D-4DA4-9541-D4183AF4046D}" type="parTrans" cxnId="{5CBECEFD-888B-4365-B770-4F1A0D5FBFF4}">
      <dgm:prSet/>
      <dgm:spPr/>
      <dgm:t>
        <a:bodyPr/>
        <a:lstStyle/>
        <a:p>
          <a:endParaRPr lang="en-US"/>
        </a:p>
      </dgm:t>
    </dgm:pt>
    <dgm:pt modelId="{EB0A51E4-B5C7-425E-8247-7A1E32BF34EC}" type="sibTrans" cxnId="{5CBECEFD-888B-4365-B770-4F1A0D5FBFF4}">
      <dgm:prSet/>
      <dgm:spPr/>
      <dgm:t>
        <a:bodyPr/>
        <a:lstStyle/>
        <a:p>
          <a:endParaRPr lang="en-US"/>
        </a:p>
      </dgm:t>
    </dgm:pt>
    <dgm:pt modelId="{AD10D932-D666-493A-8728-7F640748FC91}">
      <dgm:prSet custT="1"/>
      <dgm:spPr/>
      <dgm:t>
        <a:bodyPr/>
        <a:lstStyle/>
        <a:p>
          <a:r>
            <a:rPr lang="en-US" sz="3600" dirty="0" smtClean="0"/>
            <a:t>Helping via research</a:t>
          </a:r>
          <a:endParaRPr lang="en-US" sz="3600" dirty="0"/>
        </a:p>
      </dgm:t>
    </dgm:pt>
    <dgm:pt modelId="{B1D6B97A-9267-459E-80C3-491F21959D6C}" type="parTrans" cxnId="{2EFB82A8-C4B2-48E3-A664-4FF4D1688A0E}">
      <dgm:prSet/>
      <dgm:spPr/>
      <dgm:t>
        <a:bodyPr/>
        <a:lstStyle/>
        <a:p>
          <a:endParaRPr lang="en-US"/>
        </a:p>
      </dgm:t>
    </dgm:pt>
    <dgm:pt modelId="{875428A2-04B7-4B57-8745-E32C67392548}" type="sibTrans" cxnId="{2EFB82A8-C4B2-48E3-A664-4FF4D1688A0E}">
      <dgm:prSet/>
      <dgm:spPr/>
      <dgm:t>
        <a:bodyPr/>
        <a:lstStyle/>
        <a:p>
          <a:endParaRPr lang="en-US"/>
        </a:p>
      </dgm:t>
    </dgm:pt>
    <dgm:pt modelId="{9C9CE5DD-2EE8-49AC-B39D-B60F86F09C8B}" type="pres">
      <dgm:prSet presAssocID="{E4E15F0F-30C4-4DD1-99DF-021F47675A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BF2C4-7EAE-4771-8F0A-95BD64F27664}" type="pres">
      <dgm:prSet presAssocID="{F952498B-2EAB-4341-9DE7-8887016255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71DB0-A1D7-41D6-B35F-65FB6E0F4E32}" type="pres">
      <dgm:prSet presAssocID="{6766AEA6-CF5C-4F3A-9054-65E860075F93}" presName="sibTrans" presStyleCnt="0"/>
      <dgm:spPr/>
    </dgm:pt>
    <dgm:pt modelId="{42554127-52BF-46C1-8F39-5DEA18552390}" type="pres">
      <dgm:prSet presAssocID="{3FDACD98-57B9-4930-802B-3366410B594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EDFDE-48F5-4974-A0BC-CF3AB0B102A5}" type="pres">
      <dgm:prSet presAssocID="{29D17B00-8099-48E3-9D16-8877C07C3648}" presName="sibTrans" presStyleCnt="0"/>
      <dgm:spPr/>
    </dgm:pt>
    <dgm:pt modelId="{270530F0-F66C-4B72-9E18-B8577971D3AC}" type="pres">
      <dgm:prSet presAssocID="{C41A0CB8-5B9D-45B0-9DFB-04A70AA09B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EBA5A-5454-4CEA-A4AC-3ADBAB1E01EE}" type="pres">
      <dgm:prSet presAssocID="{7A179A2F-E3C0-4AA5-9DA8-87F0A67155EC}" presName="sibTrans" presStyleCnt="0"/>
      <dgm:spPr/>
    </dgm:pt>
    <dgm:pt modelId="{14712286-CE22-4DBE-AD06-A308C0C6972F}" type="pres">
      <dgm:prSet presAssocID="{F0D03D2A-F6B1-44E7-B2FB-B6BB34C3905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31DAD-2AF5-41FF-870B-F8C36565CE15}" type="pres">
      <dgm:prSet presAssocID="{4D7E3067-7E3C-4D50-985D-4BDBF180F34C}" presName="sibTrans" presStyleCnt="0"/>
      <dgm:spPr/>
    </dgm:pt>
    <dgm:pt modelId="{6303C428-6B88-4D97-9B76-9B097204F1F6}" type="pres">
      <dgm:prSet presAssocID="{CA761855-1E80-466D-85C6-5CDBF751C5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D66D0-0983-4D8D-9433-3A584244B245}" type="pres">
      <dgm:prSet presAssocID="{EB0A51E4-B5C7-425E-8247-7A1E32BF34EC}" presName="sibTrans" presStyleCnt="0"/>
      <dgm:spPr/>
    </dgm:pt>
    <dgm:pt modelId="{9A69D8C7-EC15-4176-9299-0E16C88F2D79}" type="pres">
      <dgm:prSet presAssocID="{AD10D932-D666-493A-8728-7F640748FC9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E2D58-C46E-4D98-B8BF-9B400370FEB0}" type="presOf" srcId="{C41A0CB8-5B9D-45B0-9DFB-04A70AA09B53}" destId="{270530F0-F66C-4B72-9E18-B8577971D3AC}" srcOrd="0" destOrd="0" presId="urn:microsoft.com/office/officeart/2005/8/layout/default"/>
    <dgm:cxn modelId="{C864BA8A-7A10-482B-8C8E-DF82B7BBC6B6}" type="presOf" srcId="{CA761855-1E80-466D-85C6-5CDBF751C5C6}" destId="{6303C428-6B88-4D97-9B76-9B097204F1F6}" srcOrd="0" destOrd="0" presId="urn:microsoft.com/office/officeart/2005/8/layout/default"/>
    <dgm:cxn modelId="{5CBECEFD-888B-4365-B770-4F1A0D5FBFF4}" srcId="{E4E15F0F-30C4-4DD1-99DF-021F47675AE6}" destId="{CA761855-1E80-466D-85C6-5CDBF751C5C6}" srcOrd="4" destOrd="0" parTransId="{7304430C-8D5D-4DA4-9541-D4183AF4046D}" sibTransId="{EB0A51E4-B5C7-425E-8247-7A1E32BF34EC}"/>
    <dgm:cxn modelId="{35DF086D-EA83-4FEF-ABD5-8E865616B9DF}" type="presOf" srcId="{F952498B-2EAB-4341-9DE7-8887016255FE}" destId="{1C0BF2C4-7EAE-4771-8F0A-95BD64F27664}" srcOrd="0" destOrd="0" presId="urn:microsoft.com/office/officeart/2005/8/layout/default"/>
    <dgm:cxn modelId="{667590A1-174B-4715-8E9B-2F0BD5DB355B}" type="presOf" srcId="{3FDACD98-57B9-4930-802B-3366410B5948}" destId="{42554127-52BF-46C1-8F39-5DEA18552390}" srcOrd="0" destOrd="0" presId="urn:microsoft.com/office/officeart/2005/8/layout/default"/>
    <dgm:cxn modelId="{01CFFF15-C90C-40EE-BC5B-1726D8D0AE6E}" srcId="{E4E15F0F-30C4-4DD1-99DF-021F47675AE6}" destId="{C41A0CB8-5B9D-45B0-9DFB-04A70AA09B53}" srcOrd="2" destOrd="0" parTransId="{E4AEF14B-BFD2-467F-A9FE-50423A356BF6}" sibTransId="{7A179A2F-E3C0-4AA5-9DA8-87F0A67155EC}"/>
    <dgm:cxn modelId="{2EFB82A8-C4B2-48E3-A664-4FF4D1688A0E}" srcId="{E4E15F0F-30C4-4DD1-99DF-021F47675AE6}" destId="{AD10D932-D666-493A-8728-7F640748FC91}" srcOrd="5" destOrd="0" parTransId="{B1D6B97A-9267-459E-80C3-491F21959D6C}" sibTransId="{875428A2-04B7-4B57-8745-E32C67392548}"/>
    <dgm:cxn modelId="{1F60C9D8-B197-4A8E-A63F-96E488C94602}" type="presOf" srcId="{AD10D932-D666-493A-8728-7F640748FC91}" destId="{9A69D8C7-EC15-4176-9299-0E16C88F2D79}" srcOrd="0" destOrd="0" presId="urn:microsoft.com/office/officeart/2005/8/layout/default"/>
    <dgm:cxn modelId="{03193E62-7E7F-4AF5-9B6D-2A569BE38DD8}" srcId="{E4E15F0F-30C4-4DD1-99DF-021F47675AE6}" destId="{F952498B-2EAB-4341-9DE7-8887016255FE}" srcOrd="0" destOrd="0" parTransId="{243B7805-1836-4083-BA84-D2102F1CB934}" sibTransId="{6766AEA6-CF5C-4F3A-9054-65E860075F93}"/>
    <dgm:cxn modelId="{67045EB6-E996-46F8-A132-245B0C53E670}" srcId="{E4E15F0F-30C4-4DD1-99DF-021F47675AE6}" destId="{3FDACD98-57B9-4930-802B-3366410B5948}" srcOrd="1" destOrd="0" parTransId="{6DF0E357-D09A-4E4C-B287-493B32BE18CA}" sibTransId="{29D17B00-8099-48E3-9D16-8877C07C3648}"/>
    <dgm:cxn modelId="{972C64EA-A915-4173-B96E-D11DE13D1C27}" type="presOf" srcId="{E4E15F0F-30C4-4DD1-99DF-021F47675AE6}" destId="{9C9CE5DD-2EE8-49AC-B39D-B60F86F09C8B}" srcOrd="0" destOrd="0" presId="urn:microsoft.com/office/officeart/2005/8/layout/default"/>
    <dgm:cxn modelId="{17D69832-6BB8-4154-81E9-1EB33912F13F}" srcId="{E4E15F0F-30C4-4DD1-99DF-021F47675AE6}" destId="{F0D03D2A-F6B1-44E7-B2FB-B6BB34C39053}" srcOrd="3" destOrd="0" parTransId="{75C09322-E647-4F35-A038-3DB9FAF2F225}" sibTransId="{4D7E3067-7E3C-4D50-985D-4BDBF180F34C}"/>
    <dgm:cxn modelId="{49FA0C59-8D04-4A97-84E4-9D6D32DD8519}" type="presOf" srcId="{F0D03D2A-F6B1-44E7-B2FB-B6BB34C39053}" destId="{14712286-CE22-4DBE-AD06-A308C0C6972F}" srcOrd="0" destOrd="0" presId="urn:microsoft.com/office/officeart/2005/8/layout/default"/>
    <dgm:cxn modelId="{93B541A8-6113-4B92-921E-5A461AE395D9}" type="presParOf" srcId="{9C9CE5DD-2EE8-49AC-B39D-B60F86F09C8B}" destId="{1C0BF2C4-7EAE-4771-8F0A-95BD64F27664}" srcOrd="0" destOrd="0" presId="urn:microsoft.com/office/officeart/2005/8/layout/default"/>
    <dgm:cxn modelId="{2686F5AE-7C0B-4E7B-A6E7-9810396DC013}" type="presParOf" srcId="{9C9CE5DD-2EE8-49AC-B39D-B60F86F09C8B}" destId="{03471DB0-A1D7-41D6-B35F-65FB6E0F4E32}" srcOrd="1" destOrd="0" presId="urn:microsoft.com/office/officeart/2005/8/layout/default"/>
    <dgm:cxn modelId="{80AAAD5D-6E52-49C0-A863-EC55B22C9879}" type="presParOf" srcId="{9C9CE5DD-2EE8-49AC-B39D-B60F86F09C8B}" destId="{42554127-52BF-46C1-8F39-5DEA18552390}" srcOrd="2" destOrd="0" presId="urn:microsoft.com/office/officeart/2005/8/layout/default"/>
    <dgm:cxn modelId="{630B00DB-4A04-42B1-9C06-EF199F3DE89D}" type="presParOf" srcId="{9C9CE5DD-2EE8-49AC-B39D-B60F86F09C8B}" destId="{FDAEDFDE-48F5-4974-A0BC-CF3AB0B102A5}" srcOrd="3" destOrd="0" presId="urn:microsoft.com/office/officeart/2005/8/layout/default"/>
    <dgm:cxn modelId="{5B06475C-BFD6-41E4-9D64-04C05712D811}" type="presParOf" srcId="{9C9CE5DD-2EE8-49AC-B39D-B60F86F09C8B}" destId="{270530F0-F66C-4B72-9E18-B8577971D3AC}" srcOrd="4" destOrd="0" presId="urn:microsoft.com/office/officeart/2005/8/layout/default"/>
    <dgm:cxn modelId="{9D71A153-BC99-4FF1-86DB-B907DD630815}" type="presParOf" srcId="{9C9CE5DD-2EE8-49AC-B39D-B60F86F09C8B}" destId="{9FCEBA5A-5454-4CEA-A4AC-3ADBAB1E01EE}" srcOrd="5" destOrd="0" presId="urn:microsoft.com/office/officeart/2005/8/layout/default"/>
    <dgm:cxn modelId="{D30B4497-C89C-466C-A90C-4AD982331B35}" type="presParOf" srcId="{9C9CE5DD-2EE8-49AC-B39D-B60F86F09C8B}" destId="{14712286-CE22-4DBE-AD06-A308C0C6972F}" srcOrd="6" destOrd="0" presId="urn:microsoft.com/office/officeart/2005/8/layout/default"/>
    <dgm:cxn modelId="{026677B1-5C0A-42C5-BB89-30E46110B763}" type="presParOf" srcId="{9C9CE5DD-2EE8-49AC-B39D-B60F86F09C8B}" destId="{1AB31DAD-2AF5-41FF-870B-F8C36565CE15}" srcOrd="7" destOrd="0" presId="urn:microsoft.com/office/officeart/2005/8/layout/default"/>
    <dgm:cxn modelId="{1CB8A080-89BE-4D79-A57C-53338CDFC523}" type="presParOf" srcId="{9C9CE5DD-2EE8-49AC-B39D-B60F86F09C8B}" destId="{6303C428-6B88-4D97-9B76-9B097204F1F6}" srcOrd="8" destOrd="0" presId="urn:microsoft.com/office/officeart/2005/8/layout/default"/>
    <dgm:cxn modelId="{9E73E621-9FD0-4FB5-A80C-B9D022667541}" type="presParOf" srcId="{9C9CE5DD-2EE8-49AC-B39D-B60F86F09C8B}" destId="{10ED66D0-0983-4D8D-9433-3A584244B245}" srcOrd="9" destOrd="0" presId="urn:microsoft.com/office/officeart/2005/8/layout/default"/>
    <dgm:cxn modelId="{1B774254-A263-45FB-A981-149513CF4800}" type="presParOf" srcId="{9C9CE5DD-2EE8-49AC-B39D-B60F86F09C8B}" destId="{9A69D8C7-EC15-4176-9299-0E16C88F2D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0BD04-5427-4EF9-9B2C-A1E87310CA60}" type="doc">
      <dgm:prSet loTypeId="urn:microsoft.com/office/officeart/2005/8/layout/pyramid2" loCatId="pyramid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255F3F-C749-48E7-A0A8-BB0630D98B2B}">
      <dgm:prSet/>
      <dgm:spPr/>
      <dgm:t>
        <a:bodyPr/>
        <a:lstStyle/>
        <a:p>
          <a:pPr rtl="0"/>
          <a:r>
            <a:rPr lang="en-US" dirty="0" smtClean="0"/>
            <a:t>Email</a:t>
          </a:r>
          <a:endParaRPr lang="en-US" dirty="0"/>
        </a:p>
      </dgm:t>
    </dgm:pt>
    <dgm:pt modelId="{A224D22F-159C-47FB-B864-F2B0E10A252A}" type="parTrans" cxnId="{932BD341-2EAE-48C4-89EC-11E643547738}">
      <dgm:prSet/>
      <dgm:spPr/>
      <dgm:t>
        <a:bodyPr/>
        <a:lstStyle/>
        <a:p>
          <a:endParaRPr lang="en-US"/>
        </a:p>
      </dgm:t>
    </dgm:pt>
    <dgm:pt modelId="{A8A818E5-3353-4B6F-9152-7BCE2325BC2F}" type="sibTrans" cxnId="{932BD341-2EAE-48C4-89EC-11E643547738}">
      <dgm:prSet/>
      <dgm:spPr/>
      <dgm:t>
        <a:bodyPr/>
        <a:lstStyle/>
        <a:p>
          <a:endParaRPr lang="en-US"/>
        </a:p>
      </dgm:t>
    </dgm:pt>
    <dgm:pt modelId="{4DC9D670-E28C-496F-8DC5-BAF5099C504E}">
      <dgm:prSet/>
      <dgm:spPr/>
      <dgm:t>
        <a:bodyPr/>
        <a:lstStyle/>
        <a:p>
          <a:pPr rtl="0"/>
          <a:r>
            <a:rPr lang="en-US" dirty="0" smtClean="0"/>
            <a:t>Telephone</a:t>
          </a:r>
          <a:endParaRPr lang="en-US" dirty="0"/>
        </a:p>
      </dgm:t>
    </dgm:pt>
    <dgm:pt modelId="{231D9F74-8BFC-4BDF-B4E5-52C3CF1CF603}" type="parTrans" cxnId="{D034AF79-F462-434E-B569-AC7BF1EB3DFA}">
      <dgm:prSet/>
      <dgm:spPr/>
      <dgm:t>
        <a:bodyPr/>
        <a:lstStyle/>
        <a:p>
          <a:endParaRPr lang="en-US"/>
        </a:p>
      </dgm:t>
    </dgm:pt>
    <dgm:pt modelId="{B60FF305-E29C-4F1E-9360-69CE5B8AF035}" type="sibTrans" cxnId="{D034AF79-F462-434E-B569-AC7BF1EB3DFA}">
      <dgm:prSet/>
      <dgm:spPr/>
      <dgm:t>
        <a:bodyPr/>
        <a:lstStyle/>
        <a:p>
          <a:endParaRPr lang="en-US"/>
        </a:p>
      </dgm:t>
    </dgm:pt>
    <dgm:pt modelId="{0693B3A1-6173-496A-98DC-0916354D7A87}">
      <dgm:prSet/>
      <dgm:spPr/>
      <dgm:t>
        <a:bodyPr/>
        <a:lstStyle/>
        <a:p>
          <a:pPr rtl="0"/>
          <a:r>
            <a:rPr lang="en-US" dirty="0" smtClean="0"/>
            <a:t>Webinars</a:t>
          </a:r>
          <a:endParaRPr lang="en-US" dirty="0"/>
        </a:p>
      </dgm:t>
    </dgm:pt>
    <dgm:pt modelId="{D8D61F53-7A4B-473F-A95C-0BA098928525}" type="parTrans" cxnId="{0AF725F1-5885-48E9-8826-D7913AFDD5CD}">
      <dgm:prSet/>
      <dgm:spPr/>
      <dgm:t>
        <a:bodyPr/>
        <a:lstStyle/>
        <a:p>
          <a:endParaRPr lang="en-US"/>
        </a:p>
      </dgm:t>
    </dgm:pt>
    <dgm:pt modelId="{DCF05299-2C4D-4065-BD75-93E527089B2E}" type="sibTrans" cxnId="{0AF725F1-5885-48E9-8826-D7913AFDD5CD}">
      <dgm:prSet/>
      <dgm:spPr/>
      <dgm:t>
        <a:bodyPr/>
        <a:lstStyle/>
        <a:p>
          <a:endParaRPr lang="en-US"/>
        </a:p>
      </dgm:t>
    </dgm:pt>
    <dgm:pt modelId="{3EAD55DB-5561-455A-89A6-E44E9A9FE506}">
      <dgm:prSet/>
      <dgm:spPr/>
      <dgm:t>
        <a:bodyPr/>
        <a:lstStyle/>
        <a:p>
          <a:pPr rtl="0"/>
          <a:r>
            <a:rPr lang="en-US" dirty="0" smtClean="0"/>
            <a:t>In-person</a:t>
          </a:r>
          <a:endParaRPr lang="en-US" dirty="0"/>
        </a:p>
      </dgm:t>
    </dgm:pt>
    <dgm:pt modelId="{BFE6C48D-DF87-4D44-BEA9-EAFE63BF098B}" type="parTrans" cxnId="{BB7B0BDA-92E2-42B9-BF30-5E6192A50B75}">
      <dgm:prSet/>
      <dgm:spPr/>
      <dgm:t>
        <a:bodyPr/>
        <a:lstStyle/>
        <a:p>
          <a:endParaRPr lang="en-US"/>
        </a:p>
      </dgm:t>
    </dgm:pt>
    <dgm:pt modelId="{A01EC6C8-4CB5-4F4F-A728-46823CE76912}" type="sibTrans" cxnId="{BB7B0BDA-92E2-42B9-BF30-5E6192A50B75}">
      <dgm:prSet/>
      <dgm:spPr/>
      <dgm:t>
        <a:bodyPr/>
        <a:lstStyle/>
        <a:p>
          <a:endParaRPr lang="en-US"/>
        </a:p>
      </dgm:t>
    </dgm:pt>
    <dgm:pt modelId="{27D9F935-56C1-42ED-B84A-4A5277E81C9B}" type="pres">
      <dgm:prSet presAssocID="{4A40BD04-5427-4EF9-9B2C-A1E87310CA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13C678B-B0B4-4676-884E-AD1C48A04B09}" type="pres">
      <dgm:prSet presAssocID="{4A40BD04-5427-4EF9-9B2C-A1E87310CA60}" presName="pyramid" presStyleLbl="node1" presStyleIdx="0" presStyleCnt="1"/>
      <dgm:spPr/>
    </dgm:pt>
    <dgm:pt modelId="{F0CC22D8-D8CC-491C-94A3-ABF022439A90}" type="pres">
      <dgm:prSet presAssocID="{4A40BD04-5427-4EF9-9B2C-A1E87310CA60}" presName="theList" presStyleCnt="0"/>
      <dgm:spPr/>
    </dgm:pt>
    <dgm:pt modelId="{10E7B2D9-EEF6-4718-AFCF-AAA44FF6E78B}" type="pres">
      <dgm:prSet presAssocID="{66255F3F-C749-48E7-A0A8-BB0630D98B2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C74B-9052-483F-BBC6-5341261A3E1E}" type="pres">
      <dgm:prSet presAssocID="{66255F3F-C749-48E7-A0A8-BB0630D98B2B}" presName="aSpace" presStyleCnt="0"/>
      <dgm:spPr/>
    </dgm:pt>
    <dgm:pt modelId="{0BEEB91F-CD20-432F-B72B-7F6F685BAB86}" type="pres">
      <dgm:prSet presAssocID="{4DC9D670-E28C-496F-8DC5-BAF5099C504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6B5CB-A367-4AA0-9591-337EB6BB36C1}" type="pres">
      <dgm:prSet presAssocID="{4DC9D670-E28C-496F-8DC5-BAF5099C504E}" presName="aSpace" presStyleCnt="0"/>
      <dgm:spPr/>
    </dgm:pt>
    <dgm:pt modelId="{095C5BF5-3FDE-4E84-A057-408CADC5394A}" type="pres">
      <dgm:prSet presAssocID="{0693B3A1-6173-496A-98DC-0916354D7A8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40F4-4C89-4ACF-BF8E-8E4B6AC6B86E}" type="pres">
      <dgm:prSet presAssocID="{0693B3A1-6173-496A-98DC-0916354D7A87}" presName="aSpace" presStyleCnt="0"/>
      <dgm:spPr/>
    </dgm:pt>
    <dgm:pt modelId="{85BA2BE4-A3B3-42A2-A527-DC915F303E48}" type="pres">
      <dgm:prSet presAssocID="{3EAD55DB-5561-455A-89A6-E44E9A9FE50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36F1B-006D-435D-B9C9-BE677EB96A1C}" type="pres">
      <dgm:prSet presAssocID="{3EAD55DB-5561-455A-89A6-E44E9A9FE506}" presName="aSpace" presStyleCnt="0"/>
      <dgm:spPr/>
    </dgm:pt>
  </dgm:ptLst>
  <dgm:cxnLst>
    <dgm:cxn modelId="{B6F5E131-B2FE-4616-994B-F1C8383B39C6}" type="presOf" srcId="{4A40BD04-5427-4EF9-9B2C-A1E87310CA60}" destId="{27D9F935-56C1-42ED-B84A-4A5277E81C9B}" srcOrd="0" destOrd="0" presId="urn:microsoft.com/office/officeart/2005/8/layout/pyramid2"/>
    <dgm:cxn modelId="{F4FADBAE-162C-4D3C-ACD9-B68CA6F62D7E}" type="presOf" srcId="{66255F3F-C749-48E7-A0A8-BB0630D98B2B}" destId="{10E7B2D9-EEF6-4718-AFCF-AAA44FF6E78B}" srcOrd="0" destOrd="0" presId="urn:microsoft.com/office/officeart/2005/8/layout/pyramid2"/>
    <dgm:cxn modelId="{BB7B0BDA-92E2-42B9-BF30-5E6192A50B75}" srcId="{4A40BD04-5427-4EF9-9B2C-A1E87310CA60}" destId="{3EAD55DB-5561-455A-89A6-E44E9A9FE506}" srcOrd="3" destOrd="0" parTransId="{BFE6C48D-DF87-4D44-BEA9-EAFE63BF098B}" sibTransId="{A01EC6C8-4CB5-4F4F-A728-46823CE76912}"/>
    <dgm:cxn modelId="{D034AF79-F462-434E-B569-AC7BF1EB3DFA}" srcId="{4A40BD04-5427-4EF9-9B2C-A1E87310CA60}" destId="{4DC9D670-E28C-496F-8DC5-BAF5099C504E}" srcOrd="1" destOrd="0" parTransId="{231D9F74-8BFC-4BDF-B4E5-52C3CF1CF603}" sibTransId="{B60FF305-E29C-4F1E-9360-69CE5B8AF035}"/>
    <dgm:cxn modelId="{99B6BDD2-B1E4-43DE-8B3C-201A699B66AC}" type="presOf" srcId="{4DC9D670-E28C-496F-8DC5-BAF5099C504E}" destId="{0BEEB91F-CD20-432F-B72B-7F6F685BAB86}" srcOrd="0" destOrd="0" presId="urn:microsoft.com/office/officeart/2005/8/layout/pyramid2"/>
    <dgm:cxn modelId="{0AF725F1-5885-48E9-8826-D7913AFDD5CD}" srcId="{4A40BD04-5427-4EF9-9B2C-A1E87310CA60}" destId="{0693B3A1-6173-496A-98DC-0916354D7A87}" srcOrd="2" destOrd="0" parTransId="{D8D61F53-7A4B-473F-A95C-0BA098928525}" sibTransId="{DCF05299-2C4D-4065-BD75-93E527089B2E}"/>
    <dgm:cxn modelId="{932BD341-2EAE-48C4-89EC-11E643547738}" srcId="{4A40BD04-5427-4EF9-9B2C-A1E87310CA60}" destId="{66255F3F-C749-48E7-A0A8-BB0630D98B2B}" srcOrd="0" destOrd="0" parTransId="{A224D22F-159C-47FB-B864-F2B0E10A252A}" sibTransId="{A8A818E5-3353-4B6F-9152-7BCE2325BC2F}"/>
    <dgm:cxn modelId="{DD580D1B-2614-403E-8F2A-43DFBC2506EE}" type="presOf" srcId="{3EAD55DB-5561-455A-89A6-E44E9A9FE506}" destId="{85BA2BE4-A3B3-42A2-A527-DC915F303E48}" srcOrd="0" destOrd="0" presId="urn:microsoft.com/office/officeart/2005/8/layout/pyramid2"/>
    <dgm:cxn modelId="{61A10170-5D36-456D-8E14-1D350BCB68C6}" type="presOf" srcId="{0693B3A1-6173-496A-98DC-0916354D7A87}" destId="{095C5BF5-3FDE-4E84-A057-408CADC5394A}" srcOrd="0" destOrd="0" presId="urn:microsoft.com/office/officeart/2005/8/layout/pyramid2"/>
    <dgm:cxn modelId="{7BE1BFFF-674A-43F5-A2FA-FC5482C59A48}" type="presParOf" srcId="{27D9F935-56C1-42ED-B84A-4A5277E81C9B}" destId="{F13C678B-B0B4-4676-884E-AD1C48A04B09}" srcOrd="0" destOrd="0" presId="urn:microsoft.com/office/officeart/2005/8/layout/pyramid2"/>
    <dgm:cxn modelId="{F8E5D3C5-5FC9-4EFE-8632-C71C141E4C9E}" type="presParOf" srcId="{27D9F935-56C1-42ED-B84A-4A5277E81C9B}" destId="{F0CC22D8-D8CC-491C-94A3-ABF022439A90}" srcOrd="1" destOrd="0" presId="urn:microsoft.com/office/officeart/2005/8/layout/pyramid2"/>
    <dgm:cxn modelId="{A1602D64-6F2E-4F8D-8B9A-22D426685478}" type="presParOf" srcId="{F0CC22D8-D8CC-491C-94A3-ABF022439A90}" destId="{10E7B2D9-EEF6-4718-AFCF-AAA44FF6E78B}" srcOrd="0" destOrd="0" presId="urn:microsoft.com/office/officeart/2005/8/layout/pyramid2"/>
    <dgm:cxn modelId="{F4E7939D-934E-4F8C-8196-D9C8FC0853EC}" type="presParOf" srcId="{F0CC22D8-D8CC-491C-94A3-ABF022439A90}" destId="{6414C74B-9052-483F-BBC6-5341261A3E1E}" srcOrd="1" destOrd="0" presId="urn:microsoft.com/office/officeart/2005/8/layout/pyramid2"/>
    <dgm:cxn modelId="{854FA16E-A6D2-42D7-ADFC-3A76DA9067F9}" type="presParOf" srcId="{F0CC22D8-D8CC-491C-94A3-ABF022439A90}" destId="{0BEEB91F-CD20-432F-B72B-7F6F685BAB86}" srcOrd="2" destOrd="0" presId="urn:microsoft.com/office/officeart/2005/8/layout/pyramid2"/>
    <dgm:cxn modelId="{8B16C72D-B704-4CD1-A8C1-ECBFE8528F1E}" type="presParOf" srcId="{F0CC22D8-D8CC-491C-94A3-ABF022439A90}" destId="{6006B5CB-A367-4AA0-9591-337EB6BB36C1}" srcOrd="3" destOrd="0" presId="urn:microsoft.com/office/officeart/2005/8/layout/pyramid2"/>
    <dgm:cxn modelId="{22BAE58A-24BC-4506-8935-927DFDD06876}" type="presParOf" srcId="{F0CC22D8-D8CC-491C-94A3-ABF022439A90}" destId="{095C5BF5-3FDE-4E84-A057-408CADC5394A}" srcOrd="4" destOrd="0" presId="urn:microsoft.com/office/officeart/2005/8/layout/pyramid2"/>
    <dgm:cxn modelId="{3A05619F-8140-4FA7-82E9-95919C7FA37A}" type="presParOf" srcId="{F0CC22D8-D8CC-491C-94A3-ABF022439A90}" destId="{0D5A40F4-4C89-4ACF-BF8E-8E4B6AC6B86E}" srcOrd="5" destOrd="0" presId="urn:microsoft.com/office/officeart/2005/8/layout/pyramid2"/>
    <dgm:cxn modelId="{120F5218-83A6-4065-811F-55348D4AFD9F}" type="presParOf" srcId="{F0CC22D8-D8CC-491C-94A3-ABF022439A90}" destId="{85BA2BE4-A3B3-42A2-A527-DC915F303E48}" srcOrd="6" destOrd="0" presId="urn:microsoft.com/office/officeart/2005/8/layout/pyramid2"/>
    <dgm:cxn modelId="{A4AC3636-1F0C-4562-93B1-EB9A9425639C}" type="presParOf" srcId="{F0CC22D8-D8CC-491C-94A3-ABF022439A90}" destId="{C7D36F1B-006D-435D-B9C9-BE677EB96A1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AC0B5F-A4C0-4923-BACA-8E7575022B0C}" type="doc">
      <dgm:prSet loTypeId="urn:microsoft.com/office/officeart/2005/8/layout/balance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2B0393-9365-4E42-8AEE-75DF3983C34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Appropriate medium</a:t>
          </a:r>
          <a:endParaRPr lang="en-US" sz="2400" dirty="0">
            <a:solidFill>
              <a:schemeClr val="tx1"/>
            </a:solidFill>
          </a:endParaRPr>
        </a:p>
      </dgm:t>
    </dgm:pt>
    <dgm:pt modelId="{B7A2E4BD-A1AE-4E1A-9245-37758DE4D88A}" type="parTrans" cxnId="{B0B3C016-0DCB-4A02-A648-B6090A0260BC}">
      <dgm:prSet/>
      <dgm:spPr/>
      <dgm:t>
        <a:bodyPr/>
        <a:lstStyle/>
        <a:p>
          <a:endParaRPr lang="en-US"/>
        </a:p>
      </dgm:t>
    </dgm:pt>
    <dgm:pt modelId="{C597B8FC-2CF8-4ABE-8DB3-251764075DB6}" type="sibTrans" cxnId="{B0B3C016-0DCB-4A02-A648-B6090A0260BC}">
      <dgm:prSet/>
      <dgm:spPr/>
      <dgm:t>
        <a:bodyPr/>
        <a:lstStyle/>
        <a:p>
          <a:endParaRPr lang="en-US"/>
        </a:p>
      </dgm:t>
    </dgm:pt>
    <dgm:pt modelId="{F805DD56-B3C5-4593-8119-3AB689661EC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Increased buy-in</a:t>
          </a:r>
          <a:endParaRPr lang="en-US" sz="2400" dirty="0">
            <a:solidFill>
              <a:schemeClr val="tx1"/>
            </a:solidFill>
          </a:endParaRPr>
        </a:p>
      </dgm:t>
    </dgm:pt>
    <dgm:pt modelId="{BAE691D0-1998-43A4-A926-6D83F8D0666C}" type="parTrans" cxnId="{4B206AE6-96B9-41AD-B981-7A749ECEBFA4}">
      <dgm:prSet/>
      <dgm:spPr/>
      <dgm:t>
        <a:bodyPr/>
        <a:lstStyle/>
        <a:p>
          <a:endParaRPr lang="en-US"/>
        </a:p>
      </dgm:t>
    </dgm:pt>
    <dgm:pt modelId="{5C006EFC-053C-48B1-9E48-B71E66E7AC71}" type="sibTrans" cxnId="{4B206AE6-96B9-41AD-B981-7A749ECEBFA4}">
      <dgm:prSet/>
      <dgm:spPr/>
      <dgm:t>
        <a:bodyPr/>
        <a:lstStyle/>
        <a:p>
          <a:endParaRPr lang="en-US"/>
        </a:p>
      </dgm:t>
    </dgm:pt>
    <dgm:pt modelId="{EA898FCF-4E5C-435B-82F5-4B087B8036A3}">
      <dgm:prSet phldrT="[Text]" custT="1"/>
      <dgm:spPr/>
      <dgm:t>
        <a:bodyPr/>
        <a:lstStyle/>
        <a:p>
          <a:r>
            <a:rPr lang="en-US" sz="2400" dirty="0" smtClean="0"/>
            <a:t>Personal connection</a:t>
          </a:r>
          <a:endParaRPr lang="en-US" sz="2400" dirty="0"/>
        </a:p>
      </dgm:t>
    </dgm:pt>
    <dgm:pt modelId="{248C23A5-2E25-4F0A-90F1-936865E3FD99}" type="parTrans" cxnId="{3EF2F0B6-D343-4F86-8ED2-7433313580CD}">
      <dgm:prSet/>
      <dgm:spPr/>
      <dgm:t>
        <a:bodyPr/>
        <a:lstStyle/>
        <a:p>
          <a:endParaRPr lang="en-US"/>
        </a:p>
      </dgm:t>
    </dgm:pt>
    <dgm:pt modelId="{86A0CEAC-4D74-468C-9076-340DCBB1D77B}" type="sibTrans" cxnId="{3EF2F0B6-D343-4F86-8ED2-7433313580CD}">
      <dgm:prSet/>
      <dgm:spPr/>
      <dgm:t>
        <a:bodyPr/>
        <a:lstStyle/>
        <a:p>
          <a:endParaRPr lang="en-US"/>
        </a:p>
      </dgm:t>
    </dgm:pt>
    <dgm:pt modelId="{A0E52151-F798-4E7F-A52C-D4CC46D9A6F0}">
      <dgm:prSet phldrT="[Text]" custT="1"/>
      <dgm:spPr/>
      <dgm:t>
        <a:bodyPr/>
        <a:lstStyle/>
        <a:p>
          <a:r>
            <a:rPr lang="en-US" sz="2400" dirty="0" smtClean="0"/>
            <a:t>Control message</a:t>
          </a:r>
          <a:endParaRPr lang="en-US" sz="2400" dirty="0"/>
        </a:p>
      </dgm:t>
    </dgm:pt>
    <dgm:pt modelId="{A5F3393E-AD93-4FB8-9F30-220BC13D2B1C}" type="parTrans" cxnId="{F80BA5E6-215F-4C42-9FD5-96A7D0FED88E}">
      <dgm:prSet/>
      <dgm:spPr/>
      <dgm:t>
        <a:bodyPr/>
        <a:lstStyle/>
        <a:p>
          <a:endParaRPr lang="en-US"/>
        </a:p>
      </dgm:t>
    </dgm:pt>
    <dgm:pt modelId="{3816DF87-930C-4A04-87FC-F3EC0A836835}" type="sibTrans" cxnId="{F80BA5E6-215F-4C42-9FD5-96A7D0FED88E}">
      <dgm:prSet/>
      <dgm:spPr/>
      <dgm:t>
        <a:bodyPr/>
        <a:lstStyle/>
        <a:p>
          <a:endParaRPr lang="en-US"/>
        </a:p>
      </dgm:t>
    </dgm:pt>
    <dgm:pt modelId="{20ABEE67-51CF-4696-BF7C-21EBFD422A39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99AD08F-3A08-4AFE-A21E-6B4567F7D549}" type="sibTrans" cxnId="{E471A04E-0920-4FEC-AF08-055CBC895D29}">
      <dgm:prSet/>
      <dgm:spPr/>
      <dgm:t>
        <a:bodyPr/>
        <a:lstStyle/>
        <a:p>
          <a:endParaRPr lang="en-US"/>
        </a:p>
      </dgm:t>
    </dgm:pt>
    <dgm:pt modelId="{2A83F7EF-D70C-4771-A102-1C85A658470E}" type="parTrans" cxnId="{E471A04E-0920-4FEC-AF08-055CBC895D29}">
      <dgm:prSet/>
      <dgm:spPr/>
      <dgm:t>
        <a:bodyPr/>
        <a:lstStyle/>
        <a:p>
          <a:endParaRPr lang="en-US"/>
        </a:p>
      </dgm:t>
    </dgm:pt>
    <dgm:pt modelId="{EE92EEAA-64F0-401B-BE06-B68C0628B755}">
      <dgm:prSet phldrT="[Text]"/>
      <dgm:spPr/>
      <dgm:t>
        <a:bodyPr/>
        <a:lstStyle/>
        <a:p>
          <a:endParaRPr lang="en-US"/>
        </a:p>
      </dgm:t>
    </dgm:pt>
    <dgm:pt modelId="{80169157-4753-4E17-9EA7-C5CF78F5375E}" type="parTrans" cxnId="{52537122-082D-428E-9819-22C69398203B}">
      <dgm:prSet/>
      <dgm:spPr/>
      <dgm:t>
        <a:bodyPr/>
        <a:lstStyle/>
        <a:p>
          <a:endParaRPr lang="en-US"/>
        </a:p>
      </dgm:t>
    </dgm:pt>
    <dgm:pt modelId="{AE0B389F-044D-4E47-9854-EA909C7F969B}" type="sibTrans" cxnId="{52537122-082D-428E-9819-22C69398203B}">
      <dgm:prSet/>
      <dgm:spPr/>
      <dgm:t>
        <a:bodyPr/>
        <a:lstStyle/>
        <a:p>
          <a:endParaRPr lang="en-US"/>
        </a:p>
      </dgm:t>
    </dgm:pt>
    <dgm:pt modelId="{89F39098-84BB-425F-B512-1894DCB5912E}">
      <dgm:prSet phldrT="[Text]"/>
      <dgm:spPr/>
      <dgm:t>
        <a:bodyPr/>
        <a:lstStyle/>
        <a:p>
          <a:endParaRPr lang="en-US"/>
        </a:p>
      </dgm:t>
    </dgm:pt>
    <dgm:pt modelId="{B5B9D829-C833-448D-9CAE-8817DAB6BD41}" type="parTrans" cxnId="{4E973250-3B28-4547-9DEF-1748728864B0}">
      <dgm:prSet/>
      <dgm:spPr/>
      <dgm:t>
        <a:bodyPr/>
        <a:lstStyle/>
        <a:p>
          <a:endParaRPr lang="en-US"/>
        </a:p>
      </dgm:t>
    </dgm:pt>
    <dgm:pt modelId="{9D54B1AE-8500-4D05-BD93-8296F8A76B4F}" type="sibTrans" cxnId="{4E973250-3B28-4547-9DEF-1748728864B0}">
      <dgm:prSet/>
      <dgm:spPr/>
      <dgm:t>
        <a:bodyPr/>
        <a:lstStyle/>
        <a:p>
          <a:endParaRPr lang="en-US"/>
        </a:p>
      </dgm:t>
    </dgm:pt>
    <dgm:pt modelId="{99928408-5871-4EEC-BF52-16B75AFE6764}" type="pres">
      <dgm:prSet presAssocID="{62AC0B5F-A4C0-4923-BACA-8E7575022B0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84094-B139-4DE9-98CA-021B90BAA9CC}" type="pres">
      <dgm:prSet presAssocID="{62AC0B5F-A4C0-4923-BACA-8E7575022B0C}" presName="dummyMaxCanvas" presStyleCnt="0"/>
      <dgm:spPr/>
    </dgm:pt>
    <dgm:pt modelId="{445370DD-9750-4DD5-AEF2-DA83BD61E207}" type="pres">
      <dgm:prSet presAssocID="{62AC0B5F-A4C0-4923-BACA-8E7575022B0C}" presName="parentComposite" presStyleCnt="0"/>
      <dgm:spPr/>
    </dgm:pt>
    <dgm:pt modelId="{0A9B0209-9DDB-401F-A5C7-D63451422AD5}" type="pres">
      <dgm:prSet presAssocID="{62AC0B5F-A4C0-4923-BACA-8E7575022B0C}" presName="parent1" presStyleLbl="alignAccFollowNode1" presStyleIdx="0" presStyleCnt="4" custFlipVert="1" custScaleY="75439" custLinFactX="-100000" custLinFactNeighborX="-130783" custLinFactNeighborY="-5614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7657BD5-B3E5-4AAC-904D-F673265767B9}" type="pres">
      <dgm:prSet presAssocID="{62AC0B5F-A4C0-4923-BACA-8E7575022B0C}" presName="parent2" presStyleLbl="alignAccFollowNode1" presStyleIdx="1" presStyleCnt="4">
        <dgm:presLayoutVars>
          <dgm:chMax val="4"/>
        </dgm:presLayoutVars>
      </dgm:prSet>
      <dgm:spPr>
        <a:noFill/>
        <a:ln>
          <a:noFill/>
        </a:ln>
      </dgm:spPr>
    </dgm:pt>
    <dgm:pt modelId="{354B036D-1237-4ABC-87C6-222F224912F3}" type="pres">
      <dgm:prSet presAssocID="{62AC0B5F-A4C0-4923-BACA-8E7575022B0C}" presName="childrenComposite" presStyleCnt="0"/>
      <dgm:spPr/>
    </dgm:pt>
    <dgm:pt modelId="{82D157F8-6A46-43B9-96D8-95FEBA4724E9}" type="pres">
      <dgm:prSet presAssocID="{62AC0B5F-A4C0-4923-BACA-8E7575022B0C}" presName="dummyMaxCanvas_ChildArea" presStyleCnt="0"/>
      <dgm:spPr/>
    </dgm:pt>
    <dgm:pt modelId="{645AA144-4968-4B70-BEE9-15C7C643B594}" type="pres">
      <dgm:prSet presAssocID="{62AC0B5F-A4C0-4923-BACA-8E7575022B0C}" presName="fulcrum" presStyleLbl="alignAccFollowNode1" presStyleIdx="2" presStyleCnt="4"/>
      <dgm:spPr/>
    </dgm:pt>
    <dgm:pt modelId="{5848827F-46A1-44D7-9F37-86561564DE76}" type="pres">
      <dgm:prSet presAssocID="{62AC0B5F-A4C0-4923-BACA-8E7575022B0C}" presName="balance_40" presStyleLbl="alignAccFollowNode1" presStyleIdx="3" presStyleCnt="4">
        <dgm:presLayoutVars>
          <dgm:bulletEnabled val="1"/>
        </dgm:presLayoutVars>
      </dgm:prSet>
      <dgm:spPr/>
    </dgm:pt>
    <dgm:pt modelId="{77BFB532-118D-4A2B-9A5F-11E5A02566EC}" type="pres">
      <dgm:prSet presAssocID="{62AC0B5F-A4C0-4923-BACA-8E7575022B0C}" presName="left_40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43C7E-B2DA-40F9-B5BE-54D62A8F04FD}" type="pres">
      <dgm:prSet presAssocID="{62AC0B5F-A4C0-4923-BACA-8E7575022B0C}" presName="left_40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56297-7BCA-46B7-B916-B1C9D97E2C2C}" type="pres">
      <dgm:prSet presAssocID="{62AC0B5F-A4C0-4923-BACA-8E7575022B0C}" presName="left_40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6760E-2D16-4E88-AD0B-09C321C31826}" type="pres">
      <dgm:prSet presAssocID="{62AC0B5F-A4C0-4923-BACA-8E7575022B0C}" presName="left_40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F5C7B-7BA9-4200-A3CC-A7E45DBE42CA}" type="presOf" srcId="{EA898FCF-4E5C-435B-82F5-4B087B8036A3}" destId="{3FE56297-7BCA-46B7-B916-B1C9D97E2C2C}" srcOrd="0" destOrd="0" presId="urn:microsoft.com/office/officeart/2005/8/layout/balance1"/>
    <dgm:cxn modelId="{E471A04E-0920-4FEC-AF08-055CBC895D29}" srcId="{62AC0B5F-A4C0-4923-BACA-8E7575022B0C}" destId="{20ABEE67-51CF-4696-BF7C-21EBFD422A39}" srcOrd="0" destOrd="0" parTransId="{2A83F7EF-D70C-4771-A102-1C85A658470E}" sibTransId="{599AD08F-3A08-4AFE-A21E-6B4567F7D549}"/>
    <dgm:cxn modelId="{5F835452-5136-4C7D-8A4D-25E09E2A8278}" type="presOf" srcId="{62AC0B5F-A4C0-4923-BACA-8E7575022B0C}" destId="{99928408-5871-4EEC-BF52-16B75AFE6764}" srcOrd="0" destOrd="0" presId="urn:microsoft.com/office/officeart/2005/8/layout/balance1"/>
    <dgm:cxn modelId="{4B206AE6-96B9-41AD-B981-7A749ECEBFA4}" srcId="{20ABEE67-51CF-4696-BF7C-21EBFD422A39}" destId="{F805DD56-B3C5-4593-8119-3AB689661EC6}" srcOrd="1" destOrd="0" parTransId="{BAE691D0-1998-43A4-A926-6D83F8D0666C}" sibTransId="{5C006EFC-053C-48B1-9E48-B71E66E7AC71}"/>
    <dgm:cxn modelId="{B69E9AA0-9F76-4216-B8E1-49B3A5E215E3}" type="presOf" srcId="{6B2B0393-9365-4E42-8AEE-75DF3983C340}" destId="{77BFB532-118D-4A2B-9A5F-11E5A02566EC}" srcOrd="0" destOrd="0" presId="urn:microsoft.com/office/officeart/2005/8/layout/balance1"/>
    <dgm:cxn modelId="{2FBF6CC6-1D30-4B91-AFCF-55F8F82162D5}" type="presOf" srcId="{20ABEE67-51CF-4696-BF7C-21EBFD422A39}" destId="{0A9B0209-9DDB-401F-A5C7-D63451422AD5}" srcOrd="0" destOrd="0" presId="urn:microsoft.com/office/officeart/2005/8/layout/balance1"/>
    <dgm:cxn modelId="{B0B3C016-0DCB-4A02-A648-B6090A0260BC}" srcId="{20ABEE67-51CF-4696-BF7C-21EBFD422A39}" destId="{6B2B0393-9365-4E42-8AEE-75DF3983C340}" srcOrd="0" destOrd="0" parTransId="{B7A2E4BD-A1AE-4E1A-9245-37758DE4D88A}" sibTransId="{C597B8FC-2CF8-4ABE-8DB3-251764075DB6}"/>
    <dgm:cxn modelId="{4E973250-3B28-4547-9DEF-1748728864B0}" srcId="{20ABEE67-51CF-4696-BF7C-21EBFD422A39}" destId="{89F39098-84BB-425F-B512-1894DCB5912E}" srcOrd="5" destOrd="0" parTransId="{B5B9D829-C833-448D-9CAE-8817DAB6BD41}" sibTransId="{9D54B1AE-8500-4D05-BD93-8296F8A76B4F}"/>
    <dgm:cxn modelId="{3EF2F0B6-D343-4F86-8ED2-7433313580CD}" srcId="{20ABEE67-51CF-4696-BF7C-21EBFD422A39}" destId="{EA898FCF-4E5C-435B-82F5-4B087B8036A3}" srcOrd="2" destOrd="0" parTransId="{248C23A5-2E25-4F0A-90F1-936865E3FD99}" sibTransId="{86A0CEAC-4D74-468C-9076-340DCBB1D77B}"/>
    <dgm:cxn modelId="{F79B146B-ABAC-4174-AA53-018D9B651998}" type="presOf" srcId="{A0E52151-F798-4E7F-A52C-D4CC46D9A6F0}" destId="{0EE6760E-2D16-4E88-AD0B-09C321C31826}" srcOrd="0" destOrd="0" presId="urn:microsoft.com/office/officeart/2005/8/layout/balance1"/>
    <dgm:cxn modelId="{65F56A82-756E-483C-99BC-CA1CA5C92802}" type="presOf" srcId="{F805DD56-B3C5-4593-8119-3AB689661EC6}" destId="{BF943C7E-B2DA-40F9-B5BE-54D62A8F04FD}" srcOrd="0" destOrd="0" presId="urn:microsoft.com/office/officeart/2005/8/layout/balance1"/>
    <dgm:cxn modelId="{F80BA5E6-215F-4C42-9FD5-96A7D0FED88E}" srcId="{20ABEE67-51CF-4696-BF7C-21EBFD422A39}" destId="{A0E52151-F798-4E7F-A52C-D4CC46D9A6F0}" srcOrd="3" destOrd="0" parTransId="{A5F3393E-AD93-4FB8-9F30-220BC13D2B1C}" sibTransId="{3816DF87-930C-4A04-87FC-F3EC0A836835}"/>
    <dgm:cxn modelId="{52537122-082D-428E-9819-22C69398203B}" srcId="{20ABEE67-51CF-4696-BF7C-21EBFD422A39}" destId="{EE92EEAA-64F0-401B-BE06-B68C0628B755}" srcOrd="4" destOrd="0" parTransId="{80169157-4753-4E17-9EA7-C5CF78F5375E}" sibTransId="{AE0B389F-044D-4E47-9854-EA909C7F969B}"/>
    <dgm:cxn modelId="{6D7C1F59-A903-48D7-9A34-F22275C19687}" type="presParOf" srcId="{99928408-5871-4EEC-BF52-16B75AFE6764}" destId="{B3384094-B139-4DE9-98CA-021B90BAA9CC}" srcOrd="0" destOrd="0" presId="urn:microsoft.com/office/officeart/2005/8/layout/balance1"/>
    <dgm:cxn modelId="{F190BD1D-575B-40B2-87AA-78AD328DD385}" type="presParOf" srcId="{99928408-5871-4EEC-BF52-16B75AFE6764}" destId="{445370DD-9750-4DD5-AEF2-DA83BD61E207}" srcOrd="1" destOrd="0" presId="urn:microsoft.com/office/officeart/2005/8/layout/balance1"/>
    <dgm:cxn modelId="{A775420F-4641-4B73-B409-5EFCF3B67421}" type="presParOf" srcId="{445370DD-9750-4DD5-AEF2-DA83BD61E207}" destId="{0A9B0209-9DDB-401F-A5C7-D63451422AD5}" srcOrd="0" destOrd="0" presId="urn:microsoft.com/office/officeart/2005/8/layout/balance1"/>
    <dgm:cxn modelId="{AD938503-C087-4A6D-8FA9-9C01CF91533D}" type="presParOf" srcId="{445370DD-9750-4DD5-AEF2-DA83BD61E207}" destId="{87657BD5-B3E5-4AAC-904D-F673265767B9}" srcOrd="1" destOrd="0" presId="urn:microsoft.com/office/officeart/2005/8/layout/balance1"/>
    <dgm:cxn modelId="{0D9B0828-4298-47DE-A9EE-1AF289EF40A8}" type="presParOf" srcId="{99928408-5871-4EEC-BF52-16B75AFE6764}" destId="{354B036D-1237-4ABC-87C6-222F224912F3}" srcOrd="2" destOrd="0" presId="urn:microsoft.com/office/officeart/2005/8/layout/balance1"/>
    <dgm:cxn modelId="{AF41EC6D-C4D8-46DE-9EC2-2E043E2B5608}" type="presParOf" srcId="{354B036D-1237-4ABC-87C6-222F224912F3}" destId="{82D157F8-6A46-43B9-96D8-95FEBA4724E9}" srcOrd="0" destOrd="0" presId="urn:microsoft.com/office/officeart/2005/8/layout/balance1"/>
    <dgm:cxn modelId="{D6EC1CAC-4270-4A20-BF73-117A4C26528A}" type="presParOf" srcId="{354B036D-1237-4ABC-87C6-222F224912F3}" destId="{645AA144-4968-4B70-BEE9-15C7C643B594}" srcOrd="1" destOrd="0" presId="urn:microsoft.com/office/officeart/2005/8/layout/balance1"/>
    <dgm:cxn modelId="{47E2DFC2-7D4A-43A4-9BB7-88D00049F9A9}" type="presParOf" srcId="{354B036D-1237-4ABC-87C6-222F224912F3}" destId="{5848827F-46A1-44D7-9F37-86561564DE76}" srcOrd="2" destOrd="0" presId="urn:microsoft.com/office/officeart/2005/8/layout/balance1"/>
    <dgm:cxn modelId="{0E3A33EF-51AF-4699-BF90-C8389B92D51A}" type="presParOf" srcId="{354B036D-1237-4ABC-87C6-222F224912F3}" destId="{77BFB532-118D-4A2B-9A5F-11E5A02566EC}" srcOrd="3" destOrd="0" presId="urn:microsoft.com/office/officeart/2005/8/layout/balance1"/>
    <dgm:cxn modelId="{4010AA3D-C195-4AB5-8B40-B1F38359B99F}" type="presParOf" srcId="{354B036D-1237-4ABC-87C6-222F224912F3}" destId="{BF943C7E-B2DA-40F9-B5BE-54D62A8F04FD}" srcOrd="4" destOrd="0" presId="urn:microsoft.com/office/officeart/2005/8/layout/balance1"/>
    <dgm:cxn modelId="{13B7D28B-98D7-44D7-8770-62ECD498E38F}" type="presParOf" srcId="{354B036D-1237-4ABC-87C6-222F224912F3}" destId="{3FE56297-7BCA-46B7-B916-B1C9D97E2C2C}" srcOrd="5" destOrd="0" presId="urn:microsoft.com/office/officeart/2005/8/layout/balance1"/>
    <dgm:cxn modelId="{0BD5D456-7A6E-460D-B9CB-F835E247FD69}" type="presParOf" srcId="{354B036D-1237-4ABC-87C6-222F224912F3}" destId="{0EE6760E-2D16-4E88-AD0B-09C321C31826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F20CC-159F-433F-950C-04A389BF0AE3}" type="doc">
      <dgm:prSet loTypeId="urn:microsoft.com/office/officeart/2005/8/layout/hProcess9" loCatId="process" qsTypeId="urn:microsoft.com/office/officeart/2005/8/quickstyle/3d1" qsCatId="3D" csTypeId="urn:microsoft.com/office/officeart/2005/8/colors/accent2_2" csCatId="accent2" phldr="1"/>
      <dgm:spPr/>
    </dgm:pt>
    <dgm:pt modelId="{4364A092-FF32-4FAC-8214-6459F9D9EB3F}">
      <dgm:prSet phldrT="[Text]"/>
      <dgm:spPr/>
      <dgm:t>
        <a:bodyPr/>
        <a:lstStyle/>
        <a:p>
          <a:r>
            <a:rPr lang="en-US" dirty="0" smtClean="0"/>
            <a:t>Early supporters</a:t>
          </a:r>
          <a:endParaRPr lang="en-US" dirty="0"/>
        </a:p>
      </dgm:t>
    </dgm:pt>
    <dgm:pt modelId="{DEFBDBBF-1553-411E-9929-F4FE974D2704}" type="parTrans" cxnId="{72643518-12D1-489F-BC60-31A5B10DB01E}">
      <dgm:prSet/>
      <dgm:spPr/>
      <dgm:t>
        <a:bodyPr/>
        <a:lstStyle/>
        <a:p>
          <a:endParaRPr lang="en-US"/>
        </a:p>
      </dgm:t>
    </dgm:pt>
    <dgm:pt modelId="{43DC1967-BEF7-4AF8-BDF8-473BE6287E46}" type="sibTrans" cxnId="{72643518-12D1-489F-BC60-31A5B10DB01E}">
      <dgm:prSet/>
      <dgm:spPr/>
      <dgm:t>
        <a:bodyPr/>
        <a:lstStyle/>
        <a:p>
          <a:endParaRPr lang="en-US"/>
        </a:p>
      </dgm:t>
    </dgm:pt>
    <dgm:pt modelId="{0CFC597D-B143-4CAE-8542-2A62CC0B0B03}">
      <dgm:prSet phldrT="[Text]"/>
      <dgm:spPr/>
      <dgm:t>
        <a:bodyPr/>
        <a:lstStyle/>
        <a:p>
          <a:r>
            <a:rPr lang="en-US" dirty="0" smtClean="0"/>
            <a:t>Middle, “as planned”</a:t>
          </a:r>
          <a:endParaRPr lang="en-US" dirty="0"/>
        </a:p>
      </dgm:t>
    </dgm:pt>
    <dgm:pt modelId="{FFE41E1C-6AC1-4533-900D-30D09E22FA60}" type="parTrans" cxnId="{4E146AEE-5E05-47DB-AA05-CC4B7A8AFB15}">
      <dgm:prSet/>
      <dgm:spPr/>
      <dgm:t>
        <a:bodyPr/>
        <a:lstStyle/>
        <a:p>
          <a:endParaRPr lang="en-US"/>
        </a:p>
      </dgm:t>
    </dgm:pt>
    <dgm:pt modelId="{1F129741-597C-46B9-BA84-031330BD249D}" type="sibTrans" cxnId="{4E146AEE-5E05-47DB-AA05-CC4B7A8AFB15}">
      <dgm:prSet/>
      <dgm:spPr/>
      <dgm:t>
        <a:bodyPr/>
        <a:lstStyle/>
        <a:p>
          <a:endParaRPr lang="en-US"/>
        </a:p>
      </dgm:t>
    </dgm:pt>
    <dgm:pt modelId="{EF4C9866-BC2D-4680-BD97-23B9F50907ED}">
      <dgm:prSet phldrT="[Text]"/>
      <dgm:spPr/>
      <dgm:t>
        <a:bodyPr/>
        <a:lstStyle/>
        <a:p>
          <a:r>
            <a:rPr lang="en-US" dirty="0" smtClean="0"/>
            <a:t>Challenges, less responsive</a:t>
          </a:r>
          <a:endParaRPr lang="en-US" dirty="0"/>
        </a:p>
      </dgm:t>
    </dgm:pt>
    <dgm:pt modelId="{13C27A1F-BEAB-44C7-AEEF-0E2277F9F327}" type="parTrans" cxnId="{0BEBA244-6A91-4B32-AB3F-F8A3925DBEBB}">
      <dgm:prSet/>
      <dgm:spPr/>
      <dgm:t>
        <a:bodyPr/>
        <a:lstStyle/>
        <a:p>
          <a:endParaRPr lang="en-US"/>
        </a:p>
      </dgm:t>
    </dgm:pt>
    <dgm:pt modelId="{A0213DDB-88EE-4349-BB56-0D248FD17C6A}" type="sibTrans" cxnId="{0BEBA244-6A91-4B32-AB3F-F8A3925DBEBB}">
      <dgm:prSet/>
      <dgm:spPr/>
      <dgm:t>
        <a:bodyPr/>
        <a:lstStyle/>
        <a:p>
          <a:endParaRPr lang="en-US"/>
        </a:p>
      </dgm:t>
    </dgm:pt>
    <dgm:pt modelId="{2B6C2934-DB66-406A-A88D-8899E2A49881}" type="pres">
      <dgm:prSet presAssocID="{9FAF20CC-159F-433F-950C-04A389BF0AE3}" presName="CompostProcess" presStyleCnt="0">
        <dgm:presLayoutVars>
          <dgm:dir/>
          <dgm:resizeHandles val="exact"/>
        </dgm:presLayoutVars>
      </dgm:prSet>
      <dgm:spPr/>
    </dgm:pt>
    <dgm:pt modelId="{0115FD2D-6816-48C2-AA02-EB2EE4DB0CCB}" type="pres">
      <dgm:prSet presAssocID="{9FAF20CC-159F-433F-950C-04A389BF0AE3}" presName="arrow" presStyleLbl="bgShp" presStyleIdx="0" presStyleCnt="1"/>
      <dgm:spPr/>
    </dgm:pt>
    <dgm:pt modelId="{877B2146-F5D9-4EBD-84A4-A489643C6B99}" type="pres">
      <dgm:prSet presAssocID="{9FAF20CC-159F-433F-950C-04A389BF0AE3}" presName="linearProcess" presStyleCnt="0"/>
      <dgm:spPr/>
    </dgm:pt>
    <dgm:pt modelId="{96B0D6B5-7C08-4EFF-A965-169D7538D1D9}" type="pres">
      <dgm:prSet presAssocID="{4364A092-FF32-4FAC-8214-6459F9D9EB3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32CF5-14E3-4FF3-A16A-1059B3142175}" type="pres">
      <dgm:prSet presAssocID="{43DC1967-BEF7-4AF8-BDF8-473BE6287E46}" presName="sibTrans" presStyleCnt="0"/>
      <dgm:spPr/>
    </dgm:pt>
    <dgm:pt modelId="{92D54AB8-BB63-47BC-9356-2C6B666C31E0}" type="pres">
      <dgm:prSet presAssocID="{0CFC597D-B143-4CAE-8542-2A62CC0B0B0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9F073-0C03-4AB8-B218-B431832D2654}" type="pres">
      <dgm:prSet presAssocID="{1F129741-597C-46B9-BA84-031330BD249D}" presName="sibTrans" presStyleCnt="0"/>
      <dgm:spPr/>
    </dgm:pt>
    <dgm:pt modelId="{37428E74-C1D4-4C35-9FC6-EA0DA1ED8DDC}" type="pres">
      <dgm:prSet presAssocID="{EF4C9866-BC2D-4680-BD97-23B9F50907E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2445F-AB71-474F-B7E7-1703CDFD4B61}" type="presOf" srcId="{9FAF20CC-159F-433F-950C-04A389BF0AE3}" destId="{2B6C2934-DB66-406A-A88D-8899E2A49881}" srcOrd="0" destOrd="0" presId="urn:microsoft.com/office/officeart/2005/8/layout/hProcess9"/>
    <dgm:cxn modelId="{88306D85-F27E-4C51-A349-F1136A1A74DF}" type="presOf" srcId="{0CFC597D-B143-4CAE-8542-2A62CC0B0B03}" destId="{92D54AB8-BB63-47BC-9356-2C6B666C31E0}" srcOrd="0" destOrd="0" presId="urn:microsoft.com/office/officeart/2005/8/layout/hProcess9"/>
    <dgm:cxn modelId="{4E146AEE-5E05-47DB-AA05-CC4B7A8AFB15}" srcId="{9FAF20CC-159F-433F-950C-04A389BF0AE3}" destId="{0CFC597D-B143-4CAE-8542-2A62CC0B0B03}" srcOrd="1" destOrd="0" parTransId="{FFE41E1C-6AC1-4533-900D-30D09E22FA60}" sibTransId="{1F129741-597C-46B9-BA84-031330BD249D}"/>
    <dgm:cxn modelId="{D7612873-AAD8-4CA9-9BF0-CB2D1DB23EF8}" type="presOf" srcId="{4364A092-FF32-4FAC-8214-6459F9D9EB3F}" destId="{96B0D6B5-7C08-4EFF-A965-169D7538D1D9}" srcOrd="0" destOrd="0" presId="urn:microsoft.com/office/officeart/2005/8/layout/hProcess9"/>
    <dgm:cxn modelId="{72643518-12D1-489F-BC60-31A5B10DB01E}" srcId="{9FAF20CC-159F-433F-950C-04A389BF0AE3}" destId="{4364A092-FF32-4FAC-8214-6459F9D9EB3F}" srcOrd="0" destOrd="0" parTransId="{DEFBDBBF-1553-411E-9929-F4FE974D2704}" sibTransId="{43DC1967-BEF7-4AF8-BDF8-473BE6287E46}"/>
    <dgm:cxn modelId="{0BEBA244-6A91-4B32-AB3F-F8A3925DBEBB}" srcId="{9FAF20CC-159F-433F-950C-04A389BF0AE3}" destId="{EF4C9866-BC2D-4680-BD97-23B9F50907ED}" srcOrd="2" destOrd="0" parTransId="{13C27A1F-BEAB-44C7-AEEF-0E2277F9F327}" sibTransId="{A0213DDB-88EE-4349-BB56-0D248FD17C6A}"/>
    <dgm:cxn modelId="{8D5DD6BB-5BF0-48F5-9532-9510DEA13F0F}" type="presOf" srcId="{EF4C9866-BC2D-4680-BD97-23B9F50907ED}" destId="{37428E74-C1D4-4C35-9FC6-EA0DA1ED8DDC}" srcOrd="0" destOrd="0" presId="urn:microsoft.com/office/officeart/2005/8/layout/hProcess9"/>
    <dgm:cxn modelId="{63066B37-ABF9-48C2-BA89-56A0661CA694}" type="presParOf" srcId="{2B6C2934-DB66-406A-A88D-8899E2A49881}" destId="{0115FD2D-6816-48C2-AA02-EB2EE4DB0CCB}" srcOrd="0" destOrd="0" presId="urn:microsoft.com/office/officeart/2005/8/layout/hProcess9"/>
    <dgm:cxn modelId="{BE2B3081-0627-416A-AFB9-9050E68B439F}" type="presParOf" srcId="{2B6C2934-DB66-406A-A88D-8899E2A49881}" destId="{877B2146-F5D9-4EBD-84A4-A489643C6B99}" srcOrd="1" destOrd="0" presId="urn:microsoft.com/office/officeart/2005/8/layout/hProcess9"/>
    <dgm:cxn modelId="{4FCF789D-2F15-4E0F-B622-E80F34DE12A9}" type="presParOf" srcId="{877B2146-F5D9-4EBD-84A4-A489643C6B99}" destId="{96B0D6B5-7C08-4EFF-A965-169D7538D1D9}" srcOrd="0" destOrd="0" presId="urn:microsoft.com/office/officeart/2005/8/layout/hProcess9"/>
    <dgm:cxn modelId="{04D51AAC-43A7-41E4-A627-F8EE2994E699}" type="presParOf" srcId="{877B2146-F5D9-4EBD-84A4-A489643C6B99}" destId="{DC032CF5-14E3-4FF3-A16A-1059B3142175}" srcOrd="1" destOrd="0" presId="urn:microsoft.com/office/officeart/2005/8/layout/hProcess9"/>
    <dgm:cxn modelId="{6BBCB67B-0A0C-472C-9B52-83C501EC9947}" type="presParOf" srcId="{877B2146-F5D9-4EBD-84A4-A489643C6B99}" destId="{92D54AB8-BB63-47BC-9356-2C6B666C31E0}" srcOrd="2" destOrd="0" presId="urn:microsoft.com/office/officeart/2005/8/layout/hProcess9"/>
    <dgm:cxn modelId="{49D78355-722A-4E98-9462-009EDCAE9C44}" type="presParOf" srcId="{877B2146-F5D9-4EBD-84A4-A489643C6B99}" destId="{C299F073-0C03-4AB8-B218-B431832D2654}" srcOrd="3" destOrd="0" presId="urn:microsoft.com/office/officeart/2005/8/layout/hProcess9"/>
    <dgm:cxn modelId="{78D80272-98D9-47E7-BD6F-4C768F239E7D}" type="presParOf" srcId="{877B2146-F5D9-4EBD-84A4-A489643C6B99}" destId="{37428E74-C1D4-4C35-9FC6-EA0DA1ED8D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AEDC76-86D6-4224-A678-5734151CA2AD}" type="doc">
      <dgm:prSet loTypeId="urn:microsoft.com/office/officeart/2005/8/layout/arrow4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A7BD78C-49FA-45CD-83F8-44A7C551631F}">
      <dgm:prSet phldrT="[Text]"/>
      <dgm:spPr/>
      <dgm:t>
        <a:bodyPr/>
        <a:lstStyle/>
        <a:p>
          <a:r>
            <a:rPr lang="en-US" dirty="0" smtClean="0"/>
            <a:t>Buy-In</a:t>
          </a:r>
        </a:p>
        <a:p>
          <a:r>
            <a:rPr lang="en-US" dirty="0" smtClean="0"/>
            <a:t>Implementation</a:t>
          </a:r>
          <a:endParaRPr lang="en-US" dirty="0"/>
        </a:p>
      </dgm:t>
    </dgm:pt>
    <dgm:pt modelId="{9CC2D586-D9F9-4774-A912-ED37892D7B5D}" type="parTrans" cxnId="{56D6AAEA-CBF1-4DF7-94F1-6A7927130979}">
      <dgm:prSet/>
      <dgm:spPr/>
      <dgm:t>
        <a:bodyPr/>
        <a:lstStyle/>
        <a:p>
          <a:endParaRPr lang="en-US"/>
        </a:p>
      </dgm:t>
    </dgm:pt>
    <dgm:pt modelId="{BF19B1CA-9A54-4628-AF1D-AA5E0194DF8D}" type="sibTrans" cxnId="{56D6AAEA-CBF1-4DF7-94F1-6A7927130979}">
      <dgm:prSet/>
      <dgm:spPr/>
      <dgm:t>
        <a:bodyPr/>
        <a:lstStyle/>
        <a:p>
          <a:endParaRPr lang="en-US"/>
        </a:p>
      </dgm:t>
    </dgm:pt>
    <dgm:pt modelId="{B2B0205C-0D97-4BEC-99D0-5ACC51E28C72}">
      <dgm:prSet phldrT="[Text]"/>
      <dgm:spPr/>
      <dgm:t>
        <a:bodyPr/>
        <a:lstStyle/>
        <a:p>
          <a:r>
            <a:rPr lang="en-US" dirty="0" smtClean="0"/>
            <a:t>Attrition</a:t>
          </a:r>
          <a:endParaRPr lang="en-US" dirty="0"/>
        </a:p>
      </dgm:t>
    </dgm:pt>
    <dgm:pt modelId="{BA721F3F-0663-4560-846F-31B3DC24F15A}" type="parTrans" cxnId="{68AF7CAC-4B47-45D8-81BE-ED3D7AF342BC}">
      <dgm:prSet/>
      <dgm:spPr/>
      <dgm:t>
        <a:bodyPr/>
        <a:lstStyle/>
        <a:p>
          <a:endParaRPr lang="en-US"/>
        </a:p>
      </dgm:t>
    </dgm:pt>
    <dgm:pt modelId="{A11B615D-ECF3-4C1D-9244-1C2585B17A0C}" type="sibTrans" cxnId="{68AF7CAC-4B47-45D8-81BE-ED3D7AF342BC}">
      <dgm:prSet/>
      <dgm:spPr/>
      <dgm:t>
        <a:bodyPr/>
        <a:lstStyle/>
        <a:p>
          <a:endParaRPr lang="en-US"/>
        </a:p>
      </dgm:t>
    </dgm:pt>
    <dgm:pt modelId="{E1D2C46D-5066-4468-9C99-D19EC38338C3}" type="pres">
      <dgm:prSet presAssocID="{E1AEDC76-86D6-4224-A678-5734151CA2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EE75C-8860-41BF-A8A6-44BE31914904}" type="pres">
      <dgm:prSet presAssocID="{3A7BD78C-49FA-45CD-83F8-44A7C551631F}" presName="upArrow" presStyleLbl="node1" presStyleIdx="0" presStyleCnt="2"/>
      <dgm:spPr/>
    </dgm:pt>
    <dgm:pt modelId="{E0E253F2-1199-4017-B3E6-865635383130}" type="pres">
      <dgm:prSet presAssocID="{3A7BD78C-49FA-45CD-83F8-44A7C551631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3C8A3-BACE-4756-B18D-9607C71E7EE1}" type="pres">
      <dgm:prSet presAssocID="{B2B0205C-0D97-4BEC-99D0-5ACC51E28C72}" presName="downArrow" presStyleLbl="node1" presStyleIdx="1" presStyleCnt="2"/>
      <dgm:spPr/>
    </dgm:pt>
    <dgm:pt modelId="{9F6A38C6-B364-4A0F-9605-37F0A96BC7D1}" type="pres">
      <dgm:prSet presAssocID="{B2B0205C-0D97-4BEC-99D0-5ACC51E28C7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6AAEA-CBF1-4DF7-94F1-6A7927130979}" srcId="{E1AEDC76-86D6-4224-A678-5734151CA2AD}" destId="{3A7BD78C-49FA-45CD-83F8-44A7C551631F}" srcOrd="0" destOrd="0" parTransId="{9CC2D586-D9F9-4774-A912-ED37892D7B5D}" sibTransId="{BF19B1CA-9A54-4628-AF1D-AA5E0194DF8D}"/>
    <dgm:cxn modelId="{76A12A8D-9534-45D1-865D-2B018895EA22}" type="presOf" srcId="{B2B0205C-0D97-4BEC-99D0-5ACC51E28C72}" destId="{9F6A38C6-B364-4A0F-9605-37F0A96BC7D1}" srcOrd="0" destOrd="0" presId="urn:microsoft.com/office/officeart/2005/8/layout/arrow4"/>
    <dgm:cxn modelId="{68AF7CAC-4B47-45D8-81BE-ED3D7AF342BC}" srcId="{E1AEDC76-86D6-4224-A678-5734151CA2AD}" destId="{B2B0205C-0D97-4BEC-99D0-5ACC51E28C72}" srcOrd="1" destOrd="0" parTransId="{BA721F3F-0663-4560-846F-31B3DC24F15A}" sibTransId="{A11B615D-ECF3-4C1D-9244-1C2585B17A0C}"/>
    <dgm:cxn modelId="{FE46B7FC-DBA7-4A8A-B0F0-B8B6837DE001}" type="presOf" srcId="{3A7BD78C-49FA-45CD-83F8-44A7C551631F}" destId="{E0E253F2-1199-4017-B3E6-865635383130}" srcOrd="0" destOrd="0" presId="urn:microsoft.com/office/officeart/2005/8/layout/arrow4"/>
    <dgm:cxn modelId="{A1813988-3643-4B2C-84CC-2BF27A63580F}" type="presOf" srcId="{E1AEDC76-86D6-4224-A678-5734151CA2AD}" destId="{E1D2C46D-5066-4468-9C99-D19EC38338C3}" srcOrd="0" destOrd="0" presId="urn:microsoft.com/office/officeart/2005/8/layout/arrow4"/>
    <dgm:cxn modelId="{25D31370-C9A0-4F91-AEC1-DFF8C33C0DA3}" type="presParOf" srcId="{E1D2C46D-5066-4468-9C99-D19EC38338C3}" destId="{0EFEE75C-8860-41BF-A8A6-44BE31914904}" srcOrd="0" destOrd="0" presId="urn:microsoft.com/office/officeart/2005/8/layout/arrow4"/>
    <dgm:cxn modelId="{58FE848E-26F0-4D53-AD3D-55BD91F0B1A8}" type="presParOf" srcId="{E1D2C46D-5066-4468-9C99-D19EC38338C3}" destId="{E0E253F2-1199-4017-B3E6-865635383130}" srcOrd="1" destOrd="0" presId="urn:microsoft.com/office/officeart/2005/8/layout/arrow4"/>
    <dgm:cxn modelId="{4FA91EC3-7F85-4E45-B388-D49A24FCBF69}" type="presParOf" srcId="{E1D2C46D-5066-4468-9C99-D19EC38338C3}" destId="{B283C8A3-BACE-4756-B18D-9607C71E7EE1}" srcOrd="2" destOrd="0" presId="urn:microsoft.com/office/officeart/2005/8/layout/arrow4"/>
    <dgm:cxn modelId="{E857EFDA-FC27-4624-9DCB-97AA017FD92A}" type="presParOf" srcId="{E1D2C46D-5066-4468-9C99-D19EC38338C3}" destId="{9F6A38C6-B364-4A0F-9605-37F0A96BC7D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91A63-6770-4798-9DE0-C06A17FB492F}">
      <dsp:nvSpPr>
        <dsp:cNvPr id="0" name=""/>
        <dsp:cNvSpPr/>
      </dsp:nvSpPr>
      <dsp:spPr>
        <a:xfrm>
          <a:off x="0" y="520559"/>
          <a:ext cx="672084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58709-2448-4D64-A251-29B5B762D9F1}">
      <dsp:nvSpPr>
        <dsp:cNvPr id="0" name=""/>
        <dsp:cNvSpPr/>
      </dsp:nvSpPr>
      <dsp:spPr>
        <a:xfrm>
          <a:off x="336042" y="18719"/>
          <a:ext cx="4704588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22" tIns="0" rIns="17782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Sample size</a:t>
          </a:r>
          <a:endParaRPr lang="en-US" sz="3400" kern="1200" dirty="0"/>
        </a:p>
      </dsp:txBody>
      <dsp:txXfrm>
        <a:off x="336042" y="18719"/>
        <a:ext cx="4704588" cy="1003680"/>
      </dsp:txXfrm>
    </dsp:sp>
    <dsp:sp modelId="{FC547EA3-953B-465D-BB71-E701A5D3FED3}">
      <dsp:nvSpPr>
        <dsp:cNvPr id="0" name=""/>
        <dsp:cNvSpPr/>
      </dsp:nvSpPr>
      <dsp:spPr>
        <a:xfrm>
          <a:off x="0" y="2062800"/>
          <a:ext cx="672084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C1C3B-6107-47B9-995F-8FDC807169AC}">
      <dsp:nvSpPr>
        <dsp:cNvPr id="0" name=""/>
        <dsp:cNvSpPr/>
      </dsp:nvSpPr>
      <dsp:spPr>
        <a:xfrm>
          <a:off x="336042" y="1560960"/>
          <a:ext cx="4704588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22" tIns="0" rIns="17782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Representativeness</a:t>
          </a:r>
          <a:endParaRPr lang="en-US" sz="3400" kern="1200" dirty="0"/>
        </a:p>
      </dsp:txBody>
      <dsp:txXfrm>
        <a:off x="336042" y="1560960"/>
        <a:ext cx="4704588" cy="1003680"/>
      </dsp:txXfrm>
    </dsp:sp>
    <dsp:sp modelId="{5387D3E7-8023-4E39-BC10-838B999EE8BC}">
      <dsp:nvSpPr>
        <dsp:cNvPr id="0" name=""/>
        <dsp:cNvSpPr/>
      </dsp:nvSpPr>
      <dsp:spPr>
        <a:xfrm>
          <a:off x="0" y="3605040"/>
          <a:ext cx="672084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5F1DB-FF1C-46A2-A304-490EB6BFF4BE}">
      <dsp:nvSpPr>
        <dsp:cNvPr id="0" name=""/>
        <dsp:cNvSpPr/>
      </dsp:nvSpPr>
      <dsp:spPr>
        <a:xfrm>
          <a:off x="336042" y="3103199"/>
          <a:ext cx="4704588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22" tIns="0" rIns="17782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Commitment</a:t>
          </a:r>
          <a:endParaRPr lang="en-US" sz="3400" kern="1200" dirty="0"/>
        </a:p>
      </dsp:txBody>
      <dsp:txXfrm>
        <a:off x="336042" y="3103199"/>
        <a:ext cx="4704588" cy="1003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34A18C-66DD-4875-B064-DFB1B0A87E24}">
      <dsp:nvSpPr>
        <dsp:cNvPr id="0" name=""/>
        <dsp:cNvSpPr/>
      </dsp:nvSpPr>
      <dsp:spPr>
        <a:xfrm>
          <a:off x="4205405" y="2422576"/>
          <a:ext cx="1612663" cy="16126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Challenges</a:t>
          </a:r>
          <a:endParaRPr lang="en-US" sz="1600" b="1" kern="1200" dirty="0"/>
        </a:p>
      </dsp:txBody>
      <dsp:txXfrm>
        <a:off x="4205405" y="2422576"/>
        <a:ext cx="1612663" cy="1612663"/>
      </dsp:txXfrm>
    </dsp:sp>
    <dsp:sp modelId="{6BA7886D-E892-496A-8B99-B00ACE7198EC}">
      <dsp:nvSpPr>
        <dsp:cNvPr id="0" name=""/>
        <dsp:cNvSpPr/>
      </dsp:nvSpPr>
      <dsp:spPr>
        <a:xfrm rot="16200000">
          <a:off x="4608459" y="2004818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200000">
        <a:off x="4991573" y="1999134"/>
        <a:ext cx="40327" cy="40327"/>
      </dsp:txXfrm>
    </dsp:sp>
    <dsp:sp modelId="{B1C9DC53-4A63-48A4-95E5-B4781F4B8237}">
      <dsp:nvSpPr>
        <dsp:cNvPr id="0" name=""/>
        <dsp:cNvSpPr/>
      </dsp:nvSpPr>
      <dsp:spPr>
        <a:xfrm>
          <a:off x="4205405" y="3356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Time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205405" y="3356"/>
        <a:ext cx="1612663" cy="1612663"/>
      </dsp:txXfrm>
    </dsp:sp>
    <dsp:sp modelId="{B7D6C3DC-6CFE-45D1-9C4D-981B7CD34E39}">
      <dsp:nvSpPr>
        <dsp:cNvPr id="0" name=""/>
        <dsp:cNvSpPr/>
      </dsp:nvSpPr>
      <dsp:spPr>
        <a:xfrm rot="19285714">
          <a:off x="5554170" y="2460248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9285714">
        <a:off x="5937284" y="2454564"/>
        <a:ext cx="40327" cy="40327"/>
      </dsp:txXfrm>
    </dsp:sp>
    <dsp:sp modelId="{631EC1A4-A2C5-465C-A11B-8C552A02C382}">
      <dsp:nvSpPr>
        <dsp:cNvPr id="0" name=""/>
        <dsp:cNvSpPr/>
      </dsp:nvSpPr>
      <dsp:spPr>
        <a:xfrm>
          <a:off x="6096827" y="914217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542837"/>
                <a:satOff val="1866"/>
                <a:lumOff val="-8954"/>
                <a:alphaOff val="0"/>
                <a:shade val="51000"/>
                <a:satMod val="130000"/>
              </a:schemeClr>
            </a:gs>
            <a:gs pos="80000">
              <a:schemeClr val="accent5">
                <a:hueOff val="542837"/>
                <a:satOff val="1866"/>
                <a:lumOff val="-8954"/>
                <a:alphaOff val="0"/>
                <a:shade val="93000"/>
                <a:satMod val="130000"/>
              </a:schemeClr>
            </a:gs>
            <a:gs pos="100000">
              <a:schemeClr val="accent5">
                <a:hueOff val="542837"/>
                <a:satOff val="1866"/>
                <a:lumOff val="-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Money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096827" y="914217"/>
        <a:ext cx="1612663" cy="1612663"/>
      </dsp:txXfrm>
    </dsp:sp>
    <dsp:sp modelId="{897AA0D4-51CF-4598-8579-503C94AEFC38}">
      <dsp:nvSpPr>
        <dsp:cNvPr id="0" name=""/>
        <dsp:cNvSpPr/>
      </dsp:nvSpPr>
      <dsp:spPr>
        <a:xfrm rot="771429">
          <a:off x="5787741" y="3483591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771429">
        <a:off x="6170855" y="3477907"/>
        <a:ext cx="40327" cy="40327"/>
      </dsp:txXfrm>
    </dsp:sp>
    <dsp:sp modelId="{55952A4B-A395-4FAA-9050-D5A028BE38DC}">
      <dsp:nvSpPr>
        <dsp:cNvPr id="0" name=""/>
        <dsp:cNvSpPr/>
      </dsp:nvSpPr>
      <dsp:spPr>
        <a:xfrm>
          <a:off x="6563970" y="2960903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Relation-ships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563970" y="2960903"/>
        <a:ext cx="1612663" cy="1612663"/>
      </dsp:txXfrm>
    </dsp:sp>
    <dsp:sp modelId="{E7D62E75-71DE-4DE2-9286-A0F4A30A285B}">
      <dsp:nvSpPr>
        <dsp:cNvPr id="0" name=""/>
        <dsp:cNvSpPr/>
      </dsp:nvSpPr>
      <dsp:spPr>
        <a:xfrm rot="3857143">
          <a:off x="5133289" y="4304248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3857143">
        <a:off x="5516403" y="4298564"/>
        <a:ext cx="40327" cy="40327"/>
      </dsp:txXfrm>
    </dsp:sp>
    <dsp:sp modelId="{E9A7DC3C-E24F-42A3-8C02-608E6E89397A}">
      <dsp:nvSpPr>
        <dsp:cNvPr id="0" name=""/>
        <dsp:cNvSpPr/>
      </dsp:nvSpPr>
      <dsp:spPr>
        <a:xfrm>
          <a:off x="5255065" y="4602217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Buy-in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255065" y="4602217"/>
        <a:ext cx="1612663" cy="1612663"/>
      </dsp:txXfrm>
    </dsp:sp>
    <dsp:sp modelId="{E1C76F40-4078-454C-9E0F-81A2B44FB962}">
      <dsp:nvSpPr>
        <dsp:cNvPr id="0" name=""/>
        <dsp:cNvSpPr/>
      </dsp:nvSpPr>
      <dsp:spPr>
        <a:xfrm rot="6942857">
          <a:off x="4083629" y="4304248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6942857">
        <a:off x="4466743" y="4298564"/>
        <a:ext cx="40327" cy="40327"/>
      </dsp:txXfrm>
    </dsp:sp>
    <dsp:sp modelId="{21AD3591-4E20-4175-A5F1-F1804604EF93}">
      <dsp:nvSpPr>
        <dsp:cNvPr id="0" name=""/>
        <dsp:cNvSpPr/>
      </dsp:nvSpPr>
      <dsp:spPr>
        <a:xfrm>
          <a:off x="3155745" y="4602217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Multiple stake-holders</a:t>
          </a:r>
          <a:endParaRPr lang="en-US" sz="2000" kern="1200" dirty="0"/>
        </a:p>
      </dsp:txBody>
      <dsp:txXfrm>
        <a:off x="3155745" y="4602217"/>
        <a:ext cx="1612663" cy="1612663"/>
      </dsp:txXfrm>
    </dsp:sp>
    <dsp:sp modelId="{988253EA-9484-4097-9C1D-9048E9320B7C}">
      <dsp:nvSpPr>
        <dsp:cNvPr id="0" name=""/>
        <dsp:cNvSpPr/>
      </dsp:nvSpPr>
      <dsp:spPr>
        <a:xfrm rot="10028571">
          <a:off x="3429177" y="3483591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028571">
        <a:off x="3812291" y="3477907"/>
        <a:ext cx="40327" cy="40327"/>
      </dsp:txXfrm>
    </dsp:sp>
    <dsp:sp modelId="{7EB717D2-F8D0-4AE5-8B04-06D052B07D3D}">
      <dsp:nvSpPr>
        <dsp:cNvPr id="0" name=""/>
        <dsp:cNvSpPr/>
      </dsp:nvSpPr>
      <dsp:spPr>
        <a:xfrm>
          <a:off x="1846841" y="2960903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2714187"/>
                <a:satOff val="9330"/>
                <a:lumOff val="-44772"/>
                <a:alphaOff val="0"/>
                <a:shade val="51000"/>
                <a:satMod val="130000"/>
              </a:schemeClr>
            </a:gs>
            <a:gs pos="80000">
              <a:schemeClr val="accent5">
                <a:hueOff val="2714187"/>
                <a:satOff val="9330"/>
                <a:lumOff val="-44772"/>
                <a:alphaOff val="0"/>
                <a:shade val="93000"/>
                <a:satMod val="130000"/>
              </a:schemeClr>
            </a:gs>
            <a:gs pos="100000">
              <a:schemeClr val="accent5">
                <a:hueOff val="2714187"/>
                <a:satOff val="9330"/>
                <a:lumOff val="-447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Many programs</a:t>
          </a:r>
          <a:endParaRPr lang="en-US" sz="2000" kern="1200" dirty="0"/>
        </a:p>
      </dsp:txBody>
      <dsp:txXfrm>
        <a:off x="1846841" y="2960903"/>
        <a:ext cx="1612663" cy="1612663"/>
      </dsp:txXfrm>
    </dsp:sp>
    <dsp:sp modelId="{E803FA12-C2BA-4529-BDA0-FEB87FA2DDEB}">
      <dsp:nvSpPr>
        <dsp:cNvPr id="0" name=""/>
        <dsp:cNvSpPr/>
      </dsp:nvSpPr>
      <dsp:spPr>
        <a:xfrm rot="13114286">
          <a:off x="3662748" y="2460248"/>
          <a:ext cx="80655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806555" y="144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3114286">
        <a:off x="4045862" y="2454564"/>
        <a:ext cx="40327" cy="40327"/>
      </dsp:txXfrm>
    </dsp:sp>
    <dsp:sp modelId="{8FDCC8E5-445B-47B6-B4C3-A805C7F850B4}">
      <dsp:nvSpPr>
        <dsp:cNvPr id="0" name=""/>
        <dsp:cNvSpPr/>
      </dsp:nvSpPr>
      <dsp:spPr>
        <a:xfrm>
          <a:off x="2313983" y="914217"/>
          <a:ext cx="1612663" cy="1612663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Random </a:t>
          </a:r>
          <a:r>
            <a:rPr lang="en-US" sz="2000" kern="1200" dirty="0" err="1" smtClean="0"/>
            <a:t>assgmt</a:t>
          </a:r>
          <a:endParaRPr lang="en-US" sz="2000" kern="1200" dirty="0"/>
        </a:p>
      </dsp:txBody>
      <dsp:txXfrm>
        <a:off x="2313983" y="914217"/>
        <a:ext cx="1612663" cy="16126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415BF-C2CA-41D0-8B9E-D62D01EC4EC2}">
      <dsp:nvSpPr>
        <dsp:cNvPr id="0" name=""/>
        <dsp:cNvSpPr/>
      </dsp:nvSpPr>
      <dsp:spPr>
        <a:xfrm>
          <a:off x="0" y="579419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4EC45-3324-49B9-82E1-51CFDF1DFBF3}">
      <dsp:nvSpPr>
        <dsp:cNvPr id="0" name=""/>
        <dsp:cNvSpPr/>
      </dsp:nvSpPr>
      <dsp:spPr>
        <a:xfrm>
          <a:off x="411480" y="48059"/>
          <a:ext cx="5760720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Approach</a:t>
          </a:r>
          <a:endParaRPr lang="en-US" sz="3600" kern="1200" dirty="0"/>
        </a:p>
      </dsp:txBody>
      <dsp:txXfrm>
        <a:off x="411480" y="48059"/>
        <a:ext cx="5760720" cy="1062720"/>
      </dsp:txXfrm>
    </dsp:sp>
    <dsp:sp modelId="{323A9B40-55C7-47C3-ADDF-4A79D6FD640F}">
      <dsp:nvSpPr>
        <dsp:cNvPr id="0" name=""/>
        <dsp:cNvSpPr/>
      </dsp:nvSpPr>
      <dsp:spPr>
        <a:xfrm>
          <a:off x="0" y="221238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BD932-D5B7-46BF-9327-36B9D655EE05}">
      <dsp:nvSpPr>
        <dsp:cNvPr id="0" name=""/>
        <dsp:cNvSpPr/>
      </dsp:nvSpPr>
      <dsp:spPr>
        <a:xfrm>
          <a:off x="411480" y="1681020"/>
          <a:ext cx="5760720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Materials</a:t>
          </a:r>
          <a:endParaRPr lang="en-US" sz="3600" kern="1200" dirty="0"/>
        </a:p>
      </dsp:txBody>
      <dsp:txXfrm>
        <a:off x="411480" y="1681020"/>
        <a:ext cx="5760720" cy="1062720"/>
      </dsp:txXfrm>
    </dsp:sp>
    <dsp:sp modelId="{04A54243-8A8E-4660-A7BE-09B725DDC1AF}">
      <dsp:nvSpPr>
        <dsp:cNvPr id="0" name=""/>
        <dsp:cNvSpPr/>
      </dsp:nvSpPr>
      <dsp:spPr>
        <a:xfrm>
          <a:off x="0" y="384534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71EDD-A259-460A-8B6C-82FF4A287D49}">
      <dsp:nvSpPr>
        <dsp:cNvPr id="0" name=""/>
        <dsp:cNvSpPr/>
      </dsp:nvSpPr>
      <dsp:spPr>
        <a:xfrm>
          <a:off x="411480" y="3313980"/>
          <a:ext cx="5760720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Tracking mechanism</a:t>
          </a:r>
          <a:endParaRPr lang="en-US" sz="3600" kern="1200" dirty="0"/>
        </a:p>
      </dsp:txBody>
      <dsp:txXfrm>
        <a:off x="411480" y="3313980"/>
        <a:ext cx="5760720" cy="1062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0BF2C4-7EAE-4771-8F0A-95BD64F27664}">
      <dsp:nvSpPr>
        <dsp:cNvPr id="0" name=""/>
        <dsp:cNvSpPr/>
      </dsp:nvSpPr>
      <dsp:spPr>
        <a:xfrm>
          <a:off x="1134148" y="2455"/>
          <a:ext cx="2512144" cy="1507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Needs</a:t>
          </a:r>
          <a:endParaRPr lang="en-US" sz="3600" kern="1200" dirty="0"/>
        </a:p>
      </dsp:txBody>
      <dsp:txXfrm>
        <a:off x="1134148" y="2455"/>
        <a:ext cx="2512144" cy="1507286"/>
      </dsp:txXfrm>
    </dsp:sp>
    <dsp:sp modelId="{42554127-52BF-46C1-8F39-5DEA18552390}">
      <dsp:nvSpPr>
        <dsp:cNvPr id="0" name=""/>
        <dsp:cNvSpPr/>
      </dsp:nvSpPr>
      <dsp:spPr>
        <a:xfrm>
          <a:off x="3897507" y="2455"/>
          <a:ext cx="2512144" cy="1507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Wants</a:t>
          </a:r>
          <a:endParaRPr lang="en-US" sz="3600" kern="1200" dirty="0"/>
        </a:p>
      </dsp:txBody>
      <dsp:txXfrm>
        <a:off x="3897507" y="2455"/>
        <a:ext cx="2512144" cy="1507286"/>
      </dsp:txXfrm>
    </dsp:sp>
    <dsp:sp modelId="{270530F0-F66C-4B72-9E18-B8577971D3AC}">
      <dsp:nvSpPr>
        <dsp:cNvPr id="0" name=""/>
        <dsp:cNvSpPr/>
      </dsp:nvSpPr>
      <dsp:spPr>
        <a:xfrm>
          <a:off x="1134148" y="1760956"/>
          <a:ext cx="2512144" cy="1507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Incentives</a:t>
          </a:r>
          <a:endParaRPr lang="en-US" sz="3600" kern="1200" dirty="0"/>
        </a:p>
      </dsp:txBody>
      <dsp:txXfrm>
        <a:off x="1134148" y="1760956"/>
        <a:ext cx="2512144" cy="1507286"/>
      </dsp:txXfrm>
    </dsp:sp>
    <dsp:sp modelId="{14712286-CE22-4DBE-AD06-A308C0C6972F}">
      <dsp:nvSpPr>
        <dsp:cNvPr id="0" name=""/>
        <dsp:cNvSpPr/>
      </dsp:nvSpPr>
      <dsp:spPr>
        <a:xfrm>
          <a:off x="3897507" y="1760956"/>
          <a:ext cx="2512144" cy="1507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Share data</a:t>
          </a:r>
          <a:endParaRPr lang="en-US" sz="3600" kern="1200" dirty="0"/>
        </a:p>
      </dsp:txBody>
      <dsp:txXfrm>
        <a:off x="3897507" y="1760956"/>
        <a:ext cx="2512144" cy="1507286"/>
      </dsp:txXfrm>
    </dsp:sp>
    <dsp:sp modelId="{6303C428-6B88-4D97-9B76-9B097204F1F6}">
      <dsp:nvSpPr>
        <dsp:cNvPr id="0" name=""/>
        <dsp:cNvSpPr/>
      </dsp:nvSpPr>
      <dsp:spPr>
        <a:xfrm>
          <a:off x="1134148" y="3519457"/>
          <a:ext cx="2512144" cy="1507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RCTs: Delayed </a:t>
          </a:r>
          <a:r>
            <a:rPr lang="en-US" sz="3600" kern="1200" dirty="0" err="1" smtClean="0"/>
            <a:t>tx</a:t>
          </a:r>
          <a:endParaRPr lang="en-US" sz="3600" kern="1200" dirty="0"/>
        </a:p>
      </dsp:txBody>
      <dsp:txXfrm>
        <a:off x="1134148" y="3519457"/>
        <a:ext cx="2512144" cy="1507286"/>
      </dsp:txXfrm>
    </dsp:sp>
    <dsp:sp modelId="{9A69D8C7-EC15-4176-9299-0E16C88F2D79}">
      <dsp:nvSpPr>
        <dsp:cNvPr id="0" name=""/>
        <dsp:cNvSpPr/>
      </dsp:nvSpPr>
      <dsp:spPr>
        <a:xfrm>
          <a:off x="3897507" y="3519457"/>
          <a:ext cx="2512144" cy="1507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Helping via research</a:t>
          </a:r>
          <a:endParaRPr lang="en-US" sz="3600" kern="1200" dirty="0"/>
        </a:p>
      </dsp:txBody>
      <dsp:txXfrm>
        <a:off x="3897507" y="3519457"/>
        <a:ext cx="2512144" cy="15072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C678B-B0B4-4676-884E-AD1C48A04B09}">
      <dsp:nvSpPr>
        <dsp:cNvPr id="0" name=""/>
        <dsp:cNvSpPr/>
      </dsp:nvSpPr>
      <dsp:spPr>
        <a:xfrm>
          <a:off x="923924" y="0"/>
          <a:ext cx="4953000" cy="49530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E7B2D9-EEF6-4718-AFCF-AAA44FF6E78B}">
      <dsp:nvSpPr>
        <dsp:cNvPr id="0" name=""/>
        <dsp:cNvSpPr/>
      </dsp:nvSpPr>
      <dsp:spPr>
        <a:xfrm>
          <a:off x="3400425" y="495783"/>
          <a:ext cx="321945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Email</a:t>
          </a:r>
          <a:endParaRPr lang="en-US" sz="3800" kern="1200" dirty="0"/>
        </a:p>
      </dsp:txBody>
      <dsp:txXfrm>
        <a:off x="3400425" y="495783"/>
        <a:ext cx="3219450" cy="880318"/>
      </dsp:txXfrm>
    </dsp:sp>
    <dsp:sp modelId="{0BEEB91F-CD20-432F-B72B-7F6F685BAB86}">
      <dsp:nvSpPr>
        <dsp:cNvPr id="0" name=""/>
        <dsp:cNvSpPr/>
      </dsp:nvSpPr>
      <dsp:spPr>
        <a:xfrm>
          <a:off x="3400425" y="1486141"/>
          <a:ext cx="321945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Telephone</a:t>
          </a:r>
          <a:endParaRPr lang="en-US" sz="3800" kern="1200" dirty="0"/>
        </a:p>
      </dsp:txBody>
      <dsp:txXfrm>
        <a:off x="3400425" y="1486141"/>
        <a:ext cx="3219450" cy="880318"/>
      </dsp:txXfrm>
    </dsp:sp>
    <dsp:sp modelId="{095C5BF5-3FDE-4E84-A057-408CADC5394A}">
      <dsp:nvSpPr>
        <dsp:cNvPr id="0" name=""/>
        <dsp:cNvSpPr/>
      </dsp:nvSpPr>
      <dsp:spPr>
        <a:xfrm>
          <a:off x="3400425" y="2476499"/>
          <a:ext cx="321945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Webinars</a:t>
          </a:r>
          <a:endParaRPr lang="en-US" sz="3800" kern="1200" dirty="0"/>
        </a:p>
      </dsp:txBody>
      <dsp:txXfrm>
        <a:off x="3400425" y="2476499"/>
        <a:ext cx="3219450" cy="880318"/>
      </dsp:txXfrm>
    </dsp:sp>
    <dsp:sp modelId="{85BA2BE4-A3B3-42A2-A527-DC915F303E48}">
      <dsp:nvSpPr>
        <dsp:cNvPr id="0" name=""/>
        <dsp:cNvSpPr/>
      </dsp:nvSpPr>
      <dsp:spPr>
        <a:xfrm>
          <a:off x="3400425" y="3466858"/>
          <a:ext cx="3219450" cy="880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In-person</a:t>
          </a:r>
          <a:endParaRPr lang="en-US" sz="3800" kern="1200" dirty="0"/>
        </a:p>
      </dsp:txBody>
      <dsp:txXfrm>
        <a:off x="3400425" y="3466858"/>
        <a:ext cx="3219450" cy="8803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B0209-9DDB-401F-A5C7-D63451422AD5}">
      <dsp:nvSpPr>
        <dsp:cNvPr id="0" name=""/>
        <dsp:cNvSpPr/>
      </dsp:nvSpPr>
      <dsp:spPr>
        <a:xfrm flipV="1">
          <a:off x="0" y="0"/>
          <a:ext cx="2238451" cy="93814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 </a:t>
          </a:r>
          <a:endParaRPr lang="en-US" sz="4200" kern="1200" dirty="0"/>
        </a:p>
      </dsp:txBody>
      <dsp:txXfrm flipV="1">
        <a:off x="0" y="0"/>
        <a:ext cx="2238451" cy="938147"/>
      </dsp:txXfrm>
    </dsp:sp>
    <dsp:sp modelId="{87657BD5-B3E5-4AAC-904D-F673265767B9}">
      <dsp:nvSpPr>
        <dsp:cNvPr id="0" name=""/>
        <dsp:cNvSpPr/>
      </dsp:nvSpPr>
      <dsp:spPr>
        <a:xfrm>
          <a:off x="5160873" y="0"/>
          <a:ext cx="2238451" cy="1243584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AA144-4968-4B70-BEE9-15C7C643B594}">
      <dsp:nvSpPr>
        <dsp:cNvPr id="0" name=""/>
        <dsp:cNvSpPr/>
      </dsp:nvSpPr>
      <dsp:spPr>
        <a:xfrm>
          <a:off x="4197095" y="5285232"/>
          <a:ext cx="932688" cy="932688"/>
        </a:xfrm>
        <a:prstGeom prst="triangle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8827F-46A1-44D7-9F37-86561564DE76}">
      <dsp:nvSpPr>
        <dsp:cNvPr id="0" name=""/>
        <dsp:cNvSpPr/>
      </dsp:nvSpPr>
      <dsp:spPr>
        <a:xfrm rot="21360000">
          <a:off x="1864521" y="4885564"/>
          <a:ext cx="5597837" cy="391438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BFB532-118D-4A2B-9A5F-11E5A02566EC}">
      <dsp:nvSpPr>
        <dsp:cNvPr id="0" name=""/>
        <dsp:cNvSpPr/>
      </dsp:nvSpPr>
      <dsp:spPr>
        <a:xfrm rot="21360000">
          <a:off x="1873882" y="4180372"/>
          <a:ext cx="2221437" cy="7671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Appropriate medium</a:t>
          </a:r>
          <a:endParaRPr lang="en-US" sz="2400" kern="1200" dirty="0">
            <a:solidFill>
              <a:schemeClr val="tx1"/>
            </a:solidFill>
          </a:endParaRPr>
        </a:p>
      </dsp:txBody>
      <dsp:txXfrm rot="21360000">
        <a:off x="1873882" y="4180372"/>
        <a:ext cx="2221437" cy="767161"/>
      </dsp:txXfrm>
    </dsp:sp>
    <dsp:sp modelId="{BF943C7E-B2DA-40F9-B5BE-54D62A8F04FD}">
      <dsp:nvSpPr>
        <dsp:cNvPr id="0" name=""/>
        <dsp:cNvSpPr/>
      </dsp:nvSpPr>
      <dsp:spPr>
        <a:xfrm rot="21360000">
          <a:off x="1811703" y="3359607"/>
          <a:ext cx="2221437" cy="767161"/>
        </a:xfrm>
        <a:prstGeom prst="round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Increased buy-in</a:t>
          </a:r>
          <a:endParaRPr lang="en-US" sz="2400" kern="1200" dirty="0">
            <a:solidFill>
              <a:schemeClr val="tx1"/>
            </a:solidFill>
          </a:endParaRPr>
        </a:p>
      </dsp:txBody>
      <dsp:txXfrm rot="21360000">
        <a:off x="1811703" y="3359607"/>
        <a:ext cx="2221437" cy="767161"/>
      </dsp:txXfrm>
    </dsp:sp>
    <dsp:sp modelId="{3FE56297-7BCA-46B7-B916-B1C9D97E2C2C}">
      <dsp:nvSpPr>
        <dsp:cNvPr id="0" name=""/>
        <dsp:cNvSpPr/>
      </dsp:nvSpPr>
      <dsp:spPr>
        <a:xfrm rot="21360000">
          <a:off x="1749524" y="2538841"/>
          <a:ext cx="2221437" cy="767161"/>
        </a:xfrm>
        <a:prstGeom prst="round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 connection</a:t>
          </a:r>
          <a:endParaRPr lang="en-US" sz="2400" kern="1200" dirty="0"/>
        </a:p>
      </dsp:txBody>
      <dsp:txXfrm rot="21360000">
        <a:off x="1749524" y="2538841"/>
        <a:ext cx="2221437" cy="767161"/>
      </dsp:txXfrm>
    </dsp:sp>
    <dsp:sp modelId="{0EE6760E-2D16-4E88-AD0B-09C321C31826}">
      <dsp:nvSpPr>
        <dsp:cNvPr id="0" name=""/>
        <dsp:cNvSpPr/>
      </dsp:nvSpPr>
      <dsp:spPr>
        <a:xfrm rot="21360000">
          <a:off x="1687345" y="1718076"/>
          <a:ext cx="2221437" cy="767161"/>
        </a:xfrm>
        <a:prstGeom prst="round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Control message</a:t>
          </a:r>
          <a:endParaRPr lang="en-US" sz="2400" kern="1200" dirty="0"/>
        </a:p>
      </dsp:txBody>
      <dsp:txXfrm rot="21360000">
        <a:off x="1687345" y="1718076"/>
        <a:ext cx="2221437" cy="7671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15FD2D-6816-48C2-AA02-EB2EE4DB0CCB}">
      <dsp:nvSpPr>
        <dsp:cNvPr id="0" name=""/>
        <dsp:cNvSpPr/>
      </dsp:nvSpPr>
      <dsp:spPr>
        <a:xfrm>
          <a:off x="637793" y="0"/>
          <a:ext cx="7228332" cy="566928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B0D6B5-7C08-4EFF-A965-169D7538D1D9}">
      <dsp:nvSpPr>
        <dsp:cNvPr id="0" name=""/>
        <dsp:cNvSpPr/>
      </dsp:nvSpPr>
      <dsp:spPr>
        <a:xfrm>
          <a:off x="9135" y="1700784"/>
          <a:ext cx="2737199" cy="22677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Early supporters</a:t>
          </a:r>
          <a:endParaRPr lang="en-US" sz="3300" kern="1200" dirty="0"/>
        </a:p>
      </dsp:txBody>
      <dsp:txXfrm>
        <a:off x="9135" y="1700784"/>
        <a:ext cx="2737199" cy="2267712"/>
      </dsp:txXfrm>
    </dsp:sp>
    <dsp:sp modelId="{92D54AB8-BB63-47BC-9356-2C6B666C31E0}">
      <dsp:nvSpPr>
        <dsp:cNvPr id="0" name=""/>
        <dsp:cNvSpPr/>
      </dsp:nvSpPr>
      <dsp:spPr>
        <a:xfrm>
          <a:off x="2883360" y="1700784"/>
          <a:ext cx="2737199" cy="22677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Middle, “as planned”</a:t>
          </a:r>
          <a:endParaRPr lang="en-US" sz="3300" kern="1200" dirty="0"/>
        </a:p>
      </dsp:txBody>
      <dsp:txXfrm>
        <a:off x="2883360" y="1700784"/>
        <a:ext cx="2737199" cy="2267712"/>
      </dsp:txXfrm>
    </dsp:sp>
    <dsp:sp modelId="{37428E74-C1D4-4C35-9FC6-EA0DA1ED8DDC}">
      <dsp:nvSpPr>
        <dsp:cNvPr id="0" name=""/>
        <dsp:cNvSpPr/>
      </dsp:nvSpPr>
      <dsp:spPr>
        <a:xfrm>
          <a:off x="5757585" y="1700784"/>
          <a:ext cx="2737199" cy="22677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Challenges, less responsive</a:t>
          </a:r>
          <a:endParaRPr lang="en-US" sz="3300" kern="1200" dirty="0"/>
        </a:p>
      </dsp:txBody>
      <dsp:txXfrm>
        <a:off x="5757585" y="1700784"/>
        <a:ext cx="2737199" cy="22677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FEE75C-8860-41BF-A8A6-44BE31914904}">
      <dsp:nvSpPr>
        <dsp:cNvPr id="0" name=""/>
        <dsp:cNvSpPr/>
      </dsp:nvSpPr>
      <dsp:spPr>
        <a:xfrm>
          <a:off x="4343" y="0"/>
          <a:ext cx="2606038" cy="2501798"/>
        </a:xfrm>
        <a:prstGeom prst="up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253F2-1199-4017-B3E6-865635383130}">
      <dsp:nvSpPr>
        <dsp:cNvPr id="0" name=""/>
        <dsp:cNvSpPr/>
      </dsp:nvSpPr>
      <dsp:spPr>
        <a:xfrm>
          <a:off x="2688562" y="0"/>
          <a:ext cx="4422367" cy="250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Buy-In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Implementation</a:t>
          </a:r>
          <a:endParaRPr lang="en-US" sz="4300" kern="1200" dirty="0"/>
        </a:p>
      </dsp:txBody>
      <dsp:txXfrm>
        <a:off x="2688562" y="0"/>
        <a:ext cx="4422367" cy="2501798"/>
      </dsp:txXfrm>
    </dsp:sp>
    <dsp:sp modelId="{B283C8A3-BACE-4756-B18D-9607C71E7EE1}">
      <dsp:nvSpPr>
        <dsp:cNvPr id="0" name=""/>
        <dsp:cNvSpPr/>
      </dsp:nvSpPr>
      <dsp:spPr>
        <a:xfrm>
          <a:off x="786154" y="2710281"/>
          <a:ext cx="2606038" cy="2501798"/>
        </a:xfrm>
        <a:prstGeom prst="down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A38C6-B364-4A0F-9605-37F0A96BC7D1}">
      <dsp:nvSpPr>
        <dsp:cNvPr id="0" name=""/>
        <dsp:cNvSpPr/>
      </dsp:nvSpPr>
      <dsp:spPr>
        <a:xfrm>
          <a:off x="3470374" y="2710281"/>
          <a:ext cx="4422367" cy="250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Attrition</a:t>
          </a:r>
          <a:endParaRPr lang="en-US" sz="4300" kern="1200" dirty="0"/>
        </a:p>
      </dsp:txBody>
      <dsp:txXfrm>
        <a:off x="3470374" y="2710281"/>
        <a:ext cx="4422367" cy="2501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67FFF9-48FA-4048-B4A7-545D60DDA8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4D6AA6-6D39-4BE3-9374-549F3F4B6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6AA6-6D39-4BE3-9374-549F3F4B61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2130425"/>
            <a:ext cx="6934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577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577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3" name="Picture 13" descr="EducationNW_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200400" cy="19415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C6001-A446-44FB-AFE7-24BE41F86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76F59-CA66-4C73-AD20-9D93CBB4C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0508E8-B09A-4E25-9F70-792F484BD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32595B-345B-4653-95FD-9EC9E3E2E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3C72-D5DC-4FEF-AED6-A1B878ED9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885C73-72E3-4363-B741-C068527E0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08DD9E-18A5-4847-832D-2F247CC87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CFF5AE-B25B-4FF6-A685-E758B5C67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01A82C-4EA4-4031-8661-5EA48DE30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920BFE-6AFB-477E-9263-627C24CF7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577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577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74D8F77-EC4D-4E29-AF30-89EA65CA5D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03" name="Picture 31" descr="EducationNW_logoNoTag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8063"/>
            <a:ext cx="1676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549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3D58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3D58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D58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D58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58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58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58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58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58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autio@educationnorthwest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jectgladstudy.educationnorthwes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057400"/>
            <a:ext cx="8305800" cy="1600199"/>
          </a:xfrm>
        </p:spPr>
        <p:txBody>
          <a:bodyPr/>
          <a:lstStyle/>
          <a:p>
            <a:r>
              <a:rPr lang="en-US" dirty="0" smtClean="0"/>
              <a:t>Recruiting participants for education studies: </a:t>
            </a:r>
            <a:br>
              <a:rPr lang="en-US" dirty="0" smtClean="0"/>
            </a:br>
            <a:r>
              <a:rPr lang="en-US" dirty="0" smtClean="0"/>
              <a:t>Practical strategies and advice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038600"/>
            <a:ext cx="8382000" cy="2209800"/>
          </a:xfrm>
        </p:spPr>
        <p:txBody>
          <a:bodyPr/>
          <a:lstStyle/>
          <a:p>
            <a:r>
              <a:rPr lang="en-US" sz="2400" dirty="0" smtClean="0"/>
              <a:t>Elizabeth Autio, M.A.</a:t>
            </a:r>
          </a:p>
          <a:p>
            <a:r>
              <a:rPr lang="en-US" sz="2400" dirty="0" smtClean="0"/>
              <a:t>Jason Greenberg-Motamedi, Ph.D.</a:t>
            </a:r>
          </a:p>
          <a:p>
            <a:endParaRPr lang="en-US" sz="2400" dirty="0" smtClean="0"/>
          </a:p>
          <a:p>
            <a:r>
              <a:rPr lang="en-US" sz="2400" i="1" dirty="0" smtClean="0"/>
              <a:t>Annual Meeting of the American Evaluation Association</a:t>
            </a:r>
          </a:p>
          <a:p>
            <a:r>
              <a:rPr lang="en-US" sz="2400" i="1" dirty="0" smtClean="0"/>
              <a:t>November 3, 2011, Anaheim, CA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3C72-D5DC-4FEF-AED6-A1B878ED93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714" t="12800" r="15429"/>
          <a:stretch>
            <a:fillRect/>
          </a:stretch>
        </p:blipFill>
        <p:spPr bwMode="auto">
          <a:xfrm>
            <a:off x="0" y="0"/>
            <a:ext cx="9326880" cy="808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3C72-D5DC-4FEF-AED6-A1B878ED933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1143" t="13714" r="5143"/>
          <a:stretch>
            <a:fillRect/>
          </a:stretch>
        </p:blipFill>
        <p:spPr bwMode="auto">
          <a:xfrm>
            <a:off x="-76200" y="0"/>
            <a:ext cx="10698480" cy="7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800100" y="105156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Make participation attractive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C:\Users\000428\Desktop\heritage-high-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4425" cy="3371850"/>
          </a:xfrm>
          <a:prstGeom prst="rect">
            <a:avLst/>
          </a:prstGeom>
          <a:noFill/>
        </p:spPr>
      </p:pic>
      <p:pic>
        <p:nvPicPr>
          <p:cNvPr id="1026" name="Picture 2" descr="C:\Users\000428\AppData\Local\Microsoft\Windows\Temporary Internet Files\Content.Outlook\B24O4DYL\2011-11-02_08-19-04_6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666" y="3200400"/>
            <a:ext cx="651133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Don’t think like a researcher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000428\AppData\Local\Microsoft\Windows\Temporary Internet Files\Content.Outlook\EBZVHKIK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0" y="1066800"/>
            <a:ext cx="6583680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2" descr="H:\CREA-Projects\Evaluation\GLAD\Website\Training team\DSCN0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080" y="2423160"/>
            <a:ext cx="4998720" cy="37490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7338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How much additional time will this take?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Will it help my kids?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Does it mesh with what we are already  doing?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286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What will we get?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What do we have to do?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would we want to do that?</a:t>
            </a:r>
            <a:endParaRPr lang="en-US" sz="2800" dirty="0"/>
          </a:p>
        </p:txBody>
      </p:sp>
      <p:pic>
        <p:nvPicPr>
          <p:cNvPr id="1026" name="Picture 2" descr="C:\Users\000428\AppData\Local\Microsoft\Windows\Temporary Internet Files\Content.Outlook\B24O4DYL\IMG_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" y="152400"/>
            <a:ext cx="4539780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4. Match the medium to the message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533400" y="11430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Find a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 descr="C:\Users\000428\Desktop\2321759288_93324fd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-182880" y="-228600"/>
          <a:ext cx="932688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Get the teachers 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$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teacher recruitment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 on time (add extra travel time)</a:t>
            </a:r>
          </a:p>
          <a:p>
            <a:r>
              <a:rPr lang="en-US" sz="2800" dirty="0" smtClean="0"/>
              <a:t>Confirm address and directions</a:t>
            </a:r>
          </a:p>
          <a:p>
            <a:r>
              <a:rPr lang="en-US" sz="2800" dirty="0" smtClean="0"/>
              <a:t>Take snacks</a:t>
            </a:r>
          </a:p>
          <a:p>
            <a:r>
              <a:rPr lang="en-US" sz="2800" dirty="0" smtClean="0"/>
              <a:t>50-60 minutes</a:t>
            </a:r>
          </a:p>
          <a:p>
            <a:r>
              <a:rPr lang="en-US" sz="2800" dirty="0" smtClean="0"/>
              <a:t>Be flexible about scheduling</a:t>
            </a:r>
          </a:p>
          <a:p>
            <a:r>
              <a:rPr lang="en-US" sz="2800" dirty="0" smtClean="0"/>
              <a:t>If possible, pool teachers across a district</a:t>
            </a:r>
          </a:p>
          <a:p>
            <a:r>
              <a:rPr lang="en-US" sz="2800" dirty="0" smtClean="0"/>
              <a:t>Be clear about who you are and who is funding the study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Show the intervention/program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Based on our experience recruiting 5</a:t>
            </a:r>
            <a:r>
              <a:rPr lang="en-US" baseline="30000" dirty="0" smtClean="0"/>
              <a:t>th</a:t>
            </a:r>
            <a:r>
              <a:rPr lang="en-US" dirty="0" smtClean="0"/>
              <a:t> grade teacher teams for an RCT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10 key lessons learned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you don’t know that it “works”, be honest</a:t>
            </a:r>
          </a:p>
          <a:p>
            <a:r>
              <a:rPr lang="en-US" sz="2800" dirty="0" smtClean="0"/>
              <a:t>Layperson explanation of design, methods</a:t>
            </a:r>
          </a:p>
          <a:p>
            <a:r>
              <a:rPr lang="en-US" sz="2800" dirty="0" smtClean="0"/>
              <a:t>Be aware of their community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Tips,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Know when to hold ‘</a:t>
            </a:r>
            <a:r>
              <a:rPr lang="en-US" dirty="0" err="1" smtClean="0"/>
              <a:t>em</a:t>
            </a:r>
            <a:r>
              <a:rPr lang="en-US" dirty="0" smtClean="0"/>
              <a:t> and when to fold ‘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0" name="Diagram 9"/>
          <p:cNvGraphicFramePr>
            <a:graphicFrameLocks noChangeAspect="1"/>
          </p:cNvGraphicFramePr>
          <p:nvPr/>
        </p:nvGraphicFramePr>
        <p:xfrm>
          <a:off x="411480" y="1188720"/>
          <a:ext cx="850392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Put a signature on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Memoranda of Understanding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Districts</a:t>
            </a:r>
          </a:p>
          <a:p>
            <a:pPr lvl="1"/>
            <a:r>
              <a:rPr lang="en-US" dirty="0" smtClean="0"/>
              <a:t>Principals</a:t>
            </a:r>
          </a:p>
          <a:p>
            <a:r>
              <a:rPr lang="en-US" dirty="0" smtClean="0"/>
              <a:t>Legal review</a:t>
            </a:r>
          </a:p>
          <a:p>
            <a:r>
              <a:rPr lang="en-US" dirty="0" smtClean="0"/>
              <a:t>Non-binding</a:t>
            </a:r>
          </a:p>
          <a:p>
            <a:r>
              <a:rPr lang="en-US" dirty="0" smtClean="0"/>
              <a:t>Have a follow-up procedure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35200" y="514350"/>
            <a:ext cx="4876800" cy="14003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AFTER AN INFORMATION SESSION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Calibri" pitchFamily="34" charset="0"/>
                <a:cs typeface="Arial" pitchFamily="34" charset="0"/>
              </a:rPr>
              <a:t>(1) Database: Under “Districts and Schools”, enter recruitment session date.</a:t>
            </a:r>
            <a:endParaRPr lang="en-US" sz="10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(2) Database: Enter teacher name as “contact” and information session attendance as “communication”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Indicate that a follow-up email about the MOU is needed by DB 2 weeks after the session attendance date.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" y="2400300"/>
            <a:ext cx="3657600" cy="1620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RECEIVE T MOU before 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Enter MOU as received into database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Send T a photocopy of MOU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and thank you note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Scan MOU and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electonically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file at H:/Evaluation/GLAD/MOUs/Teacher copies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100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File hard copy of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Mark follow-up as complete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Add to thermometer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876800" y="2400301"/>
            <a:ext cx="3657600" cy="12977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 NOT RECEIVE T MOU before 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Send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Follow-up email #1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Database: Under “communications”, mark follow-up as complete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Under “communications”, enter email follow-up conducted by DB and indicate a second follow-up needed by DB 1 week later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524333" y="3998707"/>
            <a:ext cx="3048000" cy="12977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 responds NO THANK YOU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Send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No thanks email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 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Under “Contacts” 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ark as “not interested”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 Under “Communications:, mark follow-up as complete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1000" b="1" dirty="0" smtClean="0">
                <a:latin typeface="+mj-lt"/>
                <a:cs typeface="Arial" pitchFamily="34" charset="0"/>
              </a:rPr>
              <a:t>DONE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1600" y="3998707"/>
            <a:ext cx="3048000" cy="11439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 responds YES I’M INTERESTED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Respond with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Follow-up email #2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asking when they are sending the MOU and if we </a:t>
            </a:r>
            <a:r>
              <a:rPr lang="en-US" sz="1000" dirty="0" smtClean="0">
                <a:latin typeface="+mj-lt"/>
                <a:cs typeface="Arial" pitchFamily="34" charset="0"/>
              </a:rPr>
              <a:t>can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follow-up with them again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 Enter email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as “communication” and indicate follow-up needed by DB 1 week later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1600" y="5299383"/>
            <a:ext cx="3048000" cy="1620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RECEIVE T MOU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Enter MOU as received into database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Mark follow-up as complete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Send T a photocopy of MOU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and thank you note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Scan MOU and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electonically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file at H:/Evaluation/GLAD/MOUs/Teacher copies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100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File hard copy of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Add to thermometer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524333" y="5299382"/>
            <a:ext cx="3048000" cy="682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 NOT RECEIVE T MOU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Send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follow-up email #3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and 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epeat follow-up steps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1x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1116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GLAD Teacher MOU Collection Steps</a:t>
            </a:r>
            <a:endParaRPr lang="en-US" sz="1600" b="1" dirty="0"/>
          </a:p>
        </p:txBody>
      </p:sp>
      <p:cxnSp>
        <p:nvCxnSpPr>
          <p:cNvPr id="21" name="Elbow Connector 20"/>
          <p:cNvCxnSpPr>
            <a:stCxn id="19" idx="2"/>
            <a:endCxn id="1027" idx="0"/>
          </p:cNvCxnSpPr>
          <p:nvPr/>
        </p:nvCxnSpPr>
        <p:spPr>
          <a:xfrm rot="5400000">
            <a:off x="3463139" y="1189838"/>
            <a:ext cx="185723" cy="2235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2"/>
            <a:endCxn id="1028" idx="0"/>
          </p:cNvCxnSpPr>
          <p:nvPr/>
        </p:nvCxnSpPr>
        <p:spPr>
          <a:xfrm rot="16200000" flipH="1">
            <a:off x="5596738" y="1291439"/>
            <a:ext cx="185724" cy="203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30" idx="2"/>
            <a:endCxn id="15" idx="0"/>
          </p:cNvCxnSpPr>
          <p:nvPr/>
        </p:nvCxnSpPr>
        <p:spPr>
          <a:xfrm>
            <a:off x="1625600" y="5142610"/>
            <a:ext cx="0" cy="156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30" idx="2"/>
            <a:endCxn id="16" idx="0"/>
          </p:cNvCxnSpPr>
          <p:nvPr/>
        </p:nvCxnSpPr>
        <p:spPr>
          <a:xfrm rot="16200000" flipH="1">
            <a:off x="3258580" y="3509629"/>
            <a:ext cx="156772" cy="34227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28" idx="2"/>
            <a:endCxn id="1030" idx="0"/>
          </p:cNvCxnSpPr>
          <p:nvPr/>
        </p:nvCxnSpPr>
        <p:spPr>
          <a:xfrm rot="5400000">
            <a:off x="4015293" y="1308399"/>
            <a:ext cx="300615" cy="5080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28" idx="2"/>
            <a:endCxn id="1029" idx="0"/>
          </p:cNvCxnSpPr>
          <p:nvPr/>
        </p:nvCxnSpPr>
        <p:spPr>
          <a:xfrm rot="5400000">
            <a:off x="5726660" y="3019766"/>
            <a:ext cx="300615" cy="1657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67901" y="4005694"/>
            <a:ext cx="2133600" cy="682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 DOES NOT RESPOND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Call to follow-up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[see script]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44" name="Elbow Connector 43"/>
          <p:cNvCxnSpPr>
            <a:stCxn id="1028" idx="2"/>
            <a:endCxn id="1031" idx="0"/>
          </p:cNvCxnSpPr>
          <p:nvPr/>
        </p:nvCxnSpPr>
        <p:spPr>
          <a:xfrm rot="16200000" flipH="1">
            <a:off x="7166349" y="3237342"/>
            <a:ext cx="307602" cy="12291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31" idx="1"/>
          </p:cNvCxnSpPr>
          <p:nvPr/>
        </p:nvCxnSpPr>
        <p:spPr>
          <a:xfrm rot="10800000">
            <a:off x="5791201" y="3714751"/>
            <a:ext cx="1076700" cy="632062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35200" y="1814467"/>
            <a:ext cx="4876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RUN REPORT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Run “Summary of NWED Actions” report every Mon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1026" idx="2"/>
            <a:endCxn id="19" idx="0"/>
          </p:cNvCxnSpPr>
          <p:nvPr/>
        </p:nvCxnSpPr>
        <p:spPr>
          <a:xfrm flipV="1">
            <a:off x="4673600" y="1814467"/>
            <a:ext cx="0" cy="100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35200" y="514350"/>
            <a:ext cx="4876800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Database: Under each principal and district rep (which all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already exist) in “Contacts and Communications”, 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nter as a “communication” that the MOU and cover letter were sent on 6-15 by DB.  Indicate that a follow-up about the MOU is needed by DB  in 2 weeks.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" y="2400300"/>
            <a:ext cx="3657600" cy="14670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RECEIVE MOU before 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Enter MOU as received into database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Scan MOU and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electronically file at H:/Evaluation/GLAD/MOUs/District copies 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H:/Evaluation/GLAD/MOUs/School copies</a:t>
            </a:r>
            <a:endParaRPr kumimoji="0" lang="en-US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100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File hard copy of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1000" dirty="0" smtClean="0">
                <a:solidFill>
                  <a:schemeClr val="tx1"/>
                </a:solidFill>
                <a:cs typeface="Arial" pitchFamily="34" charset="0"/>
              </a:rPr>
              <a:t>Mark follow-up as complete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876800" y="2400301"/>
            <a:ext cx="3657600" cy="12977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DO NOT RECEIVE MOU before 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Call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(all phone numbers are in database)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Database: Under “communications”, mark follow-up as complete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Under “communications”, enter call follow-up conducted by DB and indicate a second follow-up needed by DB 1 week later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1116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GLAD District and Principal MOU Collection Steps</a:t>
            </a:r>
            <a:endParaRPr lang="en-US" sz="1600" b="1" dirty="0"/>
          </a:p>
        </p:txBody>
      </p:sp>
      <p:cxnSp>
        <p:nvCxnSpPr>
          <p:cNvPr id="21" name="Elbow Connector 20"/>
          <p:cNvCxnSpPr>
            <a:stCxn id="19" idx="2"/>
            <a:endCxn id="1027" idx="0"/>
          </p:cNvCxnSpPr>
          <p:nvPr/>
        </p:nvCxnSpPr>
        <p:spPr>
          <a:xfrm rot="5400000">
            <a:off x="3298855" y="1025555"/>
            <a:ext cx="514290" cy="2235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2"/>
            <a:endCxn id="1028" idx="0"/>
          </p:cNvCxnSpPr>
          <p:nvPr/>
        </p:nvCxnSpPr>
        <p:spPr>
          <a:xfrm rot="16200000" flipH="1">
            <a:off x="5432455" y="1127155"/>
            <a:ext cx="514291" cy="203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35200" y="1485900"/>
            <a:ext cx="4876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RUN REPORT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Database: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Run “Summary of NWED Actions” report every Mon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1026" idx="2"/>
            <a:endCxn id="19" idx="0"/>
          </p:cNvCxnSpPr>
          <p:nvPr/>
        </p:nvCxnSpPr>
        <p:spPr>
          <a:xfrm>
            <a:off x="4673600" y="1068348"/>
            <a:ext cx="0" cy="417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28" idx="3"/>
            <a:endCxn id="19" idx="3"/>
          </p:cNvCxnSpPr>
          <p:nvPr/>
        </p:nvCxnSpPr>
        <p:spPr>
          <a:xfrm flipH="1" flipV="1">
            <a:off x="7112000" y="1685955"/>
            <a:ext cx="1422400" cy="1363242"/>
          </a:xfrm>
          <a:prstGeom prst="bentConnector3">
            <a:avLst>
              <a:gd name="adj1" fmla="val -160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Keep in touch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l="3750" t="20400" r="2250" b="21600"/>
          <a:stretch>
            <a:fillRect/>
          </a:stretch>
        </p:blipFill>
        <p:spPr bwMode="auto">
          <a:xfrm>
            <a:off x="-76200" y="1524000"/>
            <a:ext cx="9247425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r>
              <a:rPr lang="en-US" dirty="0" smtClean="0"/>
              <a:t>Ongoing contact and information sharing</a:t>
            </a:r>
          </a:p>
          <a:p>
            <a:pPr lvl="1"/>
            <a:r>
              <a:rPr lang="en-US" dirty="0" smtClean="0"/>
              <a:t>Email distribution lists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Webinars</a:t>
            </a:r>
          </a:p>
          <a:p>
            <a:pPr lvl="2"/>
            <a:r>
              <a:rPr lang="en-US" dirty="0" smtClean="0"/>
              <a:t>Post random assignment</a:t>
            </a:r>
          </a:p>
          <a:p>
            <a:pPr lvl="2"/>
            <a:r>
              <a:rPr lang="en-US" dirty="0" smtClean="0"/>
              <a:t>At start of school year</a:t>
            </a:r>
          </a:p>
          <a:p>
            <a:pPr lvl="1"/>
            <a:r>
              <a:rPr lang="en-US" dirty="0" smtClean="0"/>
              <a:t>Study team liaisons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Time, Time, Time </a:t>
            </a:r>
            <a:br>
              <a:rPr lang="en-US" dirty="0" smtClean="0"/>
            </a:br>
            <a:r>
              <a:rPr lang="en-US" dirty="0" smtClean="0"/>
              <a:t>(Money, Money, Money)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will take more than you think!</a:t>
            </a:r>
          </a:p>
          <a:p>
            <a:pPr lvl="1"/>
            <a:r>
              <a:rPr lang="en-US" dirty="0" smtClean="0"/>
              <a:t>9 months active recruitment</a:t>
            </a:r>
          </a:p>
          <a:p>
            <a:pPr lvl="1"/>
            <a:r>
              <a:rPr lang="en-US" dirty="0" smtClean="0"/>
              <a:t>11 months including planning time/waiting for school year to 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9220200" cy="4800600"/>
          </a:xfrm>
        </p:spPr>
        <p:txBody>
          <a:bodyPr/>
          <a:lstStyle/>
          <a:p>
            <a:pPr>
              <a:tabLst>
                <a:tab pos="5427663" algn="r"/>
              </a:tabLst>
            </a:pPr>
            <a:r>
              <a:rPr lang="en-US" dirty="0" smtClean="0"/>
              <a:t>Proposal	~$25,000		Oct 09</a:t>
            </a:r>
          </a:p>
          <a:p>
            <a:pPr>
              <a:tabLst>
                <a:tab pos="6400800" algn="r"/>
              </a:tabLst>
            </a:pPr>
            <a:endParaRPr lang="en-US" dirty="0" smtClean="0"/>
          </a:p>
          <a:p>
            <a:pPr>
              <a:tabLst>
                <a:tab pos="5427663" algn="r"/>
              </a:tabLst>
            </a:pPr>
            <a:r>
              <a:rPr lang="en-US" dirty="0" smtClean="0"/>
              <a:t>Revision 1	$34,000		Jul 10</a:t>
            </a:r>
          </a:p>
          <a:p>
            <a:pPr>
              <a:tabLst>
                <a:tab pos="6400800" algn="r"/>
              </a:tabLst>
            </a:pPr>
            <a:endParaRPr lang="en-US" dirty="0" smtClean="0"/>
          </a:p>
          <a:p>
            <a:pPr>
              <a:tabLst>
                <a:tab pos="5427663" algn="r"/>
              </a:tabLst>
            </a:pPr>
            <a:r>
              <a:rPr lang="en-US" dirty="0" smtClean="0"/>
              <a:t>Revision 2	$58,000		Sep 10</a:t>
            </a:r>
          </a:p>
          <a:p>
            <a:pPr>
              <a:tabLst>
                <a:tab pos="3657600" algn="l"/>
              </a:tabLst>
            </a:pPr>
            <a:endParaRPr lang="en-US" dirty="0" smtClean="0"/>
          </a:p>
          <a:p>
            <a:pPr>
              <a:tabLst>
                <a:tab pos="3657600" algn="l"/>
              </a:tabLst>
            </a:pPr>
            <a:r>
              <a:rPr lang="en-US" dirty="0" smtClean="0"/>
              <a:t>Revision 3	“It will cost what it will cost.”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Costs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417320"/>
          <a:ext cx="8001000" cy="414528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3111500"/>
                <a:gridCol w="2311400"/>
                <a:gridCol w="25781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Professional staff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1,223 hrs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$113,456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 staff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 hrs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5,178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Travel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 trips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u="sng" dirty="0" smtClean="0"/>
                        <a:t>9,525</a:t>
                      </a:r>
                      <a:endParaRPr lang="en-US" sz="28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SUBTOTAL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$128,159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Database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120 hrs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$11,217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$139,376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BB5D8-BA1B-428A-8ED7-12C7264049CC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recruitment</a:t>
            </a:r>
            <a:endParaRPr lang="en-US" dirty="0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1524000" y="1600200"/>
          <a:ext cx="672084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DD9E-18A5-4847-832D-2F247CC870E1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/>
        </p:nvGraphicFramePr>
        <p:xfrm>
          <a:off x="637315" y="685800"/>
          <a:ext cx="7897085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Elizabeth Autio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elizabeth.autio@educationnorthwest.org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503-275-9593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hlinkClick r:id="rId4"/>
              </a:rPr>
              <a:t>projectgladstudy.educationnorthwest.org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4294967295"/>
          </p:nvPr>
        </p:nvGraphicFramePr>
        <p:xfrm>
          <a:off x="-439737" y="381000"/>
          <a:ext cx="10023475" cy="621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34A18C-66DD-4875-B064-DFB1B0A87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434A18C-66DD-4875-B064-DFB1B0A87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7886D-E892-496A-8B99-B00ACE719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BA7886D-E892-496A-8B99-B00ACE719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C9DC53-4A63-48A4-95E5-B4781F4B8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B1C9DC53-4A63-48A4-95E5-B4781F4B8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D6C3DC-6CFE-45D1-9C4D-981B7CD34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B7D6C3DC-6CFE-45D1-9C4D-981B7CD34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EC1A4-A2C5-465C-A11B-8C552A02C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31EC1A4-A2C5-465C-A11B-8C552A02C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AA0D4-51CF-4598-8579-503C94AEF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897AA0D4-51CF-4598-8579-503C94AEF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52A4B-A395-4FAA-9050-D5A028BE3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55952A4B-A395-4FAA-9050-D5A028BE3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62E75-71DE-4DE2-9286-A0F4A30A2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E7D62E75-71DE-4DE2-9286-A0F4A30A2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A7DC3C-E24F-42A3-8C02-608E6E893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9A7DC3C-E24F-42A3-8C02-608E6E893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76F40-4078-454C-9E0F-81A2B44F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E1C76F40-4078-454C-9E0F-81A2B44F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AD3591-4E20-4175-A5F1-F1804604E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21AD3591-4E20-4175-A5F1-F1804604E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253EA-9484-4097-9C1D-9048E9320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988253EA-9484-4097-9C1D-9048E9320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B717D2-F8D0-4AE5-8B04-06D052B07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7EB717D2-F8D0-4AE5-8B04-06D052B07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03FA12-C2BA-4529-BDA0-FEB87FA2D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E803FA12-C2BA-4529-BDA0-FEB87FA2D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DCC8E5-445B-47B6-B4C3-A805C7F85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8FDCC8E5-445B-47B6-B4C3-A805C7F85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Develop a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8600" y="2326501"/>
            <a:ext cx="25146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/>
              <a:t>State Dept. of Ed support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28600" y="685800"/>
            <a:ext cx="25146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/>
              <a:t>Organization contacts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3967202"/>
            <a:ext cx="25146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/>
              <a:t>Press releases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352800" y="685800"/>
            <a:ext cx="19050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Districts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352800" y="2667000"/>
            <a:ext cx="19050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Principals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352800" y="4648200"/>
            <a:ext cx="19050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Teachers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67400" y="609600"/>
            <a:ext cx="31242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Conference presentations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7400" y="1524000"/>
            <a:ext cx="31242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Conf. calls, webinars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1200" y="4045803"/>
            <a:ext cx="31242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In-person visits, recruitment sessions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2" name="Elbow Connector 61"/>
          <p:cNvCxnSpPr>
            <a:stCxn id="50" idx="3"/>
            <a:endCxn id="53" idx="1"/>
          </p:cNvCxnSpPr>
          <p:nvPr/>
        </p:nvCxnSpPr>
        <p:spPr>
          <a:xfrm>
            <a:off x="2743200" y="1101299"/>
            <a:ext cx="609600" cy="1560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9" idx="3"/>
            <a:endCxn id="53" idx="1"/>
          </p:cNvCxnSpPr>
          <p:nvPr/>
        </p:nvCxnSpPr>
        <p:spPr>
          <a:xfrm flipV="1">
            <a:off x="2743200" y="1257300"/>
            <a:ext cx="609600" cy="1484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2" idx="3"/>
            <a:endCxn id="53" idx="1"/>
          </p:cNvCxnSpPr>
          <p:nvPr/>
        </p:nvCxnSpPr>
        <p:spPr>
          <a:xfrm flipV="1">
            <a:off x="2743200" y="1257300"/>
            <a:ext cx="609600" cy="31254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2" idx="3"/>
            <a:endCxn id="54" idx="1"/>
          </p:cNvCxnSpPr>
          <p:nvPr/>
        </p:nvCxnSpPr>
        <p:spPr>
          <a:xfrm flipV="1">
            <a:off x="2743200" y="3238500"/>
            <a:ext cx="609600" cy="11442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ight Brace 72"/>
          <p:cNvSpPr/>
          <p:nvPr/>
        </p:nvSpPr>
        <p:spPr>
          <a:xfrm>
            <a:off x="5486400" y="685800"/>
            <a:ext cx="304800" cy="838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5334000" y="762000"/>
            <a:ext cx="381000" cy="2362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Brace 74"/>
          <p:cNvSpPr/>
          <p:nvPr/>
        </p:nvSpPr>
        <p:spPr>
          <a:xfrm>
            <a:off x="5334000" y="3276600"/>
            <a:ext cx="381000" cy="2362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53" idx="2"/>
            <a:endCxn id="54" idx="0"/>
          </p:cNvCxnSpPr>
          <p:nvPr/>
        </p:nvCxnSpPr>
        <p:spPr>
          <a:xfrm rot="5400000">
            <a:off x="3886200" y="2247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4" idx="2"/>
            <a:endCxn id="55" idx="0"/>
          </p:cNvCxnSpPr>
          <p:nvPr/>
        </p:nvCxnSpPr>
        <p:spPr>
          <a:xfrm rot="5400000">
            <a:off x="3886200" y="42291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3" grpId="0" uiExpand="1" build="allAtOnce" animBg="1"/>
      <p:bldP spid="54" grpId="0" animBg="1"/>
      <p:bldP spid="55" grpId="0" animBg="1"/>
      <p:bldP spid="56" grpId="0" animBg="1"/>
      <p:bldP spid="57" grpId="0" animBg="1"/>
      <p:bldP spid="58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dirty="0" smtClean="0"/>
              <a:t>Consistent look, content, and contact</a:t>
            </a:r>
            <a:r>
              <a:rPr lang="en-US" i="1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3C72-D5DC-4FEF-AED6-A1B878ED933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50" t="4000" r="3750" b="20000"/>
          <a:stretch>
            <a:fillRect/>
          </a:stretch>
        </p:blipFill>
        <p:spPr bwMode="auto">
          <a:xfrm>
            <a:off x="-24384" y="2133600"/>
            <a:ext cx="9168384" cy="41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FF5AE-B25B-4FF6-A685-E758B5C67DE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00" t="18000" r="29250" b="7200"/>
          <a:stretch>
            <a:fillRect/>
          </a:stretch>
        </p:blipFill>
        <p:spPr bwMode="auto">
          <a:xfrm>
            <a:off x="34473" y="457200"/>
            <a:ext cx="9075055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508E8-B09A-4E25-9F70-792F484BD2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9600" r="11250" b="6000"/>
          <a:stretch>
            <a:fillRect/>
          </a:stretch>
        </p:blipFill>
        <p:spPr bwMode="auto">
          <a:xfrm>
            <a:off x="-152400" y="274320"/>
            <a:ext cx="9448800" cy="643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Northwest Green 4">
  <a:themeElements>
    <a:clrScheme name="Education Northwest Green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cation Northwest Green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cation Northwest Green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Northwest Green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Northwest Green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Northwest Green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Northwest Green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Northwest Green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Northwest Green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Northwest Green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Northwest Green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Northwest Green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Northwest Green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Northwest Green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952</Words>
  <Application>Microsoft Office PowerPoint</Application>
  <PresentationFormat>On-screen Show (4:3)</PresentationFormat>
  <Paragraphs>247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Education Northwest Green 4</vt:lpstr>
      <vt:lpstr>Recruiting participants for education studies:  Practical strategies and advice</vt:lpstr>
      <vt:lpstr>Slide 2</vt:lpstr>
      <vt:lpstr>Importance of recruitment</vt:lpstr>
      <vt:lpstr>Slide 4</vt:lpstr>
      <vt:lpstr>1. Develop a system</vt:lpstr>
      <vt:lpstr>Slide 6</vt:lpstr>
      <vt:lpstr>Slide 7</vt:lpstr>
      <vt:lpstr>Slide 8</vt:lpstr>
      <vt:lpstr>Slide 9</vt:lpstr>
      <vt:lpstr>Slide 10</vt:lpstr>
      <vt:lpstr>Slide 11</vt:lpstr>
      <vt:lpstr>2. Make participation attractive</vt:lpstr>
      <vt:lpstr>Slide 13</vt:lpstr>
      <vt:lpstr>3. Don’t think like a researcher</vt:lpstr>
      <vt:lpstr>Slide 15</vt:lpstr>
      <vt:lpstr>4. Match the medium to the message</vt:lpstr>
      <vt:lpstr>5. Find a champion</vt:lpstr>
      <vt:lpstr>6. Get the teachers on board</vt:lpstr>
      <vt:lpstr>Tips for teacher recruitment sessions</vt:lpstr>
      <vt:lpstr>Tips, cont.</vt:lpstr>
      <vt:lpstr>7. Know when to hold ‘em and when to fold ‘em</vt:lpstr>
      <vt:lpstr>8. Put a signature on it</vt:lpstr>
      <vt:lpstr>GLAD Teacher MOU Collection Steps</vt:lpstr>
      <vt:lpstr>GLAD District and Principal MOU Collection Steps</vt:lpstr>
      <vt:lpstr>9. Keep in touch</vt:lpstr>
      <vt:lpstr>Slide 26</vt:lpstr>
      <vt:lpstr>10. Time, Time, Time  (Money, Money, Money)</vt:lpstr>
      <vt:lpstr>Budget Iterations</vt:lpstr>
      <vt:lpstr>Final Costs</vt:lpstr>
      <vt:lpstr>Slide 30</vt:lpstr>
      <vt:lpstr>Wrap-up</vt:lpstr>
    </vt:vector>
  </TitlesOfParts>
  <Company>NWREL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Davis</dc:creator>
  <cp:lastModifiedBy>000428</cp:lastModifiedBy>
  <cp:revision>75</cp:revision>
  <dcterms:created xsi:type="dcterms:W3CDTF">2009-09-08T16:37:42Z</dcterms:created>
  <dcterms:modified xsi:type="dcterms:W3CDTF">2011-11-22T00:47:40Z</dcterms:modified>
</cp:coreProperties>
</file>