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303" r:id="rId2"/>
    <p:sldId id="269" r:id="rId3"/>
    <p:sldId id="258" r:id="rId4"/>
    <p:sldId id="261" r:id="rId5"/>
    <p:sldId id="265" r:id="rId6"/>
    <p:sldId id="266" r:id="rId7"/>
    <p:sldId id="267" r:id="rId8"/>
    <p:sldId id="268" r:id="rId9"/>
    <p:sldId id="315" r:id="rId10"/>
    <p:sldId id="304" r:id="rId11"/>
    <p:sldId id="313" r:id="rId12"/>
    <p:sldId id="314" r:id="rId13"/>
    <p:sldId id="307" r:id="rId14"/>
    <p:sldId id="311" r:id="rId15"/>
    <p:sldId id="31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5E397-C6D2-48F3-AA01-A1020293C2C5}" type="datetimeFigureOut">
              <a:rPr lang="en-US" smtClean="0"/>
              <a:pPr/>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1D24F-7836-493F-9890-718BD7099F3E}" type="slidenum">
              <a:rPr lang="en-US" smtClean="0"/>
              <a:pPr/>
              <a:t>‹#›</a:t>
            </a:fld>
            <a:endParaRPr lang="en-US"/>
          </a:p>
        </p:txBody>
      </p:sp>
    </p:spTree>
    <p:extLst>
      <p:ext uri="{BB962C8B-B14F-4D97-AF65-F5344CB8AC3E}">
        <p14:creationId xmlns:p14="http://schemas.microsoft.com/office/powerpoint/2010/main" val="3365656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Tips</a:t>
            </a:r>
          </a:p>
          <a:p>
            <a:pPr lvl="1"/>
            <a:r>
              <a:rPr lang="en-US" sz="1600" dirty="0" smtClean="0"/>
              <a:t>How do we reach these people or groups?</a:t>
            </a:r>
          </a:p>
          <a:p>
            <a:pPr lvl="1"/>
            <a:r>
              <a:rPr lang="en-US" sz="1600" dirty="0" smtClean="0"/>
              <a:t>Begin building contact information early</a:t>
            </a:r>
            <a:endParaRPr lang="en-US" dirty="0"/>
          </a:p>
        </p:txBody>
      </p:sp>
      <p:sp>
        <p:nvSpPr>
          <p:cNvPr id="4" name="Slide Number Placeholder 3"/>
          <p:cNvSpPr>
            <a:spLocks noGrp="1"/>
          </p:cNvSpPr>
          <p:nvPr>
            <p:ph type="sldNum" sz="quarter" idx="10"/>
          </p:nvPr>
        </p:nvSpPr>
        <p:spPr/>
        <p:txBody>
          <a:bodyPr/>
          <a:lstStyle/>
          <a:p>
            <a:fld id="{FB31D24F-7836-493F-9890-718BD7099F3E}" type="slidenum">
              <a:rPr lang="en-US" smtClean="0"/>
              <a:pPr/>
              <a:t>14</a:t>
            </a:fld>
            <a:endParaRPr lang="en-US"/>
          </a:p>
        </p:txBody>
      </p:sp>
    </p:spTree>
    <p:extLst>
      <p:ext uri="{BB962C8B-B14F-4D97-AF65-F5344CB8AC3E}">
        <p14:creationId xmlns:p14="http://schemas.microsoft.com/office/powerpoint/2010/main" val="405570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CEC36-7941-A347-81B4-9EF2CE974E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CEC36-7941-A347-81B4-9EF2CE974E8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CEC36-7941-A347-81B4-9EF2CE974E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CEC36-7941-A347-81B4-9EF2CE974E8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CEC36-7941-A347-81B4-9EF2CE974E8B}"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CEC36-7941-A347-81B4-9EF2CE974E8B}"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E2B0390-8C23-BE45-A036-732BE5327404}" type="datetimeFigureOut">
              <a:rPr lang="en-US" smtClean="0"/>
              <a:pPr/>
              <a:t>11/12/2015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7DCEC36-7941-A347-81B4-9EF2CE974E8B}"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CEC36-7941-A347-81B4-9EF2CE974E8B}"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7DCEC36-7941-A347-81B4-9EF2CE974E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E2B0390-8C23-BE45-A036-732BE5327404}" type="datetimeFigureOut">
              <a:rPr lang="en-US" smtClean="0"/>
              <a:pPr/>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CEC36-7941-A347-81B4-9EF2CE974E8B}"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E2B0390-8C23-BE45-A036-732BE5327404}" type="datetimeFigureOut">
              <a:rPr lang="en-US" smtClean="0"/>
              <a:pPr/>
              <a:t>11/12/2015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7DCEC36-7941-A347-81B4-9EF2CE974E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eedsassess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Session by</a:t>
            </a:r>
            <a:endParaRPr lang="en-US" dirty="0"/>
          </a:p>
        </p:txBody>
      </p:sp>
      <p:sp>
        <p:nvSpPr>
          <p:cNvPr id="3" name="Subtitle 2"/>
          <p:cNvSpPr>
            <a:spLocks noGrp="1"/>
          </p:cNvSpPr>
          <p:nvPr>
            <p:ph type="subTitle" idx="1"/>
          </p:nvPr>
        </p:nvSpPr>
        <p:spPr>
          <a:xfrm>
            <a:off x="4800600" y="5386430"/>
            <a:ext cx="4038600" cy="1299596"/>
          </a:xfrm>
        </p:spPr>
        <p:txBody>
          <a:bodyPr>
            <a:normAutofit/>
          </a:bodyPr>
          <a:lstStyle/>
          <a:p>
            <a:r>
              <a:rPr lang="en-US" dirty="0" smtClean="0"/>
              <a:t>Joy Behrens</a:t>
            </a:r>
          </a:p>
          <a:p>
            <a:r>
              <a:rPr lang="en-US" dirty="0" smtClean="0"/>
              <a:t>Maurya West Meiers</a:t>
            </a:r>
            <a:endParaRPr lang="en-US" dirty="0"/>
          </a:p>
          <a:p>
            <a:endParaRPr lang="en-US" dirty="0"/>
          </a:p>
        </p:txBody>
      </p:sp>
      <p:sp>
        <p:nvSpPr>
          <p:cNvPr id="4" name="Rectangle 3"/>
          <p:cNvSpPr/>
          <p:nvPr/>
        </p:nvSpPr>
        <p:spPr>
          <a:xfrm>
            <a:off x="509974" y="1079975"/>
            <a:ext cx="3667744" cy="1384995"/>
          </a:xfrm>
          <a:prstGeom prst="rect">
            <a:avLst/>
          </a:prstGeom>
        </p:spPr>
        <p:txBody>
          <a:bodyPr wrap="square">
            <a:spAutoFit/>
          </a:bodyPr>
          <a:lstStyle/>
          <a:p>
            <a:r>
              <a:rPr lang="en-US" sz="2800" dirty="0" smtClean="0">
                <a:solidFill>
                  <a:schemeClr val="bg1"/>
                </a:solidFill>
              </a:rPr>
              <a:t>Quick but not dirty - 6 Week Needs Assessment</a:t>
            </a:r>
            <a:endParaRPr lang="en-US" sz="2800" dirty="0">
              <a:solidFill>
                <a:schemeClr val="bg1"/>
              </a:solidFill>
            </a:endParaRPr>
          </a:p>
        </p:txBody>
      </p:sp>
    </p:spTree>
    <p:extLst>
      <p:ext uri="{BB962C8B-B14F-4D97-AF65-F5344CB8AC3E}">
        <p14:creationId xmlns:p14="http://schemas.microsoft.com/office/powerpoint/2010/main" val="3348321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Your NA – Some Sources</a:t>
            </a:r>
            <a:endParaRPr lang="en-US" dirty="0"/>
          </a:p>
        </p:txBody>
      </p:sp>
      <p:sp>
        <p:nvSpPr>
          <p:cNvPr id="3" name="Content Placeholder 2"/>
          <p:cNvSpPr>
            <a:spLocks noGrp="1"/>
          </p:cNvSpPr>
          <p:nvPr>
            <p:ph idx="1"/>
          </p:nvPr>
        </p:nvSpPr>
        <p:spPr/>
        <p:txBody>
          <a:bodyPr>
            <a:normAutofit/>
          </a:bodyPr>
          <a:lstStyle/>
          <a:p>
            <a:r>
              <a:rPr lang="en-US" sz="2400" dirty="0" smtClean="0"/>
              <a:t>To read more about </a:t>
            </a:r>
            <a:r>
              <a:rPr lang="en-US" sz="2400" b="1" dirty="0" smtClean="0"/>
              <a:t>overall planning, see</a:t>
            </a:r>
          </a:p>
          <a:p>
            <a:pPr lvl="1"/>
            <a:r>
              <a:rPr lang="en-US" sz="2000" dirty="0" smtClean="0"/>
              <a:t>Watkins, West </a:t>
            </a:r>
            <a:r>
              <a:rPr lang="en-US" sz="2000" dirty="0" err="1" smtClean="0"/>
              <a:t>Meiers</a:t>
            </a:r>
            <a:r>
              <a:rPr lang="en-US" sz="2000" dirty="0" smtClean="0"/>
              <a:t> and </a:t>
            </a:r>
            <a:r>
              <a:rPr lang="en-US" sz="2000" dirty="0" err="1" smtClean="0"/>
              <a:t>Visser</a:t>
            </a:r>
            <a:r>
              <a:rPr lang="en-US" sz="2000" dirty="0" smtClean="0"/>
              <a:t> </a:t>
            </a:r>
            <a:r>
              <a:rPr lang="en-US" sz="2000" i="1" dirty="0" smtClean="0"/>
              <a:t>(A Guide to Assessing Needs) – </a:t>
            </a:r>
            <a:r>
              <a:rPr lang="en-US" sz="2000" dirty="0" smtClean="0"/>
              <a:t>Includes checklists for different types of needs assessments</a:t>
            </a:r>
            <a:br>
              <a:rPr lang="en-US" sz="2000" dirty="0" smtClean="0"/>
            </a:br>
            <a:endParaRPr lang="en-US" sz="2000" dirty="0" smtClean="0"/>
          </a:p>
          <a:p>
            <a:pPr lvl="1"/>
            <a:r>
              <a:rPr lang="en-US" sz="2000" dirty="0" err="1" smtClean="0"/>
              <a:t>Altschuld</a:t>
            </a:r>
            <a:r>
              <a:rPr lang="en-US" sz="2000" dirty="0" smtClean="0"/>
              <a:t> </a:t>
            </a:r>
            <a:r>
              <a:rPr lang="en-US" sz="2000" i="1" dirty="0" smtClean="0"/>
              <a:t>(Planning and Conducting Needs Assessments: A Practical Guide; Needs Assessment Kit) </a:t>
            </a:r>
            <a:r>
              <a:rPr lang="en-US" sz="20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9512"/>
            <a:ext cx="9174164" cy="1116106"/>
          </a:xfrm>
        </p:spPr>
        <p:txBody>
          <a:bodyPr/>
          <a:lstStyle/>
          <a:p>
            <a:r>
              <a:rPr lang="en-US" dirty="0" smtClean="0"/>
              <a:t>6 Week Planning Guide </a:t>
            </a:r>
            <a:r>
              <a:rPr lang="en-US" sz="2400" dirty="0" smtClean="0"/>
              <a:t>(see handouts</a:t>
            </a:r>
            <a:r>
              <a:rPr lang="en-US" dirty="0" smtClean="0"/>
              <a:t>)</a:t>
            </a:r>
            <a:endParaRPr lang="en-US" dirty="0"/>
          </a:p>
        </p:txBody>
      </p:sp>
      <p:pic>
        <p:nvPicPr>
          <p:cNvPr id="4" name="Picture 3"/>
          <p:cNvPicPr>
            <a:picLocks noChangeAspect="1"/>
          </p:cNvPicPr>
          <p:nvPr/>
        </p:nvPicPr>
        <p:blipFill>
          <a:blip r:embed="rId2"/>
          <a:stretch>
            <a:fillRect/>
          </a:stretch>
        </p:blipFill>
        <p:spPr>
          <a:xfrm>
            <a:off x="2109787" y="1027018"/>
            <a:ext cx="4833938" cy="5662898"/>
          </a:xfrm>
          <a:prstGeom prst="rect">
            <a:avLst/>
          </a:prstGeom>
        </p:spPr>
      </p:pic>
    </p:spTree>
    <p:extLst>
      <p:ext uri="{BB962C8B-B14F-4D97-AF65-F5344CB8AC3E}">
        <p14:creationId xmlns:p14="http://schemas.microsoft.com/office/powerpoint/2010/main" val="2864995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a:xfrm>
            <a:off x="214314" y="1981200"/>
            <a:ext cx="8743950" cy="4144963"/>
          </a:xfrm>
        </p:spPr>
        <p:txBody>
          <a:bodyPr/>
          <a:lstStyle/>
          <a:p>
            <a:r>
              <a:rPr lang="en-US" dirty="0" smtClean="0"/>
              <a:t>You are a small firm and have been asked by a large </a:t>
            </a:r>
            <a:r>
              <a:rPr lang="en-US" b="1" dirty="0" smtClean="0"/>
              <a:t>senior center </a:t>
            </a:r>
            <a:r>
              <a:rPr lang="en-US" dirty="0" smtClean="0"/>
              <a:t>in your state to carry out a quick but important needs assessment for them.  The senior center management team has noted an uptick in requests in the community for more and improved services for members in the community with dementia problems.  An advisory board approving plans and budgets for the senior center is your sponsor.</a:t>
            </a:r>
          </a:p>
          <a:p>
            <a:r>
              <a:rPr lang="en-US" dirty="0" smtClean="0"/>
              <a:t>Your job: Plan and carry out a needs assessment in 6 weeks (or less!) that will inform the key stakeholders for </a:t>
            </a:r>
            <a:r>
              <a:rPr lang="en-US" dirty="0" err="1" smtClean="0"/>
              <a:t>decisionmaking</a:t>
            </a:r>
            <a:r>
              <a:rPr lang="en-US" dirty="0" smtClean="0"/>
              <a:t>. </a:t>
            </a:r>
            <a:endParaRPr lang="en-US" dirty="0"/>
          </a:p>
        </p:txBody>
      </p:sp>
    </p:spTree>
    <p:extLst>
      <p:ext uri="{BB962C8B-B14F-4D97-AF65-F5344CB8AC3E}">
        <p14:creationId xmlns:p14="http://schemas.microsoft.com/office/powerpoint/2010/main" val="1834903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Consultations With Partners</a:t>
            </a:r>
            <a:endParaRPr lang="en-US" dirty="0"/>
          </a:p>
        </p:txBody>
      </p:sp>
      <p:sp>
        <p:nvSpPr>
          <p:cNvPr id="3" name="Content Placeholder 2"/>
          <p:cNvSpPr>
            <a:spLocks noGrp="1"/>
          </p:cNvSpPr>
          <p:nvPr>
            <p:ph idx="1"/>
          </p:nvPr>
        </p:nvSpPr>
        <p:spPr>
          <a:xfrm>
            <a:off x="498473" y="1600200"/>
            <a:ext cx="8435801" cy="4725099"/>
          </a:xfrm>
        </p:spPr>
        <p:txBody>
          <a:bodyPr>
            <a:noAutofit/>
          </a:bodyPr>
          <a:lstStyle/>
          <a:p>
            <a:r>
              <a:rPr lang="en-US" b="1" dirty="0" smtClean="0"/>
              <a:t>Purposes</a:t>
            </a:r>
          </a:p>
          <a:p>
            <a:pPr lvl="1"/>
            <a:r>
              <a:rPr lang="en-US" dirty="0" smtClean="0"/>
              <a:t>Information sharing for those affected and others who need to know</a:t>
            </a:r>
          </a:p>
          <a:p>
            <a:pPr lvl="1"/>
            <a:r>
              <a:rPr lang="en-US" dirty="0" smtClean="0"/>
              <a:t>Obtain “buy-in” for the assessment – and the results</a:t>
            </a:r>
          </a:p>
          <a:p>
            <a:pPr lvl="1"/>
            <a:r>
              <a:rPr lang="en-US" dirty="0" smtClean="0"/>
              <a:t>Aids data collection</a:t>
            </a:r>
          </a:p>
          <a:p>
            <a:pPr lvl="1"/>
            <a:r>
              <a:rPr lang="en-US" dirty="0" smtClean="0"/>
              <a:t>Clarifications for needs assessors and stakeholders</a:t>
            </a:r>
          </a:p>
          <a:p>
            <a:pPr lvl="2"/>
            <a:endParaRPr lang="en-US" sz="1000" dirty="0" smtClean="0"/>
          </a:p>
          <a:p>
            <a:r>
              <a:rPr lang="en-US" b="1" dirty="0" smtClean="0"/>
              <a:t>Basics</a:t>
            </a:r>
          </a:p>
          <a:p>
            <a:pPr lvl="1"/>
            <a:r>
              <a:rPr lang="en-US" dirty="0" smtClean="0"/>
              <a:t>Use a planning checklist (and update it regularly)</a:t>
            </a:r>
          </a:p>
          <a:p>
            <a:pPr lvl="1"/>
            <a:r>
              <a:rPr lang="en-US" dirty="0" smtClean="0"/>
              <a:t>Key issues</a:t>
            </a:r>
          </a:p>
          <a:p>
            <a:pPr lvl="2"/>
            <a:r>
              <a:rPr lang="en-US" dirty="0" smtClean="0"/>
              <a:t>Stakeholders –Who has standing? Who else might value the information?</a:t>
            </a:r>
          </a:p>
          <a:p>
            <a:pPr lvl="2"/>
            <a:r>
              <a:rPr lang="en-US" dirty="0" smtClean="0"/>
              <a:t>Participatory approach </a:t>
            </a:r>
          </a:p>
          <a:p>
            <a:pPr lvl="2"/>
            <a:r>
              <a:rPr lang="en-US" dirty="0" smtClean="0"/>
              <a:t>Some methods of dissemination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&amp; Informants</a:t>
            </a:r>
            <a:endParaRPr lang="en-US" dirty="0"/>
          </a:p>
        </p:txBody>
      </p:sp>
      <p:sp>
        <p:nvSpPr>
          <p:cNvPr id="3" name="Content Placeholder 2"/>
          <p:cNvSpPr>
            <a:spLocks noGrp="1"/>
          </p:cNvSpPr>
          <p:nvPr>
            <p:ph idx="1"/>
          </p:nvPr>
        </p:nvSpPr>
        <p:spPr>
          <a:xfrm>
            <a:off x="100668" y="1904301"/>
            <a:ext cx="8800051" cy="4674764"/>
          </a:xfrm>
        </p:spPr>
        <p:txBody>
          <a:bodyPr>
            <a:noAutofit/>
          </a:bodyPr>
          <a:lstStyle/>
          <a:p>
            <a:r>
              <a:rPr lang="en-US" sz="1800" b="1" dirty="0" smtClean="0">
                <a:solidFill>
                  <a:schemeClr val="tx2">
                    <a:lumMod val="50000"/>
                    <a:lumOff val="50000"/>
                  </a:schemeClr>
                </a:solidFill>
              </a:rPr>
              <a:t>Primary stakeholders.</a:t>
            </a:r>
            <a:r>
              <a:rPr lang="en-US" sz="1800" b="1" dirty="0" smtClean="0"/>
              <a:t>  </a:t>
            </a:r>
            <a:r>
              <a:rPr lang="en-US" sz="1800" dirty="0" smtClean="0"/>
              <a:t>Have some </a:t>
            </a:r>
            <a:r>
              <a:rPr lang="en-US" sz="1800" b="1" i="1" dirty="0" smtClean="0"/>
              <a:t>direct relationship </a:t>
            </a:r>
            <a:r>
              <a:rPr lang="en-US" sz="1800" dirty="0" smtClean="0"/>
              <a:t>with the assessment (e.g., managers and employees, mayor’s office, neighborhood representative, village chief, community members, etc.). </a:t>
            </a:r>
            <a:br>
              <a:rPr lang="en-US" sz="1800" dirty="0" smtClean="0"/>
            </a:br>
            <a:endParaRPr lang="en-US" sz="1800" dirty="0" smtClean="0"/>
          </a:p>
          <a:p>
            <a:r>
              <a:rPr lang="en-US" sz="1800" b="1" dirty="0" smtClean="0">
                <a:solidFill>
                  <a:schemeClr val="tx2">
                    <a:lumMod val="50000"/>
                    <a:lumOff val="50000"/>
                  </a:schemeClr>
                </a:solidFill>
              </a:rPr>
              <a:t>Secondary stakeholders.  </a:t>
            </a:r>
            <a:r>
              <a:rPr lang="en-US" sz="1800" dirty="0" smtClean="0"/>
              <a:t>Have a </a:t>
            </a:r>
            <a:r>
              <a:rPr lang="en-US" sz="1800" b="1" i="1" dirty="0" smtClean="0"/>
              <a:t>lesser relationship </a:t>
            </a:r>
            <a:r>
              <a:rPr lang="en-US" sz="1800" dirty="0" smtClean="0"/>
              <a:t>to the assessment, but should not be overlooked (e.g., people living in the next community, etc).  </a:t>
            </a:r>
            <a:br>
              <a:rPr lang="en-US" sz="1800" dirty="0" smtClean="0"/>
            </a:br>
            <a:endParaRPr lang="en-US" sz="1800" dirty="0" smtClean="0"/>
          </a:p>
          <a:p>
            <a:r>
              <a:rPr lang="en-US" sz="1800" b="1" dirty="0" smtClean="0">
                <a:solidFill>
                  <a:schemeClr val="tx2">
                    <a:lumMod val="50000"/>
                    <a:lumOff val="50000"/>
                  </a:schemeClr>
                </a:solidFill>
              </a:rPr>
              <a:t>Informants.</a:t>
            </a:r>
            <a:r>
              <a:rPr lang="en-US" sz="1800" b="1" dirty="0" smtClean="0"/>
              <a:t>  </a:t>
            </a:r>
            <a:r>
              <a:rPr lang="en-US" sz="1800" dirty="0" smtClean="0"/>
              <a:t>May have </a:t>
            </a:r>
            <a:r>
              <a:rPr lang="en-US" sz="1800" b="1" i="1" dirty="0" smtClean="0"/>
              <a:t>useful data to inform</a:t>
            </a:r>
            <a:r>
              <a:rPr lang="en-US" sz="1800" b="1" dirty="0" smtClean="0"/>
              <a:t> </a:t>
            </a:r>
            <a:r>
              <a:rPr lang="en-US" sz="1800" dirty="0" smtClean="0"/>
              <a:t>the assessment, but may not have standing (e.g., experts, etc.).</a:t>
            </a:r>
            <a:br>
              <a:rPr lang="en-US" sz="1800" dirty="0" smtClean="0"/>
            </a:br>
            <a:endParaRPr lang="en-US" sz="1800" dirty="0" smtClean="0"/>
          </a:p>
          <a:p>
            <a:r>
              <a:rPr lang="en-US" sz="1800" b="1" dirty="0" smtClean="0">
                <a:solidFill>
                  <a:schemeClr val="tx2">
                    <a:lumMod val="50000"/>
                    <a:lumOff val="50000"/>
                  </a:schemeClr>
                </a:solidFill>
              </a:rPr>
              <a:t>Researchers, others.  </a:t>
            </a:r>
            <a:r>
              <a:rPr lang="en-US" sz="1800" dirty="0" smtClean="0"/>
              <a:t>Those who </a:t>
            </a:r>
            <a:r>
              <a:rPr lang="en-US" sz="1800" b="1" i="1" dirty="0" smtClean="0"/>
              <a:t>could benefit from the assessment</a:t>
            </a:r>
            <a:r>
              <a:rPr lang="en-US" sz="1800" dirty="0" smtClean="0"/>
              <a:t>.  Publish your needs assessment methods and papers to build the literature base!  Share your assessment information on </a:t>
            </a:r>
            <a:r>
              <a:rPr lang="en-US" sz="1800" dirty="0" smtClean="0">
                <a:hlinkClick r:id="rId3"/>
              </a:rPr>
              <a:t>www.needsassessment.org</a:t>
            </a:r>
            <a:r>
              <a:rPr lang="en-US" sz="1800" dirty="0" smtClean="0"/>
              <a:t>.</a:t>
            </a:r>
          </a:p>
        </p:txBody>
      </p:sp>
      <p:pic>
        <p:nvPicPr>
          <p:cNvPr id="5123" name="Picture 3" descr="C:\Users\MWM\AppData\Local\Microsoft\Windows\Temporary Internet Files\Content.IE5\WXQUFTKO\MC900289953[1].wmf"/>
          <p:cNvPicPr>
            <a:picLocks noChangeAspect="1" noChangeArrowheads="1"/>
          </p:cNvPicPr>
          <p:nvPr/>
        </p:nvPicPr>
        <p:blipFill>
          <a:blip r:embed="rId4"/>
          <a:srcRect/>
          <a:stretch>
            <a:fillRect/>
          </a:stretch>
        </p:blipFill>
        <p:spPr bwMode="auto">
          <a:xfrm>
            <a:off x="6242589" y="484094"/>
            <a:ext cx="1617895" cy="118668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Approach</a:t>
            </a:r>
            <a:endParaRPr lang="en-US" dirty="0"/>
          </a:p>
        </p:txBody>
      </p:sp>
      <p:sp>
        <p:nvSpPr>
          <p:cNvPr id="3" name="Content Placeholder 2"/>
          <p:cNvSpPr>
            <a:spLocks noGrp="1"/>
          </p:cNvSpPr>
          <p:nvPr>
            <p:ph idx="1"/>
          </p:nvPr>
        </p:nvSpPr>
        <p:spPr>
          <a:xfrm>
            <a:off x="498473" y="1845578"/>
            <a:ext cx="8326745" cy="4874004"/>
          </a:xfrm>
        </p:spPr>
        <p:txBody>
          <a:bodyPr>
            <a:normAutofit/>
          </a:bodyPr>
          <a:lstStyle/>
          <a:p>
            <a:r>
              <a:rPr lang="en-US" sz="2800" b="1" dirty="0" smtClean="0"/>
              <a:t>Emphasizing Participation</a:t>
            </a:r>
          </a:p>
          <a:p>
            <a:pPr lvl="1"/>
            <a:r>
              <a:rPr lang="en-US" dirty="0" smtClean="0"/>
              <a:t>Right stakeholders</a:t>
            </a:r>
            <a:br>
              <a:rPr lang="en-US" dirty="0" smtClean="0"/>
            </a:br>
            <a:endParaRPr lang="en-US" dirty="0" smtClean="0"/>
          </a:p>
          <a:p>
            <a:pPr lvl="1"/>
            <a:r>
              <a:rPr lang="en-US" dirty="0" smtClean="0"/>
              <a:t>Early engagements</a:t>
            </a:r>
            <a:br>
              <a:rPr lang="en-US" dirty="0" smtClean="0"/>
            </a:br>
            <a:endParaRPr lang="en-US" dirty="0" smtClean="0"/>
          </a:p>
          <a:p>
            <a:pPr lvl="1"/>
            <a:r>
              <a:rPr lang="en-US" dirty="0" smtClean="0"/>
              <a:t>Two-way communications and creating opportunities for feedback</a:t>
            </a:r>
            <a:br>
              <a:rPr lang="en-US" dirty="0" smtClean="0"/>
            </a:br>
            <a:endParaRPr lang="en-US" dirty="0" smtClean="0"/>
          </a:p>
          <a:p>
            <a:pPr lvl="1"/>
            <a:r>
              <a:rPr lang="en-US" dirty="0" smtClean="0"/>
              <a:t>Transparency on assessment methods, non-confidential data, findings, etc.</a:t>
            </a:r>
            <a:br>
              <a:rPr lang="en-US" dirty="0" smtClean="0"/>
            </a:br>
            <a:endParaRPr lang="en-US" dirty="0" smtClean="0"/>
          </a:p>
          <a:p>
            <a:pPr lvl="1"/>
            <a:r>
              <a:rPr lang="en-US" dirty="0" smtClean="0"/>
              <a:t>Regular feedback and engagements (including data collection)</a:t>
            </a:r>
            <a:br>
              <a:rPr lang="en-US" dirty="0" smtClean="0"/>
            </a:br>
            <a:endParaRPr lang="en-US" dirty="0" smtClean="0"/>
          </a:p>
          <a:p>
            <a:pPr lvl="1"/>
            <a:r>
              <a:rPr lang="en-US" dirty="0" smtClean="0"/>
              <a:t>Targeted methods of dissemination for different audience group </a:t>
            </a:r>
            <a:br>
              <a:rPr lang="en-US" dirty="0" smtClean="0"/>
            </a:br>
            <a:r>
              <a:rPr lang="en-US" dirty="0" smtClean="0"/>
              <a:t>(Who needs what info, when, how often, which methods, etc?)</a:t>
            </a:r>
          </a:p>
        </p:txBody>
      </p:sp>
      <p:grpSp>
        <p:nvGrpSpPr>
          <p:cNvPr id="191" name="Group 190"/>
          <p:cNvGrpSpPr/>
          <p:nvPr/>
        </p:nvGrpSpPr>
        <p:grpSpPr>
          <a:xfrm>
            <a:off x="6048696" y="756552"/>
            <a:ext cx="1784350" cy="1738312"/>
            <a:chOff x="5743895" y="4818063"/>
            <a:chExt cx="1784350" cy="1738312"/>
          </a:xfrm>
        </p:grpSpPr>
        <p:grpSp>
          <p:nvGrpSpPr>
            <p:cNvPr id="6151" name="Group 7"/>
            <p:cNvGrpSpPr>
              <a:grpSpLocks noChangeAspect="1"/>
            </p:cNvGrpSpPr>
            <p:nvPr/>
          </p:nvGrpSpPr>
          <p:grpSpPr bwMode="auto">
            <a:xfrm>
              <a:off x="5743895" y="4818063"/>
              <a:ext cx="1784350" cy="1738312"/>
              <a:chOff x="2318" y="2495"/>
              <a:chExt cx="1124" cy="1095"/>
            </a:xfrm>
          </p:grpSpPr>
          <p:sp>
            <p:nvSpPr>
              <p:cNvPr id="6150" name="AutoShape 6"/>
              <p:cNvSpPr>
                <a:spLocks noChangeAspect="1" noChangeArrowheads="1" noTextEdit="1"/>
              </p:cNvSpPr>
              <p:nvPr/>
            </p:nvSpPr>
            <p:spPr bwMode="auto">
              <a:xfrm>
                <a:off x="2318" y="2495"/>
                <a:ext cx="1124" cy="10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52" name="Freeform 8"/>
              <p:cNvSpPr>
                <a:spLocks/>
              </p:cNvSpPr>
              <p:nvPr/>
            </p:nvSpPr>
            <p:spPr bwMode="auto">
              <a:xfrm>
                <a:off x="2325" y="2583"/>
                <a:ext cx="976" cy="964"/>
              </a:xfrm>
              <a:custGeom>
                <a:avLst/>
                <a:gdLst/>
                <a:ahLst/>
                <a:cxnLst>
                  <a:cxn ang="0">
                    <a:pos x="113" y="257"/>
                  </a:cxn>
                  <a:cxn ang="0">
                    <a:pos x="0" y="1929"/>
                  </a:cxn>
                  <a:cxn ang="0">
                    <a:pos x="1952" y="1896"/>
                  </a:cxn>
                  <a:cxn ang="0">
                    <a:pos x="1608" y="0"/>
                  </a:cxn>
                  <a:cxn ang="0">
                    <a:pos x="113" y="257"/>
                  </a:cxn>
                </a:cxnLst>
                <a:rect l="0" t="0" r="r" b="b"/>
                <a:pathLst>
                  <a:path w="1952" h="1929">
                    <a:moveTo>
                      <a:pt x="113" y="257"/>
                    </a:moveTo>
                    <a:lnTo>
                      <a:pt x="0" y="1929"/>
                    </a:lnTo>
                    <a:lnTo>
                      <a:pt x="1952" y="1896"/>
                    </a:lnTo>
                    <a:lnTo>
                      <a:pt x="1608" y="0"/>
                    </a:lnTo>
                    <a:lnTo>
                      <a:pt x="113" y="257"/>
                    </a:lnTo>
                    <a:close/>
                  </a:path>
                </a:pathLst>
              </a:custGeom>
              <a:solidFill>
                <a:srgbClr val="FFB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53" name="Freeform 9"/>
              <p:cNvSpPr>
                <a:spLocks/>
              </p:cNvSpPr>
              <p:nvPr/>
            </p:nvSpPr>
            <p:spPr bwMode="auto">
              <a:xfrm>
                <a:off x="2323" y="2495"/>
                <a:ext cx="1119" cy="1094"/>
              </a:xfrm>
              <a:custGeom>
                <a:avLst/>
                <a:gdLst/>
                <a:ahLst/>
                <a:cxnLst>
                  <a:cxn ang="0">
                    <a:pos x="1383" y="426"/>
                  </a:cxn>
                  <a:cxn ang="0">
                    <a:pos x="1371" y="554"/>
                  </a:cxn>
                  <a:cxn ang="0">
                    <a:pos x="1329" y="941"/>
                  </a:cxn>
                  <a:cxn ang="0">
                    <a:pos x="1414" y="1084"/>
                  </a:cxn>
                  <a:cxn ang="0">
                    <a:pos x="1434" y="1007"/>
                  </a:cxn>
                  <a:cxn ang="0">
                    <a:pos x="1363" y="923"/>
                  </a:cxn>
                  <a:cxn ang="0">
                    <a:pos x="1364" y="859"/>
                  </a:cxn>
                  <a:cxn ang="0">
                    <a:pos x="1365" y="717"/>
                  </a:cxn>
                  <a:cxn ang="0">
                    <a:pos x="1406" y="631"/>
                  </a:cxn>
                  <a:cxn ang="0">
                    <a:pos x="1484" y="582"/>
                  </a:cxn>
                  <a:cxn ang="0">
                    <a:pos x="1581" y="562"/>
                  </a:cxn>
                  <a:cxn ang="0">
                    <a:pos x="1716" y="619"/>
                  </a:cxn>
                  <a:cxn ang="0">
                    <a:pos x="1793" y="691"/>
                  </a:cxn>
                  <a:cxn ang="0">
                    <a:pos x="1822" y="733"/>
                  </a:cxn>
                  <a:cxn ang="0">
                    <a:pos x="1845" y="776"/>
                  </a:cxn>
                  <a:cxn ang="0">
                    <a:pos x="1801" y="924"/>
                  </a:cxn>
                  <a:cxn ang="0">
                    <a:pos x="1736" y="969"/>
                  </a:cxn>
                  <a:cxn ang="0">
                    <a:pos x="1695" y="973"/>
                  </a:cxn>
                  <a:cxn ang="0">
                    <a:pos x="1762" y="1018"/>
                  </a:cxn>
                  <a:cxn ang="0">
                    <a:pos x="1914" y="674"/>
                  </a:cxn>
                  <a:cxn ang="0">
                    <a:pos x="1859" y="423"/>
                  </a:cxn>
                  <a:cxn ang="0">
                    <a:pos x="1861" y="334"/>
                  </a:cxn>
                  <a:cxn ang="0">
                    <a:pos x="1933" y="293"/>
                  </a:cxn>
                  <a:cxn ang="0">
                    <a:pos x="2033" y="320"/>
                  </a:cxn>
                  <a:cxn ang="0">
                    <a:pos x="2006" y="479"/>
                  </a:cxn>
                  <a:cxn ang="0">
                    <a:pos x="1993" y="1018"/>
                  </a:cxn>
                  <a:cxn ang="0">
                    <a:pos x="1875" y="1405"/>
                  </a:cxn>
                  <a:cxn ang="0">
                    <a:pos x="2051" y="1230"/>
                  </a:cxn>
                  <a:cxn ang="0">
                    <a:pos x="2074" y="887"/>
                  </a:cxn>
                  <a:cxn ang="0">
                    <a:pos x="2215" y="901"/>
                  </a:cxn>
                  <a:cxn ang="0">
                    <a:pos x="2211" y="995"/>
                  </a:cxn>
                  <a:cxn ang="0">
                    <a:pos x="2145" y="1116"/>
                  </a:cxn>
                  <a:cxn ang="0">
                    <a:pos x="2008" y="1631"/>
                  </a:cxn>
                  <a:cxn ang="0">
                    <a:pos x="1744" y="2078"/>
                  </a:cxn>
                  <a:cxn ang="0">
                    <a:pos x="1535" y="2115"/>
                  </a:cxn>
                  <a:cxn ang="0">
                    <a:pos x="1372" y="2113"/>
                  </a:cxn>
                  <a:cxn ang="0">
                    <a:pos x="1357" y="1737"/>
                  </a:cxn>
                  <a:cxn ang="0">
                    <a:pos x="1294" y="1943"/>
                  </a:cxn>
                  <a:cxn ang="0">
                    <a:pos x="1232" y="2129"/>
                  </a:cxn>
                  <a:cxn ang="0">
                    <a:pos x="1027" y="2160"/>
                  </a:cxn>
                  <a:cxn ang="0">
                    <a:pos x="893" y="2140"/>
                  </a:cxn>
                  <a:cxn ang="0">
                    <a:pos x="679" y="2184"/>
                  </a:cxn>
                  <a:cxn ang="0">
                    <a:pos x="513" y="2170"/>
                  </a:cxn>
                  <a:cxn ang="0">
                    <a:pos x="301" y="1896"/>
                  </a:cxn>
                  <a:cxn ang="0">
                    <a:pos x="106" y="1750"/>
                  </a:cxn>
                  <a:cxn ang="0">
                    <a:pos x="1" y="1430"/>
                  </a:cxn>
                  <a:cxn ang="0">
                    <a:pos x="29" y="1078"/>
                  </a:cxn>
                  <a:cxn ang="0">
                    <a:pos x="61" y="988"/>
                  </a:cxn>
                  <a:cxn ang="0">
                    <a:pos x="161" y="987"/>
                  </a:cxn>
                  <a:cxn ang="0">
                    <a:pos x="149" y="1204"/>
                  </a:cxn>
                  <a:cxn ang="0">
                    <a:pos x="174" y="1561"/>
                  </a:cxn>
                  <a:cxn ang="0">
                    <a:pos x="333" y="1602"/>
                  </a:cxn>
                  <a:cxn ang="0">
                    <a:pos x="326" y="1473"/>
                  </a:cxn>
                  <a:cxn ang="0">
                    <a:pos x="366" y="1299"/>
                  </a:cxn>
                  <a:cxn ang="0">
                    <a:pos x="366" y="1187"/>
                  </a:cxn>
                  <a:cxn ang="0">
                    <a:pos x="414" y="1131"/>
                  </a:cxn>
                  <a:cxn ang="0">
                    <a:pos x="308" y="840"/>
                  </a:cxn>
                  <a:cxn ang="0">
                    <a:pos x="233" y="733"/>
                  </a:cxn>
                  <a:cxn ang="0">
                    <a:pos x="252" y="485"/>
                  </a:cxn>
                  <a:cxn ang="0">
                    <a:pos x="350" y="137"/>
                  </a:cxn>
                  <a:cxn ang="0">
                    <a:pos x="565" y="60"/>
                  </a:cxn>
                  <a:cxn ang="0">
                    <a:pos x="827" y="24"/>
                  </a:cxn>
                  <a:cxn ang="0">
                    <a:pos x="1364" y="37"/>
                  </a:cxn>
                </a:cxnLst>
                <a:rect l="0" t="0" r="r" b="b"/>
                <a:pathLst>
                  <a:path w="2239" h="2188">
                    <a:moveTo>
                      <a:pt x="1417" y="146"/>
                    </a:moveTo>
                    <a:lnTo>
                      <a:pt x="1406" y="175"/>
                    </a:lnTo>
                    <a:lnTo>
                      <a:pt x="1397" y="205"/>
                    </a:lnTo>
                    <a:lnTo>
                      <a:pt x="1389" y="235"/>
                    </a:lnTo>
                    <a:lnTo>
                      <a:pt x="1382" y="266"/>
                    </a:lnTo>
                    <a:lnTo>
                      <a:pt x="1376" y="298"/>
                    </a:lnTo>
                    <a:lnTo>
                      <a:pt x="1372" y="331"/>
                    </a:lnTo>
                    <a:lnTo>
                      <a:pt x="1367" y="362"/>
                    </a:lnTo>
                    <a:lnTo>
                      <a:pt x="1364" y="394"/>
                    </a:lnTo>
                    <a:lnTo>
                      <a:pt x="1374" y="402"/>
                    </a:lnTo>
                    <a:lnTo>
                      <a:pt x="1381" y="412"/>
                    </a:lnTo>
                    <a:lnTo>
                      <a:pt x="1383" y="426"/>
                    </a:lnTo>
                    <a:lnTo>
                      <a:pt x="1384" y="439"/>
                    </a:lnTo>
                    <a:lnTo>
                      <a:pt x="1378" y="455"/>
                    </a:lnTo>
                    <a:lnTo>
                      <a:pt x="1381" y="470"/>
                    </a:lnTo>
                    <a:lnTo>
                      <a:pt x="1386" y="485"/>
                    </a:lnTo>
                    <a:lnTo>
                      <a:pt x="1381" y="501"/>
                    </a:lnTo>
                    <a:lnTo>
                      <a:pt x="1378" y="505"/>
                    </a:lnTo>
                    <a:lnTo>
                      <a:pt x="1379" y="508"/>
                    </a:lnTo>
                    <a:lnTo>
                      <a:pt x="1382" y="513"/>
                    </a:lnTo>
                    <a:lnTo>
                      <a:pt x="1384" y="516"/>
                    </a:lnTo>
                    <a:lnTo>
                      <a:pt x="1383" y="530"/>
                    </a:lnTo>
                    <a:lnTo>
                      <a:pt x="1379" y="543"/>
                    </a:lnTo>
                    <a:lnTo>
                      <a:pt x="1371" y="554"/>
                    </a:lnTo>
                    <a:lnTo>
                      <a:pt x="1359" y="564"/>
                    </a:lnTo>
                    <a:lnTo>
                      <a:pt x="1361" y="583"/>
                    </a:lnTo>
                    <a:lnTo>
                      <a:pt x="1357" y="599"/>
                    </a:lnTo>
                    <a:lnTo>
                      <a:pt x="1349" y="614"/>
                    </a:lnTo>
                    <a:lnTo>
                      <a:pt x="1337" y="628"/>
                    </a:lnTo>
                    <a:lnTo>
                      <a:pt x="1332" y="699"/>
                    </a:lnTo>
                    <a:lnTo>
                      <a:pt x="1313" y="920"/>
                    </a:lnTo>
                    <a:lnTo>
                      <a:pt x="1312" y="922"/>
                    </a:lnTo>
                    <a:lnTo>
                      <a:pt x="1317" y="926"/>
                    </a:lnTo>
                    <a:lnTo>
                      <a:pt x="1321" y="931"/>
                    </a:lnTo>
                    <a:lnTo>
                      <a:pt x="1325" y="935"/>
                    </a:lnTo>
                    <a:lnTo>
                      <a:pt x="1329" y="941"/>
                    </a:lnTo>
                    <a:lnTo>
                      <a:pt x="1333" y="945"/>
                    </a:lnTo>
                    <a:lnTo>
                      <a:pt x="1338" y="948"/>
                    </a:lnTo>
                    <a:lnTo>
                      <a:pt x="1344" y="949"/>
                    </a:lnTo>
                    <a:lnTo>
                      <a:pt x="1351" y="948"/>
                    </a:lnTo>
                    <a:lnTo>
                      <a:pt x="1346" y="986"/>
                    </a:lnTo>
                    <a:lnTo>
                      <a:pt x="1340" y="1025"/>
                    </a:lnTo>
                    <a:lnTo>
                      <a:pt x="1332" y="1062"/>
                    </a:lnTo>
                    <a:lnTo>
                      <a:pt x="1323" y="1099"/>
                    </a:lnTo>
                    <a:lnTo>
                      <a:pt x="1346" y="1099"/>
                    </a:lnTo>
                    <a:lnTo>
                      <a:pt x="1370" y="1097"/>
                    </a:lnTo>
                    <a:lnTo>
                      <a:pt x="1393" y="1092"/>
                    </a:lnTo>
                    <a:lnTo>
                      <a:pt x="1414" y="1084"/>
                    </a:lnTo>
                    <a:lnTo>
                      <a:pt x="1435" y="1074"/>
                    </a:lnTo>
                    <a:lnTo>
                      <a:pt x="1455" y="1061"/>
                    </a:lnTo>
                    <a:lnTo>
                      <a:pt x="1472" y="1045"/>
                    </a:lnTo>
                    <a:lnTo>
                      <a:pt x="1488" y="1025"/>
                    </a:lnTo>
                    <a:lnTo>
                      <a:pt x="1479" y="1022"/>
                    </a:lnTo>
                    <a:lnTo>
                      <a:pt x="1472" y="1014"/>
                    </a:lnTo>
                    <a:lnTo>
                      <a:pt x="1466" y="1008"/>
                    </a:lnTo>
                    <a:lnTo>
                      <a:pt x="1456" y="1014"/>
                    </a:lnTo>
                    <a:lnTo>
                      <a:pt x="1450" y="1014"/>
                    </a:lnTo>
                    <a:lnTo>
                      <a:pt x="1444" y="1011"/>
                    </a:lnTo>
                    <a:lnTo>
                      <a:pt x="1439" y="1009"/>
                    </a:lnTo>
                    <a:lnTo>
                      <a:pt x="1434" y="1007"/>
                    </a:lnTo>
                    <a:lnTo>
                      <a:pt x="1428" y="1005"/>
                    </a:lnTo>
                    <a:lnTo>
                      <a:pt x="1424" y="1003"/>
                    </a:lnTo>
                    <a:lnTo>
                      <a:pt x="1419" y="1003"/>
                    </a:lnTo>
                    <a:lnTo>
                      <a:pt x="1414" y="1007"/>
                    </a:lnTo>
                    <a:lnTo>
                      <a:pt x="1402" y="1001"/>
                    </a:lnTo>
                    <a:lnTo>
                      <a:pt x="1391" y="993"/>
                    </a:lnTo>
                    <a:lnTo>
                      <a:pt x="1383" y="984"/>
                    </a:lnTo>
                    <a:lnTo>
                      <a:pt x="1376" y="973"/>
                    </a:lnTo>
                    <a:lnTo>
                      <a:pt x="1371" y="961"/>
                    </a:lnTo>
                    <a:lnTo>
                      <a:pt x="1366" y="948"/>
                    </a:lnTo>
                    <a:lnTo>
                      <a:pt x="1364" y="935"/>
                    </a:lnTo>
                    <a:lnTo>
                      <a:pt x="1363" y="923"/>
                    </a:lnTo>
                    <a:lnTo>
                      <a:pt x="1371" y="918"/>
                    </a:lnTo>
                    <a:lnTo>
                      <a:pt x="1365" y="912"/>
                    </a:lnTo>
                    <a:lnTo>
                      <a:pt x="1359" y="907"/>
                    </a:lnTo>
                    <a:lnTo>
                      <a:pt x="1353" y="900"/>
                    </a:lnTo>
                    <a:lnTo>
                      <a:pt x="1348" y="893"/>
                    </a:lnTo>
                    <a:lnTo>
                      <a:pt x="1343" y="886"/>
                    </a:lnTo>
                    <a:lnTo>
                      <a:pt x="1341" y="878"/>
                    </a:lnTo>
                    <a:lnTo>
                      <a:pt x="1340" y="870"/>
                    </a:lnTo>
                    <a:lnTo>
                      <a:pt x="1341" y="861"/>
                    </a:lnTo>
                    <a:lnTo>
                      <a:pt x="1349" y="861"/>
                    </a:lnTo>
                    <a:lnTo>
                      <a:pt x="1357" y="861"/>
                    </a:lnTo>
                    <a:lnTo>
                      <a:pt x="1364" y="859"/>
                    </a:lnTo>
                    <a:lnTo>
                      <a:pt x="1367" y="851"/>
                    </a:lnTo>
                    <a:lnTo>
                      <a:pt x="1357" y="842"/>
                    </a:lnTo>
                    <a:lnTo>
                      <a:pt x="1348" y="831"/>
                    </a:lnTo>
                    <a:lnTo>
                      <a:pt x="1343" y="818"/>
                    </a:lnTo>
                    <a:lnTo>
                      <a:pt x="1341" y="805"/>
                    </a:lnTo>
                    <a:lnTo>
                      <a:pt x="1341" y="791"/>
                    </a:lnTo>
                    <a:lnTo>
                      <a:pt x="1346" y="779"/>
                    </a:lnTo>
                    <a:lnTo>
                      <a:pt x="1355" y="768"/>
                    </a:lnTo>
                    <a:lnTo>
                      <a:pt x="1364" y="759"/>
                    </a:lnTo>
                    <a:lnTo>
                      <a:pt x="1358" y="745"/>
                    </a:lnTo>
                    <a:lnTo>
                      <a:pt x="1360" y="730"/>
                    </a:lnTo>
                    <a:lnTo>
                      <a:pt x="1365" y="717"/>
                    </a:lnTo>
                    <a:lnTo>
                      <a:pt x="1371" y="703"/>
                    </a:lnTo>
                    <a:lnTo>
                      <a:pt x="1374" y="697"/>
                    </a:lnTo>
                    <a:lnTo>
                      <a:pt x="1380" y="692"/>
                    </a:lnTo>
                    <a:lnTo>
                      <a:pt x="1386" y="688"/>
                    </a:lnTo>
                    <a:lnTo>
                      <a:pt x="1390" y="683"/>
                    </a:lnTo>
                    <a:lnTo>
                      <a:pt x="1395" y="679"/>
                    </a:lnTo>
                    <a:lnTo>
                      <a:pt x="1397" y="673"/>
                    </a:lnTo>
                    <a:lnTo>
                      <a:pt x="1396" y="666"/>
                    </a:lnTo>
                    <a:lnTo>
                      <a:pt x="1393" y="659"/>
                    </a:lnTo>
                    <a:lnTo>
                      <a:pt x="1396" y="650"/>
                    </a:lnTo>
                    <a:lnTo>
                      <a:pt x="1401" y="641"/>
                    </a:lnTo>
                    <a:lnTo>
                      <a:pt x="1406" y="631"/>
                    </a:lnTo>
                    <a:lnTo>
                      <a:pt x="1413" y="623"/>
                    </a:lnTo>
                    <a:lnTo>
                      <a:pt x="1420" y="616"/>
                    </a:lnTo>
                    <a:lnTo>
                      <a:pt x="1428" y="609"/>
                    </a:lnTo>
                    <a:lnTo>
                      <a:pt x="1437" y="605"/>
                    </a:lnTo>
                    <a:lnTo>
                      <a:pt x="1448" y="601"/>
                    </a:lnTo>
                    <a:lnTo>
                      <a:pt x="1455" y="604"/>
                    </a:lnTo>
                    <a:lnTo>
                      <a:pt x="1459" y="603"/>
                    </a:lnTo>
                    <a:lnTo>
                      <a:pt x="1464" y="600"/>
                    </a:lnTo>
                    <a:lnTo>
                      <a:pt x="1469" y="596"/>
                    </a:lnTo>
                    <a:lnTo>
                      <a:pt x="1473" y="591"/>
                    </a:lnTo>
                    <a:lnTo>
                      <a:pt x="1478" y="586"/>
                    </a:lnTo>
                    <a:lnTo>
                      <a:pt x="1484" y="582"/>
                    </a:lnTo>
                    <a:lnTo>
                      <a:pt x="1489" y="579"/>
                    </a:lnTo>
                    <a:lnTo>
                      <a:pt x="1496" y="577"/>
                    </a:lnTo>
                    <a:lnTo>
                      <a:pt x="1503" y="576"/>
                    </a:lnTo>
                    <a:lnTo>
                      <a:pt x="1510" y="575"/>
                    </a:lnTo>
                    <a:lnTo>
                      <a:pt x="1518" y="575"/>
                    </a:lnTo>
                    <a:lnTo>
                      <a:pt x="1525" y="576"/>
                    </a:lnTo>
                    <a:lnTo>
                      <a:pt x="1532" y="578"/>
                    </a:lnTo>
                    <a:lnTo>
                      <a:pt x="1539" y="581"/>
                    </a:lnTo>
                    <a:lnTo>
                      <a:pt x="1545" y="585"/>
                    </a:lnTo>
                    <a:lnTo>
                      <a:pt x="1556" y="575"/>
                    </a:lnTo>
                    <a:lnTo>
                      <a:pt x="1568" y="568"/>
                    </a:lnTo>
                    <a:lnTo>
                      <a:pt x="1581" y="562"/>
                    </a:lnTo>
                    <a:lnTo>
                      <a:pt x="1595" y="559"/>
                    </a:lnTo>
                    <a:lnTo>
                      <a:pt x="1609" y="558"/>
                    </a:lnTo>
                    <a:lnTo>
                      <a:pt x="1623" y="558"/>
                    </a:lnTo>
                    <a:lnTo>
                      <a:pt x="1638" y="559"/>
                    </a:lnTo>
                    <a:lnTo>
                      <a:pt x="1652" y="561"/>
                    </a:lnTo>
                    <a:lnTo>
                      <a:pt x="1664" y="570"/>
                    </a:lnTo>
                    <a:lnTo>
                      <a:pt x="1674" y="582"/>
                    </a:lnTo>
                    <a:lnTo>
                      <a:pt x="1680" y="594"/>
                    </a:lnTo>
                    <a:lnTo>
                      <a:pt x="1683" y="609"/>
                    </a:lnTo>
                    <a:lnTo>
                      <a:pt x="1694" y="611"/>
                    </a:lnTo>
                    <a:lnTo>
                      <a:pt x="1706" y="614"/>
                    </a:lnTo>
                    <a:lnTo>
                      <a:pt x="1716" y="619"/>
                    </a:lnTo>
                    <a:lnTo>
                      <a:pt x="1725" y="624"/>
                    </a:lnTo>
                    <a:lnTo>
                      <a:pt x="1733" y="632"/>
                    </a:lnTo>
                    <a:lnTo>
                      <a:pt x="1741" y="641"/>
                    </a:lnTo>
                    <a:lnTo>
                      <a:pt x="1747" y="651"/>
                    </a:lnTo>
                    <a:lnTo>
                      <a:pt x="1751" y="661"/>
                    </a:lnTo>
                    <a:lnTo>
                      <a:pt x="1759" y="662"/>
                    </a:lnTo>
                    <a:lnTo>
                      <a:pt x="1767" y="665"/>
                    </a:lnTo>
                    <a:lnTo>
                      <a:pt x="1774" y="668"/>
                    </a:lnTo>
                    <a:lnTo>
                      <a:pt x="1779" y="673"/>
                    </a:lnTo>
                    <a:lnTo>
                      <a:pt x="1785" y="679"/>
                    </a:lnTo>
                    <a:lnTo>
                      <a:pt x="1790" y="684"/>
                    </a:lnTo>
                    <a:lnTo>
                      <a:pt x="1793" y="691"/>
                    </a:lnTo>
                    <a:lnTo>
                      <a:pt x="1796" y="698"/>
                    </a:lnTo>
                    <a:lnTo>
                      <a:pt x="1796" y="710"/>
                    </a:lnTo>
                    <a:lnTo>
                      <a:pt x="1792" y="719"/>
                    </a:lnTo>
                    <a:lnTo>
                      <a:pt x="1790" y="728"/>
                    </a:lnTo>
                    <a:lnTo>
                      <a:pt x="1791" y="736"/>
                    </a:lnTo>
                    <a:lnTo>
                      <a:pt x="1796" y="735"/>
                    </a:lnTo>
                    <a:lnTo>
                      <a:pt x="1799" y="733"/>
                    </a:lnTo>
                    <a:lnTo>
                      <a:pt x="1804" y="732"/>
                    </a:lnTo>
                    <a:lnTo>
                      <a:pt x="1808" y="732"/>
                    </a:lnTo>
                    <a:lnTo>
                      <a:pt x="1813" y="732"/>
                    </a:lnTo>
                    <a:lnTo>
                      <a:pt x="1818" y="732"/>
                    </a:lnTo>
                    <a:lnTo>
                      <a:pt x="1822" y="733"/>
                    </a:lnTo>
                    <a:lnTo>
                      <a:pt x="1826" y="735"/>
                    </a:lnTo>
                    <a:lnTo>
                      <a:pt x="1831" y="742"/>
                    </a:lnTo>
                    <a:lnTo>
                      <a:pt x="1835" y="749"/>
                    </a:lnTo>
                    <a:lnTo>
                      <a:pt x="1835" y="757"/>
                    </a:lnTo>
                    <a:lnTo>
                      <a:pt x="1832" y="764"/>
                    </a:lnTo>
                    <a:lnTo>
                      <a:pt x="1830" y="766"/>
                    </a:lnTo>
                    <a:lnTo>
                      <a:pt x="1829" y="768"/>
                    </a:lnTo>
                    <a:lnTo>
                      <a:pt x="1828" y="771"/>
                    </a:lnTo>
                    <a:lnTo>
                      <a:pt x="1828" y="774"/>
                    </a:lnTo>
                    <a:lnTo>
                      <a:pt x="1834" y="779"/>
                    </a:lnTo>
                    <a:lnTo>
                      <a:pt x="1839" y="779"/>
                    </a:lnTo>
                    <a:lnTo>
                      <a:pt x="1845" y="776"/>
                    </a:lnTo>
                    <a:lnTo>
                      <a:pt x="1851" y="776"/>
                    </a:lnTo>
                    <a:lnTo>
                      <a:pt x="1860" y="791"/>
                    </a:lnTo>
                    <a:lnTo>
                      <a:pt x="1860" y="808"/>
                    </a:lnTo>
                    <a:lnTo>
                      <a:pt x="1856" y="825"/>
                    </a:lnTo>
                    <a:lnTo>
                      <a:pt x="1852" y="841"/>
                    </a:lnTo>
                    <a:lnTo>
                      <a:pt x="1835" y="863"/>
                    </a:lnTo>
                    <a:lnTo>
                      <a:pt x="1836" y="877"/>
                    </a:lnTo>
                    <a:lnTo>
                      <a:pt x="1832" y="891"/>
                    </a:lnTo>
                    <a:lnTo>
                      <a:pt x="1827" y="902"/>
                    </a:lnTo>
                    <a:lnTo>
                      <a:pt x="1820" y="914"/>
                    </a:lnTo>
                    <a:lnTo>
                      <a:pt x="1812" y="920"/>
                    </a:lnTo>
                    <a:lnTo>
                      <a:pt x="1801" y="924"/>
                    </a:lnTo>
                    <a:lnTo>
                      <a:pt x="1793" y="929"/>
                    </a:lnTo>
                    <a:lnTo>
                      <a:pt x="1789" y="937"/>
                    </a:lnTo>
                    <a:lnTo>
                      <a:pt x="1783" y="940"/>
                    </a:lnTo>
                    <a:lnTo>
                      <a:pt x="1777" y="942"/>
                    </a:lnTo>
                    <a:lnTo>
                      <a:pt x="1771" y="945"/>
                    </a:lnTo>
                    <a:lnTo>
                      <a:pt x="1766" y="947"/>
                    </a:lnTo>
                    <a:lnTo>
                      <a:pt x="1759" y="949"/>
                    </a:lnTo>
                    <a:lnTo>
                      <a:pt x="1754" y="953"/>
                    </a:lnTo>
                    <a:lnTo>
                      <a:pt x="1748" y="957"/>
                    </a:lnTo>
                    <a:lnTo>
                      <a:pt x="1745" y="964"/>
                    </a:lnTo>
                    <a:lnTo>
                      <a:pt x="1740" y="967"/>
                    </a:lnTo>
                    <a:lnTo>
                      <a:pt x="1736" y="969"/>
                    </a:lnTo>
                    <a:lnTo>
                      <a:pt x="1731" y="969"/>
                    </a:lnTo>
                    <a:lnTo>
                      <a:pt x="1727" y="970"/>
                    </a:lnTo>
                    <a:lnTo>
                      <a:pt x="1721" y="970"/>
                    </a:lnTo>
                    <a:lnTo>
                      <a:pt x="1716" y="969"/>
                    </a:lnTo>
                    <a:lnTo>
                      <a:pt x="1710" y="968"/>
                    </a:lnTo>
                    <a:lnTo>
                      <a:pt x="1706" y="967"/>
                    </a:lnTo>
                    <a:lnTo>
                      <a:pt x="1706" y="965"/>
                    </a:lnTo>
                    <a:lnTo>
                      <a:pt x="1705" y="964"/>
                    </a:lnTo>
                    <a:lnTo>
                      <a:pt x="1702" y="963"/>
                    </a:lnTo>
                    <a:lnTo>
                      <a:pt x="1701" y="963"/>
                    </a:lnTo>
                    <a:lnTo>
                      <a:pt x="1699" y="969"/>
                    </a:lnTo>
                    <a:lnTo>
                      <a:pt x="1695" y="973"/>
                    </a:lnTo>
                    <a:lnTo>
                      <a:pt x="1691" y="978"/>
                    </a:lnTo>
                    <a:lnTo>
                      <a:pt x="1686" y="983"/>
                    </a:lnTo>
                    <a:lnTo>
                      <a:pt x="1680" y="986"/>
                    </a:lnTo>
                    <a:lnTo>
                      <a:pt x="1675" y="988"/>
                    </a:lnTo>
                    <a:lnTo>
                      <a:pt x="1670" y="991"/>
                    </a:lnTo>
                    <a:lnTo>
                      <a:pt x="1664" y="992"/>
                    </a:lnTo>
                    <a:lnTo>
                      <a:pt x="1677" y="1003"/>
                    </a:lnTo>
                    <a:lnTo>
                      <a:pt x="1691" y="1011"/>
                    </a:lnTo>
                    <a:lnTo>
                      <a:pt x="1708" y="1017"/>
                    </a:lnTo>
                    <a:lnTo>
                      <a:pt x="1725" y="1020"/>
                    </a:lnTo>
                    <a:lnTo>
                      <a:pt x="1744" y="1020"/>
                    </a:lnTo>
                    <a:lnTo>
                      <a:pt x="1762" y="1018"/>
                    </a:lnTo>
                    <a:lnTo>
                      <a:pt x="1779" y="1016"/>
                    </a:lnTo>
                    <a:lnTo>
                      <a:pt x="1796" y="1013"/>
                    </a:lnTo>
                    <a:lnTo>
                      <a:pt x="1811" y="1007"/>
                    </a:lnTo>
                    <a:lnTo>
                      <a:pt x="1827" y="999"/>
                    </a:lnTo>
                    <a:lnTo>
                      <a:pt x="1842" y="991"/>
                    </a:lnTo>
                    <a:lnTo>
                      <a:pt x="1857" y="982"/>
                    </a:lnTo>
                    <a:lnTo>
                      <a:pt x="1869" y="971"/>
                    </a:lnTo>
                    <a:lnTo>
                      <a:pt x="1879" y="957"/>
                    </a:lnTo>
                    <a:lnTo>
                      <a:pt x="1887" y="942"/>
                    </a:lnTo>
                    <a:lnTo>
                      <a:pt x="1890" y="925"/>
                    </a:lnTo>
                    <a:lnTo>
                      <a:pt x="1902" y="834"/>
                    </a:lnTo>
                    <a:lnTo>
                      <a:pt x="1914" y="674"/>
                    </a:lnTo>
                    <a:lnTo>
                      <a:pt x="1912" y="650"/>
                    </a:lnTo>
                    <a:lnTo>
                      <a:pt x="1911" y="624"/>
                    </a:lnTo>
                    <a:lnTo>
                      <a:pt x="1911" y="599"/>
                    </a:lnTo>
                    <a:lnTo>
                      <a:pt x="1910" y="574"/>
                    </a:lnTo>
                    <a:lnTo>
                      <a:pt x="1907" y="550"/>
                    </a:lnTo>
                    <a:lnTo>
                      <a:pt x="1902" y="525"/>
                    </a:lnTo>
                    <a:lnTo>
                      <a:pt x="1891" y="503"/>
                    </a:lnTo>
                    <a:lnTo>
                      <a:pt x="1876" y="483"/>
                    </a:lnTo>
                    <a:lnTo>
                      <a:pt x="1868" y="469"/>
                    </a:lnTo>
                    <a:lnTo>
                      <a:pt x="1864" y="454"/>
                    </a:lnTo>
                    <a:lnTo>
                      <a:pt x="1860" y="439"/>
                    </a:lnTo>
                    <a:lnTo>
                      <a:pt x="1859" y="423"/>
                    </a:lnTo>
                    <a:lnTo>
                      <a:pt x="1851" y="417"/>
                    </a:lnTo>
                    <a:lnTo>
                      <a:pt x="1845" y="410"/>
                    </a:lnTo>
                    <a:lnTo>
                      <a:pt x="1842" y="401"/>
                    </a:lnTo>
                    <a:lnTo>
                      <a:pt x="1839" y="392"/>
                    </a:lnTo>
                    <a:lnTo>
                      <a:pt x="1838" y="381"/>
                    </a:lnTo>
                    <a:lnTo>
                      <a:pt x="1839" y="371"/>
                    </a:lnTo>
                    <a:lnTo>
                      <a:pt x="1843" y="362"/>
                    </a:lnTo>
                    <a:lnTo>
                      <a:pt x="1849" y="355"/>
                    </a:lnTo>
                    <a:lnTo>
                      <a:pt x="1853" y="353"/>
                    </a:lnTo>
                    <a:lnTo>
                      <a:pt x="1856" y="347"/>
                    </a:lnTo>
                    <a:lnTo>
                      <a:pt x="1858" y="340"/>
                    </a:lnTo>
                    <a:lnTo>
                      <a:pt x="1861" y="334"/>
                    </a:lnTo>
                    <a:lnTo>
                      <a:pt x="1866" y="328"/>
                    </a:lnTo>
                    <a:lnTo>
                      <a:pt x="1872" y="325"/>
                    </a:lnTo>
                    <a:lnTo>
                      <a:pt x="1877" y="321"/>
                    </a:lnTo>
                    <a:lnTo>
                      <a:pt x="1883" y="319"/>
                    </a:lnTo>
                    <a:lnTo>
                      <a:pt x="1888" y="317"/>
                    </a:lnTo>
                    <a:lnTo>
                      <a:pt x="1892" y="313"/>
                    </a:lnTo>
                    <a:lnTo>
                      <a:pt x="1897" y="309"/>
                    </a:lnTo>
                    <a:lnTo>
                      <a:pt x="1900" y="303"/>
                    </a:lnTo>
                    <a:lnTo>
                      <a:pt x="1907" y="297"/>
                    </a:lnTo>
                    <a:lnTo>
                      <a:pt x="1917" y="294"/>
                    </a:lnTo>
                    <a:lnTo>
                      <a:pt x="1925" y="291"/>
                    </a:lnTo>
                    <a:lnTo>
                      <a:pt x="1933" y="293"/>
                    </a:lnTo>
                    <a:lnTo>
                      <a:pt x="1941" y="298"/>
                    </a:lnTo>
                    <a:lnTo>
                      <a:pt x="1950" y="302"/>
                    </a:lnTo>
                    <a:lnTo>
                      <a:pt x="1959" y="303"/>
                    </a:lnTo>
                    <a:lnTo>
                      <a:pt x="1970" y="303"/>
                    </a:lnTo>
                    <a:lnTo>
                      <a:pt x="1979" y="303"/>
                    </a:lnTo>
                    <a:lnTo>
                      <a:pt x="1988" y="303"/>
                    </a:lnTo>
                    <a:lnTo>
                      <a:pt x="1997" y="305"/>
                    </a:lnTo>
                    <a:lnTo>
                      <a:pt x="2006" y="310"/>
                    </a:lnTo>
                    <a:lnTo>
                      <a:pt x="2012" y="313"/>
                    </a:lnTo>
                    <a:lnTo>
                      <a:pt x="2019" y="316"/>
                    </a:lnTo>
                    <a:lnTo>
                      <a:pt x="2026" y="318"/>
                    </a:lnTo>
                    <a:lnTo>
                      <a:pt x="2033" y="320"/>
                    </a:lnTo>
                    <a:lnTo>
                      <a:pt x="2040" y="324"/>
                    </a:lnTo>
                    <a:lnTo>
                      <a:pt x="2046" y="327"/>
                    </a:lnTo>
                    <a:lnTo>
                      <a:pt x="2051" y="331"/>
                    </a:lnTo>
                    <a:lnTo>
                      <a:pt x="2056" y="336"/>
                    </a:lnTo>
                    <a:lnTo>
                      <a:pt x="2055" y="357"/>
                    </a:lnTo>
                    <a:lnTo>
                      <a:pt x="2051" y="377"/>
                    </a:lnTo>
                    <a:lnTo>
                      <a:pt x="2048" y="396"/>
                    </a:lnTo>
                    <a:lnTo>
                      <a:pt x="2043" y="415"/>
                    </a:lnTo>
                    <a:lnTo>
                      <a:pt x="2036" y="432"/>
                    </a:lnTo>
                    <a:lnTo>
                      <a:pt x="2028" y="449"/>
                    </a:lnTo>
                    <a:lnTo>
                      <a:pt x="2019" y="464"/>
                    </a:lnTo>
                    <a:lnTo>
                      <a:pt x="2006" y="479"/>
                    </a:lnTo>
                    <a:lnTo>
                      <a:pt x="1999" y="500"/>
                    </a:lnTo>
                    <a:lnTo>
                      <a:pt x="1997" y="523"/>
                    </a:lnTo>
                    <a:lnTo>
                      <a:pt x="1995" y="545"/>
                    </a:lnTo>
                    <a:lnTo>
                      <a:pt x="1991" y="564"/>
                    </a:lnTo>
                    <a:lnTo>
                      <a:pt x="1997" y="622"/>
                    </a:lnTo>
                    <a:lnTo>
                      <a:pt x="2014" y="824"/>
                    </a:lnTo>
                    <a:lnTo>
                      <a:pt x="2012" y="857"/>
                    </a:lnTo>
                    <a:lnTo>
                      <a:pt x="2010" y="891"/>
                    </a:lnTo>
                    <a:lnTo>
                      <a:pt x="2008" y="923"/>
                    </a:lnTo>
                    <a:lnTo>
                      <a:pt x="2004" y="955"/>
                    </a:lnTo>
                    <a:lnTo>
                      <a:pt x="1999" y="987"/>
                    </a:lnTo>
                    <a:lnTo>
                      <a:pt x="1993" y="1018"/>
                    </a:lnTo>
                    <a:lnTo>
                      <a:pt x="1982" y="1051"/>
                    </a:lnTo>
                    <a:lnTo>
                      <a:pt x="1970" y="1082"/>
                    </a:lnTo>
                    <a:lnTo>
                      <a:pt x="1959" y="1108"/>
                    </a:lnTo>
                    <a:lnTo>
                      <a:pt x="1948" y="1132"/>
                    </a:lnTo>
                    <a:lnTo>
                      <a:pt x="1934" y="1157"/>
                    </a:lnTo>
                    <a:lnTo>
                      <a:pt x="1920" y="1180"/>
                    </a:lnTo>
                    <a:lnTo>
                      <a:pt x="1906" y="1203"/>
                    </a:lnTo>
                    <a:lnTo>
                      <a:pt x="1892" y="1226"/>
                    </a:lnTo>
                    <a:lnTo>
                      <a:pt x="1881" y="1250"/>
                    </a:lnTo>
                    <a:lnTo>
                      <a:pt x="1872" y="1275"/>
                    </a:lnTo>
                    <a:lnTo>
                      <a:pt x="1872" y="1341"/>
                    </a:lnTo>
                    <a:lnTo>
                      <a:pt x="1875" y="1405"/>
                    </a:lnTo>
                    <a:lnTo>
                      <a:pt x="1885" y="1468"/>
                    </a:lnTo>
                    <a:lnTo>
                      <a:pt x="1902" y="1528"/>
                    </a:lnTo>
                    <a:lnTo>
                      <a:pt x="1925" y="1503"/>
                    </a:lnTo>
                    <a:lnTo>
                      <a:pt x="1945" y="1479"/>
                    </a:lnTo>
                    <a:lnTo>
                      <a:pt x="1965" y="1453"/>
                    </a:lnTo>
                    <a:lnTo>
                      <a:pt x="1981" y="1425"/>
                    </a:lnTo>
                    <a:lnTo>
                      <a:pt x="1996" y="1396"/>
                    </a:lnTo>
                    <a:lnTo>
                      <a:pt x="2010" y="1366"/>
                    </a:lnTo>
                    <a:lnTo>
                      <a:pt x="2022" y="1336"/>
                    </a:lnTo>
                    <a:lnTo>
                      <a:pt x="2033" y="1305"/>
                    </a:lnTo>
                    <a:lnTo>
                      <a:pt x="2042" y="1268"/>
                    </a:lnTo>
                    <a:lnTo>
                      <a:pt x="2051" y="1230"/>
                    </a:lnTo>
                    <a:lnTo>
                      <a:pt x="2059" y="1191"/>
                    </a:lnTo>
                    <a:lnTo>
                      <a:pt x="2065" y="1152"/>
                    </a:lnTo>
                    <a:lnTo>
                      <a:pt x="2069" y="1113"/>
                    </a:lnTo>
                    <a:lnTo>
                      <a:pt x="2070" y="1074"/>
                    </a:lnTo>
                    <a:lnTo>
                      <a:pt x="2067" y="1035"/>
                    </a:lnTo>
                    <a:lnTo>
                      <a:pt x="2060" y="998"/>
                    </a:lnTo>
                    <a:lnTo>
                      <a:pt x="2048" y="970"/>
                    </a:lnTo>
                    <a:lnTo>
                      <a:pt x="2048" y="941"/>
                    </a:lnTo>
                    <a:lnTo>
                      <a:pt x="2056" y="912"/>
                    </a:lnTo>
                    <a:lnTo>
                      <a:pt x="2063" y="882"/>
                    </a:lnTo>
                    <a:lnTo>
                      <a:pt x="2069" y="884"/>
                    </a:lnTo>
                    <a:lnTo>
                      <a:pt x="2074" y="887"/>
                    </a:lnTo>
                    <a:lnTo>
                      <a:pt x="2078" y="892"/>
                    </a:lnTo>
                    <a:lnTo>
                      <a:pt x="2081" y="896"/>
                    </a:lnTo>
                    <a:lnTo>
                      <a:pt x="2095" y="892"/>
                    </a:lnTo>
                    <a:lnTo>
                      <a:pt x="2109" y="888"/>
                    </a:lnTo>
                    <a:lnTo>
                      <a:pt x="2123" y="886"/>
                    </a:lnTo>
                    <a:lnTo>
                      <a:pt x="2138" y="885"/>
                    </a:lnTo>
                    <a:lnTo>
                      <a:pt x="2151" y="884"/>
                    </a:lnTo>
                    <a:lnTo>
                      <a:pt x="2165" y="884"/>
                    </a:lnTo>
                    <a:lnTo>
                      <a:pt x="2180" y="885"/>
                    </a:lnTo>
                    <a:lnTo>
                      <a:pt x="2194" y="887"/>
                    </a:lnTo>
                    <a:lnTo>
                      <a:pt x="2207" y="893"/>
                    </a:lnTo>
                    <a:lnTo>
                      <a:pt x="2215" y="901"/>
                    </a:lnTo>
                    <a:lnTo>
                      <a:pt x="2222" y="911"/>
                    </a:lnTo>
                    <a:lnTo>
                      <a:pt x="2226" y="923"/>
                    </a:lnTo>
                    <a:lnTo>
                      <a:pt x="2230" y="934"/>
                    </a:lnTo>
                    <a:lnTo>
                      <a:pt x="2232" y="946"/>
                    </a:lnTo>
                    <a:lnTo>
                      <a:pt x="2236" y="958"/>
                    </a:lnTo>
                    <a:lnTo>
                      <a:pt x="2239" y="969"/>
                    </a:lnTo>
                    <a:lnTo>
                      <a:pt x="2238" y="975"/>
                    </a:lnTo>
                    <a:lnTo>
                      <a:pt x="2234" y="979"/>
                    </a:lnTo>
                    <a:lnTo>
                      <a:pt x="2230" y="984"/>
                    </a:lnTo>
                    <a:lnTo>
                      <a:pt x="2225" y="986"/>
                    </a:lnTo>
                    <a:lnTo>
                      <a:pt x="2217" y="988"/>
                    </a:lnTo>
                    <a:lnTo>
                      <a:pt x="2211" y="995"/>
                    </a:lnTo>
                    <a:lnTo>
                      <a:pt x="2207" y="1002"/>
                    </a:lnTo>
                    <a:lnTo>
                      <a:pt x="2198" y="1005"/>
                    </a:lnTo>
                    <a:lnTo>
                      <a:pt x="2194" y="1015"/>
                    </a:lnTo>
                    <a:lnTo>
                      <a:pt x="2191" y="1026"/>
                    </a:lnTo>
                    <a:lnTo>
                      <a:pt x="2186" y="1037"/>
                    </a:lnTo>
                    <a:lnTo>
                      <a:pt x="2180" y="1047"/>
                    </a:lnTo>
                    <a:lnTo>
                      <a:pt x="2175" y="1056"/>
                    </a:lnTo>
                    <a:lnTo>
                      <a:pt x="2166" y="1064"/>
                    </a:lnTo>
                    <a:lnTo>
                      <a:pt x="2156" y="1071"/>
                    </a:lnTo>
                    <a:lnTo>
                      <a:pt x="2145" y="1076"/>
                    </a:lnTo>
                    <a:lnTo>
                      <a:pt x="2145" y="1096"/>
                    </a:lnTo>
                    <a:lnTo>
                      <a:pt x="2145" y="1116"/>
                    </a:lnTo>
                    <a:lnTo>
                      <a:pt x="2143" y="1138"/>
                    </a:lnTo>
                    <a:lnTo>
                      <a:pt x="2143" y="1159"/>
                    </a:lnTo>
                    <a:lnTo>
                      <a:pt x="2141" y="1222"/>
                    </a:lnTo>
                    <a:lnTo>
                      <a:pt x="2134" y="1285"/>
                    </a:lnTo>
                    <a:lnTo>
                      <a:pt x="2125" y="1347"/>
                    </a:lnTo>
                    <a:lnTo>
                      <a:pt x="2116" y="1409"/>
                    </a:lnTo>
                    <a:lnTo>
                      <a:pt x="2107" y="1450"/>
                    </a:lnTo>
                    <a:lnTo>
                      <a:pt x="2093" y="1490"/>
                    </a:lnTo>
                    <a:lnTo>
                      <a:pt x="2077" y="1528"/>
                    </a:lnTo>
                    <a:lnTo>
                      <a:pt x="2056" y="1563"/>
                    </a:lnTo>
                    <a:lnTo>
                      <a:pt x="2033" y="1598"/>
                    </a:lnTo>
                    <a:lnTo>
                      <a:pt x="2008" y="1631"/>
                    </a:lnTo>
                    <a:lnTo>
                      <a:pt x="1980" y="1664"/>
                    </a:lnTo>
                    <a:lnTo>
                      <a:pt x="1951" y="1696"/>
                    </a:lnTo>
                    <a:lnTo>
                      <a:pt x="1932" y="1741"/>
                    </a:lnTo>
                    <a:lnTo>
                      <a:pt x="1914" y="1788"/>
                    </a:lnTo>
                    <a:lnTo>
                      <a:pt x="1898" y="1836"/>
                    </a:lnTo>
                    <a:lnTo>
                      <a:pt x="1882" y="1884"/>
                    </a:lnTo>
                    <a:lnTo>
                      <a:pt x="1864" y="1930"/>
                    </a:lnTo>
                    <a:lnTo>
                      <a:pt x="1842" y="1975"/>
                    </a:lnTo>
                    <a:lnTo>
                      <a:pt x="1815" y="2016"/>
                    </a:lnTo>
                    <a:lnTo>
                      <a:pt x="1783" y="2055"/>
                    </a:lnTo>
                    <a:lnTo>
                      <a:pt x="1763" y="2068"/>
                    </a:lnTo>
                    <a:lnTo>
                      <a:pt x="1744" y="2078"/>
                    </a:lnTo>
                    <a:lnTo>
                      <a:pt x="1723" y="2087"/>
                    </a:lnTo>
                    <a:lnTo>
                      <a:pt x="1703" y="2094"/>
                    </a:lnTo>
                    <a:lnTo>
                      <a:pt x="1683" y="2099"/>
                    </a:lnTo>
                    <a:lnTo>
                      <a:pt x="1662" y="2104"/>
                    </a:lnTo>
                    <a:lnTo>
                      <a:pt x="1640" y="2107"/>
                    </a:lnTo>
                    <a:lnTo>
                      <a:pt x="1617" y="2109"/>
                    </a:lnTo>
                    <a:lnTo>
                      <a:pt x="1604" y="2111"/>
                    </a:lnTo>
                    <a:lnTo>
                      <a:pt x="1591" y="2113"/>
                    </a:lnTo>
                    <a:lnTo>
                      <a:pt x="1578" y="2114"/>
                    </a:lnTo>
                    <a:lnTo>
                      <a:pt x="1564" y="2114"/>
                    </a:lnTo>
                    <a:lnTo>
                      <a:pt x="1550" y="2115"/>
                    </a:lnTo>
                    <a:lnTo>
                      <a:pt x="1535" y="2115"/>
                    </a:lnTo>
                    <a:lnTo>
                      <a:pt x="1522" y="2116"/>
                    </a:lnTo>
                    <a:lnTo>
                      <a:pt x="1508" y="2116"/>
                    </a:lnTo>
                    <a:lnTo>
                      <a:pt x="1493" y="2116"/>
                    </a:lnTo>
                    <a:lnTo>
                      <a:pt x="1479" y="2116"/>
                    </a:lnTo>
                    <a:lnTo>
                      <a:pt x="1464" y="2117"/>
                    </a:lnTo>
                    <a:lnTo>
                      <a:pt x="1450" y="2117"/>
                    </a:lnTo>
                    <a:lnTo>
                      <a:pt x="1436" y="2117"/>
                    </a:lnTo>
                    <a:lnTo>
                      <a:pt x="1422" y="2117"/>
                    </a:lnTo>
                    <a:lnTo>
                      <a:pt x="1409" y="2117"/>
                    </a:lnTo>
                    <a:lnTo>
                      <a:pt x="1395" y="2117"/>
                    </a:lnTo>
                    <a:lnTo>
                      <a:pt x="1381" y="2116"/>
                    </a:lnTo>
                    <a:lnTo>
                      <a:pt x="1372" y="2113"/>
                    </a:lnTo>
                    <a:lnTo>
                      <a:pt x="1365" y="2107"/>
                    </a:lnTo>
                    <a:lnTo>
                      <a:pt x="1361" y="2101"/>
                    </a:lnTo>
                    <a:lnTo>
                      <a:pt x="1359" y="2096"/>
                    </a:lnTo>
                    <a:lnTo>
                      <a:pt x="1359" y="2090"/>
                    </a:lnTo>
                    <a:lnTo>
                      <a:pt x="1359" y="2086"/>
                    </a:lnTo>
                    <a:lnTo>
                      <a:pt x="1359" y="2085"/>
                    </a:lnTo>
                    <a:lnTo>
                      <a:pt x="1398" y="1895"/>
                    </a:lnTo>
                    <a:lnTo>
                      <a:pt x="1410" y="1857"/>
                    </a:lnTo>
                    <a:lnTo>
                      <a:pt x="1413" y="1824"/>
                    </a:lnTo>
                    <a:lnTo>
                      <a:pt x="1408" y="1793"/>
                    </a:lnTo>
                    <a:lnTo>
                      <a:pt x="1394" y="1763"/>
                    </a:lnTo>
                    <a:lnTo>
                      <a:pt x="1357" y="1737"/>
                    </a:lnTo>
                    <a:lnTo>
                      <a:pt x="1342" y="1742"/>
                    </a:lnTo>
                    <a:lnTo>
                      <a:pt x="1328" y="1749"/>
                    </a:lnTo>
                    <a:lnTo>
                      <a:pt x="1314" y="1759"/>
                    </a:lnTo>
                    <a:lnTo>
                      <a:pt x="1303" y="1770"/>
                    </a:lnTo>
                    <a:lnTo>
                      <a:pt x="1292" y="1782"/>
                    </a:lnTo>
                    <a:lnTo>
                      <a:pt x="1284" y="1796"/>
                    </a:lnTo>
                    <a:lnTo>
                      <a:pt x="1277" y="1810"/>
                    </a:lnTo>
                    <a:lnTo>
                      <a:pt x="1274" y="1825"/>
                    </a:lnTo>
                    <a:lnTo>
                      <a:pt x="1275" y="1856"/>
                    </a:lnTo>
                    <a:lnTo>
                      <a:pt x="1280" y="1886"/>
                    </a:lnTo>
                    <a:lnTo>
                      <a:pt x="1285" y="1915"/>
                    </a:lnTo>
                    <a:lnTo>
                      <a:pt x="1294" y="1943"/>
                    </a:lnTo>
                    <a:lnTo>
                      <a:pt x="1303" y="1972"/>
                    </a:lnTo>
                    <a:lnTo>
                      <a:pt x="1311" y="2001"/>
                    </a:lnTo>
                    <a:lnTo>
                      <a:pt x="1320" y="2030"/>
                    </a:lnTo>
                    <a:lnTo>
                      <a:pt x="1328" y="2059"/>
                    </a:lnTo>
                    <a:lnTo>
                      <a:pt x="1323" y="2075"/>
                    </a:lnTo>
                    <a:lnTo>
                      <a:pt x="1315" y="2087"/>
                    </a:lnTo>
                    <a:lnTo>
                      <a:pt x="1304" y="2098"/>
                    </a:lnTo>
                    <a:lnTo>
                      <a:pt x="1291" y="2106"/>
                    </a:lnTo>
                    <a:lnTo>
                      <a:pt x="1276" y="2112"/>
                    </a:lnTo>
                    <a:lnTo>
                      <a:pt x="1261" y="2117"/>
                    </a:lnTo>
                    <a:lnTo>
                      <a:pt x="1246" y="2123"/>
                    </a:lnTo>
                    <a:lnTo>
                      <a:pt x="1232" y="2129"/>
                    </a:lnTo>
                    <a:lnTo>
                      <a:pt x="1213" y="2135"/>
                    </a:lnTo>
                    <a:lnTo>
                      <a:pt x="1196" y="2139"/>
                    </a:lnTo>
                    <a:lnTo>
                      <a:pt x="1178" y="2144"/>
                    </a:lnTo>
                    <a:lnTo>
                      <a:pt x="1161" y="2149"/>
                    </a:lnTo>
                    <a:lnTo>
                      <a:pt x="1143" y="2153"/>
                    </a:lnTo>
                    <a:lnTo>
                      <a:pt x="1124" y="2157"/>
                    </a:lnTo>
                    <a:lnTo>
                      <a:pt x="1105" y="2159"/>
                    </a:lnTo>
                    <a:lnTo>
                      <a:pt x="1083" y="2160"/>
                    </a:lnTo>
                    <a:lnTo>
                      <a:pt x="1070" y="2161"/>
                    </a:lnTo>
                    <a:lnTo>
                      <a:pt x="1057" y="2161"/>
                    </a:lnTo>
                    <a:lnTo>
                      <a:pt x="1042" y="2161"/>
                    </a:lnTo>
                    <a:lnTo>
                      <a:pt x="1027" y="2160"/>
                    </a:lnTo>
                    <a:lnTo>
                      <a:pt x="1011" y="2159"/>
                    </a:lnTo>
                    <a:lnTo>
                      <a:pt x="995" y="2158"/>
                    </a:lnTo>
                    <a:lnTo>
                      <a:pt x="977" y="2155"/>
                    </a:lnTo>
                    <a:lnTo>
                      <a:pt x="957" y="2153"/>
                    </a:lnTo>
                    <a:lnTo>
                      <a:pt x="950" y="2153"/>
                    </a:lnTo>
                    <a:lnTo>
                      <a:pt x="942" y="2152"/>
                    </a:lnTo>
                    <a:lnTo>
                      <a:pt x="933" y="2150"/>
                    </a:lnTo>
                    <a:lnTo>
                      <a:pt x="924" y="2149"/>
                    </a:lnTo>
                    <a:lnTo>
                      <a:pt x="915" y="2146"/>
                    </a:lnTo>
                    <a:lnTo>
                      <a:pt x="907" y="2144"/>
                    </a:lnTo>
                    <a:lnTo>
                      <a:pt x="900" y="2142"/>
                    </a:lnTo>
                    <a:lnTo>
                      <a:pt x="893" y="2140"/>
                    </a:lnTo>
                    <a:lnTo>
                      <a:pt x="875" y="2150"/>
                    </a:lnTo>
                    <a:lnTo>
                      <a:pt x="858" y="2158"/>
                    </a:lnTo>
                    <a:lnTo>
                      <a:pt x="840" y="2165"/>
                    </a:lnTo>
                    <a:lnTo>
                      <a:pt x="821" y="2170"/>
                    </a:lnTo>
                    <a:lnTo>
                      <a:pt x="802" y="2176"/>
                    </a:lnTo>
                    <a:lnTo>
                      <a:pt x="782" y="2181"/>
                    </a:lnTo>
                    <a:lnTo>
                      <a:pt x="763" y="2184"/>
                    </a:lnTo>
                    <a:lnTo>
                      <a:pt x="743" y="2187"/>
                    </a:lnTo>
                    <a:lnTo>
                      <a:pt x="727" y="2188"/>
                    </a:lnTo>
                    <a:lnTo>
                      <a:pt x="711" y="2188"/>
                    </a:lnTo>
                    <a:lnTo>
                      <a:pt x="695" y="2187"/>
                    </a:lnTo>
                    <a:lnTo>
                      <a:pt x="679" y="2184"/>
                    </a:lnTo>
                    <a:lnTo>
                      <a:pt x="662" y="2182"/>
                    </a:lnTo>
                    <a:lnTo>
                      <a:pt x="645" y="2177"/>
                    </a:lnTo>
                    <a:lnTo>
                      <a:pt x="630" y="2173"/>
                    </a:lnTo>
                    <a:lnTo>
                      <a:pt x="614" y="2167"/>
                    </a:lnTo>
                    <a:lnTo>
                      <a:pt x="601" y="2169"/>
                    </a:lnTo>
                    <a:lnTo>
                      <a:pt x="589" y="2170"/>
                    </a:lnTo>
                    <a:lnTo>
                      <a:pt x="576" y="2173"/>
                    </a:lnTo>
                    <a:lnTo>
                      <a:pt x="563" y="2174"/>
                    </a:lnTo>
                    <a:lnTo>
                      <a:pt x="551" y="2175"/>
                    </a:lnTo>
                    <a:lnTo>
                      <a:pt x="538" y="2174"/>
                    </a:lnTo>
                    <a:lnTo>
                      <a:pt x="525" y="2173"/>
                    </a:lnTo>
                    <a:lnTo>
                      <a:pt x="513" y="2170"/>
                    </a:lnTo>
                    <a:lnTo>
                      <a:pt x="489" y="2164"/>
                    </a:lnTo>
                    <a:lnTo>
                      <a:pt x="467" y="2154"/>
                    </a:lnTo>
                    <a:lnTo>
                      <a:pt x="447" y="2142"/>
                    </a:lnTo>
                    <a:lnTo>
                      <a:pt x="429" y="2127"/>
                    </a:lnTo>
                    <a:lnTo>
                      <a:pt x="411" y="2109"/>
                    </a:lnTo>
                    <a:lnTo>
                      <a:pt x="395" y="2091"/>
                    </a:lnTo>
                    <a:lnTo>
                      <a:pt x="380" y="2070"/>
                    </a:lnTo>
                    <a:lnTo>
                      <a:pt x="368" y="2049"/>
                    </a:lnTo>
                    <a:lnTo>
                      <a:pt x="313" y="1928"/>
                    </a:lnTo>
                    <a:lnTo>
                      <a:pt x="310" y="1918"/>
                    </a:lnTo>
                    <a:lnTo>
                      <a:pt x="305" y="1907"/>
                    </a:lnTo>
                    <a:lnTo>
                      <a:pt x="301" y="1896"/>
                    </a:lnTo>
                    <a:lnTo>
                      <a:pt x="296" y="1886"/>
                    </a:lnTo>
                    <a:lnTo>
                      <a:pt x="290" y="1875"/>
                    </a:lnTo>
                    <a:lnTo>
                      <a:pt x="284" y="1866"/>
                    </a:lnTo>
                    <a:lnTo>
                      <a:pt x="275" y="1859"/>
                    </a:lnTo>
                    <a:lnTo>
                      <a:pt x="266" y="1854"/>
                    </a:lnTo>
                    <a:lnTo>
                      <a:pt x="241" y="1846"/>
                    </a:lnTo>
                    <a:lnTo>
                      <a:pt x="216" y="1835"/>
                    </a:lnTo>
                    <a:lnTo>
                      <a:pt x="191" y="1823"/>
                    </a:lnTo>
                    <a:lnTo>
                      <a:pt x="168" y="1806"/>
                    </a:lnTo>
                    <a:lnTo>
                      <a:pt x="146" y="1790"/>
                    </a:lnTo>
                    <a:lnTo>
                      <a:pt x="126" y="1771"/>
                    </a:lnTo>
                    <a:lnTo>
                      <a:pt x="106" y="1750"/>
                    </a:lnTo>
                    <a:lnTo>
                      <a:pt x="89" y="1728"/>
                    </a:lnTo>
                    <a:lnTo>
                      <a:pt x="72" y="1706"/>
                    </a:lnTo>
                    <a:lnTo>
                      <a:pt x="57" y="1682"/>
                    </a:lnTo>
                    <a:lnTo>
                      <a:pt x="44" y="1657"/>
                    </a:lnTo>
                    <a:lnTo>
                      <a:pt x="32" y="1631"/>
                    </a:lnTo>
                    <a:lnTo>
                      <a:pt x="23" y="1606"/>
                    </a:lnTo>
                    <a:lnTo>
                      <a:pt x="15" y="1579"/>
                    </a:lnTo>
                    <a:lnTo>
                      <a:pt x="9" y="1553"/>
                    </a:lnTo>
                    <a:lnTo>
                      <a:pt x="6" y="1528"/>
                    </a:lnTo>
                    <a:lnTo>
                      <a:pt x="1" y="1495"/>
                    </a:lnTo>
                    <a:lnTo>
                      <a:pt x="0" y="1462"/>
                    </a:lnTo>
                    <a:lnTo>
                      <a:pt x="1" y="1430"/>
                    </a:lnTo>
                    <a:lnTo>
                      <a:pt x="5" y="1396"/>
                    </a:lnTo>
                    <a:lnTo>
                      <a:pt x="9" y="1363"/>
                    </a:lnTo>
                    <a:lnTo>
                      <a:pt x="14" y="1329"/>
                    </a:lnTo>
                    <a:lnTo>
                      <a:pt x="21" y="1297"/>
                    </a:lnTo>
                    <a:lnTo>
                      <a:pt x="28" y="1265"/>
                    </a:lnTo>
                    <a:lnTo>
                      <a:pt x="37" y="1234"/>
                    </a:lnTo>
                    <a:lnTo>
                      <a:pt x="45" y="1203"/>
                    </a:lnTo>
                    <a:lnTo>
                      <a:pt x="45" y="1170"/>
                    </a:lnTo>
                    <a:lnTo>
                      <a:pt x="35" y="1141"/>
                    </a:lnTo>
                    <a:lnTo>
                      <a:pt x="31" y="1120"/>
                    </a:lnTo>
                    <a:lnTo>
                      <a:pt x="32" y="1098"/>
                    </a:lnTo>
                    <a:lnTo>
                      <a:pt x="29" y="1078"/>
                    </a:lnTo>
                    <a:lnTo>
                      <a:pt x="13" y="1064"/>
                    </a:lnTo>
                    <a:lnTo>
                      <a:pt x="8" y="1055"/>
                    </a:lnTo>
                    <a:lnTo>
                      <a:pt x="8" y="1047"/>
                    </a:lnTo>
                    <a:lnTo>
                      <a:pt x="9" y="1039"/>
                    </a:lnTo>
                    <a:lnTo>
                      <a:pt x="13" y="1031"/>
                    </a:lnTo>
                    <a:lnTo>
                      <a:pt x="19" y="1023"/>
                    </a:lnTo>
                    <a:lnTo>
                      <a:pt x="24" y="1016"/>
                    </a:lnTo>
                    <a:lnTo>
                      <a:pt x="30" y="1009"/>
                    </a:lnTo>
                    <a:lnTo>
                      <a:pt x="36" y="1002"/>
                    </a:lnTo>
                    <a:lnTo>
                      <a:pt x="44" y="998"/>
                    </a:lnTo>
                    <a:lnTo>
                      <a:pt x="53" y="993"/>
                    </a:lnTo>
                    <a:lnTo>
                      <a:pt x="61" y="988"/>
                    </a:lnTo>
                    <a:lnTo>
                      <a:pt x="70" y="985"/>
                    </a:lnTo>
                    <a:lnTo>
                      <a:pt x="80" y="982"/>
                    </a:lnTo>
                    <a:lnTo>
                      <a:pt x="88" y="979"/>
                    </a:lnTo>
                    <a:lnTo>
                      <a:pt x="98" y="979"/>
                    </a:lnTo>
                    <a:lnTo>
                      <a:pt x="107" y="982"/>
                    </a:lnTo>
                    <a:lnTo>
                      <a:pt x="114" y="978"/>
                    </a:lnTo>
                    <a:lnTo>
                      <a:pt x="121" y="976"/>
                    </a:lnTo>
                    <a:lnTo>
                      <a:pt x="129" y="976"/>
                    </a:lnTo>
                    <a:lnTo>
                      <a:pt x="137" y="976"/>
                    </a:lnTo>
                    <a:lnTo>
                      <a:pt x="146" y="982"/>
                    </a:lnTo>
                    <a:lnTo>
                      <a:pt x="153" y="985"/>
                    </a:lnTo>
                    <a:lnTo>
                      <a:pt x="161" y="987"/>
                    </a:lnTo>
                    <a:lnTo>
                      <a:pt x="167" y="990"/>
                    </a:lnTo>
                    <a:lnTo>
                      <a:pt x="173" y="991"/>
                    </a:lnTo>
                    <a:lnTo>
                      <a:pt x="179" y="994"/>
                    </a:lnTo>
                    <a:lnTo>
                      <a:pt x="184" y="998"/>
                    </a:lnTo>
                    <a:lnTo>
                      <a:pt x="189" y="1003"/>
                    </a:lnTo>
                    <a:lnTo>
                      <a:pt x="202" y="1020"/>
                    </a:lnTo>
                    <a:lnTo>
                      <a:pt x="211" y="1037"/>
                    </a:lnTo>
                    <a:lnTo>
                      <a:pt x="214" y="1055"/>
                    </a:lnTo>
                    <a:lnTo>
                      <a:pt x="210" y="1075"/>
                    </a:lnTo>
                    <a:lnTo>
                      <a:pt x="190" y="1117"/>
                    </a:lnTo>
                    <a:lnTo>
                      <a:pt x="170" y="1160"/>
                    </a:lnTo>
                    <a:lnTo>
                      <a:pt x="149" y="1204"/>
                    </a:lnTo>
                    <a:lnTo>
                      <a:pt x="132" y="1248"/>
                    </a:lnTo>
                    <a:lnTo>
                      <a:pt x="117" y="1294"/>
                    </a:lnTo>
                    <a:lnTo>
                      <a:pt x="108" y="1340"/>
                    </a:lnTo>
                    <a:lnTo>
                      <a:pt x="108" y="1387"/>
                    </a:lnTo>
                    <a:lnTo>
                      <a:pt x="119" y="1437"/>
                    </a:lnTo>
                    <a:lnTo>
                      <a:pt x="125" y="1455"/>
                    </a:lnTo>
                    <a:lnTo>
                      <a:pt x="130" y="1473"/>
                    </a:lnTo>
                    <a:lnTo>
                      <a:pt x="137" y="1492"/>
                    </a:lnTo>
                    <a:lnTo>
                      <a:pt x="145" y="1509"/>
                    </a:lnTo>
                    <a:lnTo>
                      <a:pt x="153" y="1526"/>
                    </a:lnTo>
                    <a:lnTo>
                      <a:pt x="164" y="1544"/>
                    </a:lnTo>
                    <a:lnTo>
                      <a:pt x="174" y="1561"/>
                    </a:lnTo>
                    <a:lnTo>
                      <a:pt x="188" y="1577"/>
                    </a:lnTo>
                    <a:lnTo>
                      <a:pt x="198" y="1584"/>
                    </a:lnTo>
                    <a:lnTo>
                      <a:pt x="210" y="1591"/>
                    </a:lnTo>
                    <a:lnTo>
                      <a:pt x="222" y="1596"/>
                    </a:lnTo>
                    <a:lnTo>
                      <a:pt x="235" y="1600"/>
                    </a:lnTo>
                    <a:lnTo>
                      <a:pt x="249" y="1604"/>
                    </a:lnTo>
                    <a:lnTo>
                      <a:pt x="263" y="1606"/>
                    </a:lnTo>
                    <a:lnTo>
                      <a:pt x="277" y="1607"/>
                    </a:lnTo>
                    <a:lnTo>
                      <a:pt x="290" y="1607"/>
                    </a:lnTo>
                    <a:lnTo>
                      <a:pt x="305" y="1606"/>
                    </a:lnTo>
                    <a:lnTo>
                      <a:pt x="319" y="1605"/>
                    </a:lnTo>
                    <a:lnTo>
                      <a:pt x="333" y="1602"/>
                    </a:lnTo>
                    <a:lnTo>
                      <a:pt x="347" y="1599"/>
                    </a:lnTo>
                    <a:lnTo>
                      <a:pt x="360" y="1596"/>
                    </a:lnTo>
                    <a:lnTo>
                      <a:pt x="372" y="1590"/>
                    </a:lnTo>
                    <a:lnTo>
                      <a:pt x="384" y="1585"/>
                    </a:lnTo>
                    <a:lnTo>
                      <a:pt x="395" y="1578"/>
                    </a:lnTo>
                    <a:lnTo>
                      <a:pt x="379" y="1568"/>
                    </a:lnTo>
                    <a:lnTo>
                      <a:pt x="365" y="1556"/>
                    </a:lnTo>
                    <a:lnTo>
                      <a:pt x="353" y="1544"/>
                    </a:lnTo>
                    <a:lnTo>
                      <a:pt x="343" y="1529"/>
                    </a:lnTo>
                    <a:lnTo>
                      <a:pt x="335" y="1513"/>
                    </a:lnTo>
                    <a:lnTo>
                      <a:pt x="330" y="1494"/>
                    </a:lnTo>
                    <a:lnTo>
                      <a:pt x="326" y="1473"/>
                    </a:lnTo>
                    <a:lnTo>
                      <a:pt x="325" y="1449"/>
                    </a:lnTo>
                    <a:lnTo>
                      <a:pt x="330" y="1432"/>
                    </a:lnTo>
                    <a:lnTo>
                      <a:pt x="334" y="1415"/>
                    </a:lnTo>
                    <a:lnTo>
                      <a:pt x="342" y="1399"/>
                    </a:lnTo>
                    <a:lnTo>
                      <a:pt x="354" y="1385"/>
                    </a:lnTo>
                    <a:lnTo>
                      <a:pt x="350" y="1373"/>
                    </a:lnTo>
                    <a:lnTo>
                      <a:pt x="348" y="1362"/>
                    </a:lnTo>
                    <a:lnTo>
                      <a:pt x="348" y="1350"/>
                    </a:lnTo>
                    <a:lnTo>
                      <a:pt x="356" y="1340"/>
                    </a:lnTo>
                    <a:lnTo>
                      <a:pt x="357" y="1327"/>
                    </a:lnTo>
                    <a:lnTo>
                      <a:pt x="361" y="1313"/>
                    </a:lnTo>
                    <a:lnTo>
                      <a:pt x="366" y="1299"/>
                    </a:lnTo>
                    <a:lnTo>
                      <a:pt x="371" y="1286"/>
                    </a:lnTo>
                    <a:lnTo>
                      <a:pt x="374" y="1273"/>
                    </a:lnTo>
                    <a:lnTo>
                      <a:pt x="374" y="1261"/>
                    </a:lnTo>
                    <a:lnTo>
                      <a:pt x="369" y="1250"/>
                    </a:lnTo>
                    <a:lnTo>
                      <a:pt x="357" y="1240"/>
                    </a:lnTo>
                    <a:lnTo>
                      <a:pt x="354" y="1230"/>
                    </a:lnTo>
                    <a:lnTo>
                      <a:pt x="351" y="1220"/>
                    </a:lnTo>
                    <a:lnTo>
                      <a:pt x="353" y="1211"/>
                    </a:lnTo>
                    <a:lnTo>
                      <a:pt x="355" y="1200"/>
                    </a:lnTo>
                    <a:lnTo>
                      <a:pt x="357" y="1195"/>
                    </a:lnTo>
                    <a:lnTo>
                      <a:pt x="362" y="1190"/>
                    </a:lnTo>
                    <a:lnTo>
                      <a:pt x="366" y="1187"/>
                    </a:lnTo>
                    <a:lnTo>
                      <a:pt x="372" y="1184"/>
                    </a:lnTo>
                    <a:lnTo>
                      <a:pt x="377" y="1181"/>
                    </a:lnTo>
                    <a:lnTo>
                      <a:pt x="380" y="1177"/>
                    </a:lnTo>
                    <a:lnTo>
                      <a:pt x="381" y="1173"/>
                    </a:lnTo>
                    <a:lnTo>
                      <a:pt x="380" y="1166"/>
                    </a:lnTo>
                    <a:lnTo>
                      <a:pt x="381" y="1157"/>
                    </a:lnTo>
                    <a:lnTo>
                      <a:pt x="385" y="1150"/>
                    </a:lnTo>
                    <a:lnTo>
                      <a:pt x="389" y="1144"/>
                    </a:lnTo>
                    <a:lnTo>
                      <a:pt x="394" y="1139"/>
                    </a:lnTo>
                    <a:lnTo>
                      <a:pt x="400" y="1136"/>
                    </a:lnTo>
                    <a:lnTo>
                      <a:pt x="407" y="1134"/>
                    </a:lnTo>
                    <a:lnTo>
                      <a:pt x="414" y="1131"/>
                    </a:lnTo>
                    <a:lnTo>
                      <a:pt x="421" y="1130"/>
                    </a:lnTo>
                    <a:lnTo>
                      <a:pt x="415" y="1119"/>
                    </a:lnTo>
                    <a:lnTo>
                      <a:pt x="409" y="1107"/>
                    </a:lnTo>
                    <a:lnTo>
                      <a:pt x="406" y="1096"/>
                    </a:lnTo>
                    <a:lnTo>
                      <a:pt x="401" y="1083"/>
                    </a:lnTo>
                    <a:lnTo>
                      <a:pt x="398" y="1071"/>
                    </a:lnTo>
                    <a:lnTo>
                      <a:pt x="394" y="1059"/>
                    </a:lnTo>
                    <a:lnTo>
                      <a:pt x="391" y="1047"/>
                    </a:lnTo>
                    <a:lnTo>
                      <a:pt x="386" y="1035"/>
                    </a:lnTo>
                    <a:lnTo>
                      <a:pt x="346" y="910"/>
                    </a:lnTo>
                    <a:lnTo>
                      <a:pt x="320" y="839"/>
                    </a:lnTo>
                    <a:lnTo>
                      <a:pt x="308" y="840"/>
                    </a:lnTo>
                    <a:lnTo>
                      <a:pt x="294" y="842"/>
                    </a:lnTo>
                    <a:lnTo>
                      <a:pt x="281" y="846"/>
                    </a:lnTo>
                    <a:lnTo>
                      <a:pt x="269" y="851"/>
                    </a:lnTo>
                    <a:lnTo>
                      <a:pt x="256" y="856"/>
                    </a:lnTo>
                    <a:lnTo>
                      <a:pt x="243" y="862"/>
                    </a:lnTo>
                    <a:lnTo>
                      <a:pt x="229" y="865"/>
                    </a:lnTo>
                    <a:lnTo>
                      <a:pt x="217" y="869"/>
                    </a:lnTo>
                    <a:lnTo>
                      <a:pt x="213" y="866"/>
                    </a:lnTo>
                    <a:lnTo>
                      <a:pt x="218" y="832"/>
                    </a:lnTo>
                    <a:lnTo>
                      <a:pt x="222" y="798"/>
                    </a:lnTo>
                    <a:lnTo>
                      <a:pt x="227" y="766"/>
                    </a:lnTo>
                    <a:lnTo>
                      <a:pt x="233" y="733"/>
                    </a:lnTo>
                    <a:lnTo>
                      <a:pt x="222" y="705"/>
                    </a:lnTo>
                    <a:lnTo>
                      <a:pt x="219" y="675"/>
                    </a:lnTo>
                    <a:lnTo>
                      <a:pt x="224" y="644"/>
                    </a:lnTo>
                    <a:lnTo>
                      <a:pt x="237" y="617"/>
                    </a:lnTo>
                    <a:lnTo>
                      <a:pt x="235" y="600"/>
                    </a:lnTo>
                    <a:lnTo>
                      <a:pt x="237" y="584"/>
                    </a:lnTo>
                    <a:lnTo>
                      <a:pt x="241" y="568"/>
                    </a:lnTo>
                    <a:lnTo>
                      <a:pt x="246" y="552"/>
                    </a:lnTo>
                    <a:lnTo>
                      <a:pt x="251" y="536"/>
                    </a:lnTo>
                    <a:lnTo>
                      <a:pt x="255" y="520"/>
                    </a:lnTo>
                    <a:lnTo>
                      <a:pt x="255" y="503"/>
                    </a:lnTo>
                    <a:lnTo>
                      <a:pt x="252" y="485"/>
                    </a:lnTo>
                    <a:lnTo>
                      <a:pt x="246" y="276"/>
                    </a:lnTo>
                    <a:lnTo>
                      <a:pt x="244" y="259"/>
                    </a:lnTo>
                    <a:lnTo>
                      <a:pt x="243" y="241"/>
                    </a:lnTo>
                    <a:lnTo>
                      <a:pt x="241" y="222"/>
                    </a:lnTo>
                    <a:lnTo>
                      <a:pt x="239" y="204"/>
                    </a:lnTo>
                    <a:lnTo>
                      <a:pt x="254" y="192"/>
                    </a:lnTo>
                    <a:lnTo>
                      <a:pt x="270" y="182"/>
                    </a:lnTo>
                    <a:lnTo>
                      <a:pt x="285" y="172"/>
                    </a:lnTo>
                    <a:lnTo>
                      <a:pt x="301" y="162"/>
                    </a:lnTo>
                    <a:lnTo>
                      <a:pt x="317" y="153"/>
                    </a:lnTo>
                    <a:lnTo>
                      <a:pt x="333" y="145"/>
                    </a:lnTo>
                    <a:lnTo>
                      <a:pt x="350" y="137"/>
                    </a:lnTo>
                    <a:lnTo>
                      <a:pt x="366" y="129"/>
                    </a:lnTo>
                    <a:lnTo>
                      <a:pt x="383" y="122"/>
                    </a:lnTo>
                    <a:lnTo>
                      <a:pt x="400" y="114"/>
                    </a:lnTo>
                    <a:lnTo>
                      <a:pt x="417" y="107"/>
                    </a:lnTo>
                    <a:lnTo>
                      <a:pt x="433" y="101"/>
                    </a:lnTo>
                    <a:lnTo>
                      <a:pt x="451" y="94"/>
                    </a:lnTo>
                    <a:lnTo>
                      <a:pt x="468" y="89"/>
                    </a:lnTo>
                    <a:lnTo>
                      <a:pt x="484" y="82"/>
                    </a:lnTo>
                    <a:lnTo>
                      <a:pt x="501" y="76"/>
                    </a:lnTo>
                    <a:lnTo>
                      <a:pt x="522" y="70"/>
                    </a:lnTo>
                    <a:lnTo>
                      <a:pt x="544" y="65"/>
                    </a:lnTo>
                    <a:lnTo>
                      <a:pt x="565" y="60"/>
                    </a:lnTo>
                    <a:lnTo>
                      <a:pt x="585" y="55"/>
                    </a:lnTo>
                    <a:lnTo>
                      <a:pt x="607" y="51"/>
                    </a:lnTo>
                    <a:lnTo>
                      <a:pt x="629" y="47"/>
                    </a:lnTo>
                    <a:lnTo>
                      <a:pt x="651" y="44"/>
                    </a:lnTo>
                    <a:lnTo>
                      <a:pt x="672" y="40"/>
                    </a:lnTo>
                    <a:lnTo>
                      <a:pt x="694" y="37"/>
                    </a:lnTo>
                    <a:lnTo>
                      <a:pt x="715" y="35"/>
                    </a:lnTo>
                    <a:lnTo>
                      <a:pt x="737" y="31"/>
                    </a:lnTo>
                    <a:lnTo>
                      <a:pt x="760" y="29"/>
                    </a:lnTo>
                    <a:lnTo>
                      <a:pt x="782" y="28"/>
                    </a:lnTo>
                    <a:lnTo>
                      <a:pt x="804" y="25"/>
                    </a:lnTo>
                    <a:lnTo>
                      <a:pt x="827" y="24"/>
                    </a:lnTo>
                    <a:lnTo>
                      <a:pt x="849" y="23"/>
                    </a:lnTo>
                    <a:lnTo>
                      <a:pt x="1021" y="32"/>
                    </a:lnTo>
                    <a:lnTo>
                      <a:pt x="1217" y="47"/>
                    </a:lnTo>
                    <a:lnTo>
                      <a:pt x="1235" y="48"/>
                    </a:lnTo>
                    <a:lnTo>
                      <a:pt x="1251" y="48"/>
                    </a:lnTo>
                    <a:lnTo>
                      <a:pt x="1267" y="48"/>
                    </a:lnTo>
                    <a:lnTo>
                      <a:pt x="1284" y="47"/>
                    </a:lnTo>
                    <a:lnTo>
                      <a:pt x="1300" y="46"/>
                    </a:lnTo>
                    <a:lnTo>
                      <a:pt x="1317" y="45"/>
                    </a:lnTo>
                    <a:lnTo>
                      <a:pt x="1332" y="43"/>
                    </a:lnTo>
                    <a:lnTo>
                      <a:pt x="1348" y="40"/>
                    </a:lnTo>
                    <a:lnTo>
                      <a:pt x="1364" y="37"/>
                    </a:lnTo>
                    <a:lnTo>
                      <a:pt x="1379" y="33"/>
                    </a:lnTo>
                    <a:lnTo>
                      <a:pt x="1394" y="29"/>
                    </a:lnTo>
                    <a:lnTo>
                      <a:pt x="1410" y="24"/>
                    </a:lnTo>
                    <a:lnTo>
                      <a:pt x="1425" y="18"/>
                    </a:lnTo>
                    <a:lnTo>
                      <a:pt x="1440" y="13"/>
                    </a:lnTo>
                    <a:lnTo>
                      <a:pt x="1454" y="7"/>
                    </a:lnTo>
                    <a:lnTo>
                      <a:pt x="1469" y="0"/>
                    </a:lnTo>
                    <a:lnTo>
                      <a:pt x="1473" y="6"/>
                    </a:lnTo>
                    <a:lnTo>
                      <a:pt x="1417" y="14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54" name="Freeform 10"/>
              <p:cNvSpPr>
                <a:spLocks/>
              </p:cNvSpPr>
              <p:nvPr/>
            </p:nvSpPr>
            <p:spPr bwMode="auto">
              <a:xfrm>
                <a:off x="2445" y="2515"/>
                <a:ext cx="593" cy="396"/>
              </a:xfrm>
              <a:custGeom>
                <a:avLst/>
                <a:gdLst/>
                <a:ahLst/>
                <a:cxnLst>
                  <a:cxn ang="0">
                    <a:pos x="1102" y="365"/>
                  </a:cxn>
                  <a:cxn ang="0">
                    <a:pos x="1028" y="424"/>
                  </a:cxn>
                  <a:cxn ang="0">
                    <a:pos x="1052" y="447"/>
                  </a:cxn>
                  <a:cxn ang="0">
                    <a:pos x="1033" y="483"/>
                  </a:cxn>
                  <a:cxn ang="0">
                    <a:pos x="1058" y="487"/>
                  </a:cxn>
                  <a:cxn ang="0">
                    <a:pos x="1043" y="508"/>
                  </a:cxn>
                  <a:cxn ang="0">
                    <a:pos x="1049" y="531"/>
                  </a:cxn>
                  <a:cxn ang="0">
                    <a:pos x="1058" y="550"/>
                  </a:cxn>
                  <a:cxn ang="0">
                    <a:pos x="1080" y="542"/>
                  </a:cxn>
                  <a:cxn ang="0">
                    <a:pos x="1089" y="551"/>
                  </a:cxn>
                  <a:cxn ang="0">
                    <a:pos x="1052" y="591"/>
                  </a:cxn>
                  <a:cxn ang="0">
                    <a:pos x="966" y="633"/>
                  </a:cxn>
                  <a:cxn ang="0">
                    <a:pos x="886" y="657"/>
                  </a:cxn>
                  <a:cxn ang="0">
                    <a:pos x="817" y="668"/>
                  </a:cxn>
                  <a:cxn ang="0">
                    <a:pos x="746" y="676"/>
                  </a:cxn>
                  <a:cxn ang="0">
                    <a:pos x="674" y="681"/>
                  </a:cxn>
                  <a:cxn ang="0">
                    <a:pos x="628" y="683"/>
                  </a:cxn>
                  <a:cxn ang="0">
                    <a:pos x="562" y="684"/>
                  </a:cxn>
                  <a:cxn ang="0">
                    <a:pos x="457" y="690"/>
                  </a:cxn>
                  <a:cxn ang="0">
                    <a:pos x="348" y="702"/>
                  </a:cxn>
                  <a:cxn ang="0">
                    <a:pos x="261" y="720"/>
                  </a:cxn>
                  <a:cxn ang="0">
                    <a:pos x="181" y="741"/>
                  </a:cxn>
                  <a:cxn ang="0">
                    <a:pos x="116" y="758"/>
                  </a:cxn>
                  <a:cxn ang="0">
                    <a:pos x="77" y="769"/>
                  </a:cxn>
                  <a:cxn ang="0">
                    <a:pos x="52" y="774"/>
                  </a:cxn>
                  <a:cxn ang="0">
                    <a:pos x="16" y="788"/>
                  </a:cxn>
                  <a:cxn ang="0">
                    <a:pos x="6" y="729"/>
                  </a:cxn>
                  <a:cxn ang="0">
                    <a:pos x="28" y="673"/>
                  </a:cxn>
                  <a:cxn ang="0">
                    <a:pos x="46" y="687"/>
                  </a:cxn>
                  <a:cxn ang="0">
                    <a:pos x="61" y="666"/>
                  </a:cxn>
                  <a:cxn ang="0">
                    <a:pos x="58" y="636"/>
                  </a:cxn>
                  <a:cxn ang="0">
                    <a:pos x="59" y="593"/>
                  </a:cxn>
                  <a:cxn ang="0">
                    <a:pos x="67" y="574"/>
                  </a:cxn>
                  <a:cxn ang="0">
                    <a:pos x="56" y="514"/>
                  </a:cxn>
                  <a:cxn ang="0">
                    <a:pos x="19" y="170"/>
                  </a:cxn>
                  <a:cxn ang="0">
                    <a:pos x="77" y="137"/>
                  </a:cxn>
                  <a:cxn ang="0">
                    <a:pos x="164" y="98"/>
                  </a:cxn>
                  <a:cxn ang="0">
                    <a:pos x="260" y="62"/>
                  </a:cxn>
                  <a:cxn ang="0">
                    <a:pos x="342" y="38"/>
                  </a:cxn>
                  <a:cxn ang="0">
                    <a:pos x="486" y="14"/>
                  </a:cxn>
                  <a:cxn ang="0">
                    <a:pos x="593" y="8"/>
                  </a:cxn>
                  <a:cxn ang="0">
                    <a:pos x="661" y="11"/>
                  </a:cxn>
                  <a:cxn ang="0">
                    <a:pos x="685" y="14"/>
                  </a:cxn>
                  <a:cxn ang="0">
                    <a:pos x="770" y="20"/>
                  </a:cxn>
                  <a:cxn ang="0">
                    <a:pos x="875" y="27"/>
                  </a:cxn>
                  <a:cxn ang="0">
                    <a:pos x="970" y="31"/>
                  </a:cxn>
                  <a:cxn ang="0">
                    <a:pos x="1022" y="34"/>
                  </a:cxn>
                  <a:cxn ang="0">
                    <a:pos x="1119" y="22"/>
                  </a:cxn>
                  <a:cxn ang="0">
                    <a:pos x="1186" y="0"/>
                  </a:cxn>
                  <a:cxn ang="0">
                    <a:pos x="1140" y="104"/>
                  </a:cxn>
                  <a:cxn ang="0">
                    <a:pos x="1113" y="218"/>
                  </a:cxn>
                </a:cxnLst>
                <a:rect l="0" t="0" r="r" b="b"/>
                <a:pathLst>
                  <a:path w="1186" h="794">
                    <a:moveTo>
                      <a:pt x="1113" y="218"/>
                    </a:moveTo>
                    <a:lnTo>
                      <a:pt x="1100" y="355"/>
                    </a:lnTo>
                    <a:lnTo>
                      <a:pt x="1100" y="360"/>
                    </a:lnTo>
                    <a:lnTo>
                      <a:pt x="1102" y="365"/>
                    </a:lnTo>
                    <a:lnTo>
                      <a:pt x="1102" y="370"/>
                    </a:lnTo>
                    <a:lnTo>
                      <a:pt x="1102" y="376"/>
                    </a:lnTo>
                    <a:lnTo>
                      <a:pt x="1029" y="418"/>
                    </a:lnTo>
                    <a:lnTo>
                      <a:pt x="1028" y="424"/>
                    </a:lnTo>
                    <a:lnTo>
                      <a:pt x="1029" y="431"/>
                    </a:lnTo>
                    <a:lnTo>
                      <a:pt x="1033" y="437"/>
                    </a:lnTo>
                    <a:lnTo>
                      <a:pt x="1038" y="441"/>
                    </a:lnTo>
                    <a:lnTo>
                      <a:pt x="1052" y="447"/>
                    </a:lnTo>
                    <a:lnTo>
                      <a:pt x="1045" y="455"/>
                    </a:lnTo>
                    <a:lnTo>
                      <a:pt x="1037" y="464"/>
                    </a:lnTo>
                    <a:lnTo>
                      <a:pt x="1033" y="472"/>
                    </a:lnTo>
                    <a:lnTo>
                      <a:pt x="1033" y="483"/>
                    </a:lnTo>
                    <a:lnTo>
                      <a:pt x="1038" y="486"/>
                    </a:lnTo>
                    <a:lnTo>
                      <a:pt x="1045" y="489"/>
                    </a:lnTo>
                    <a:lnTo>
                      <a:pt x="1052" y="489"/>
                    </a:lnTo>
                    <a:lnTo>
                      <a:pt x="1058" y="487"/>
                    </a:lnTo>
                    <a:lnTo>
                      <a:pt x="1060" y="485"/>
                    </a:lnTo>
                    <a:lnTo>
                      <a:pt x="1056" y="492"/>
                    </a:lnTo>
                    <a:lnTo>
                      <a:pt x="1048" y="500"/>
                    </a:lnTo>
                    <a:lnTo>
                      <a:pt x="1043" y="508"/>
                    </a:lnTo>
                    <a:lnTo>
                      <a:pt x="1050" y="517"/>
                    </a:lnTo>
                    <a:lnTo>
                      <a:pt x="1059" y="519"/>
                    </a:lnTo>
                    <a:lnTo>
                      <a:pt x="1054" y="525"/>
                    </a:lnTo>
                    <a:lnTo>
                      <a:pt x="1049" y="531"/>
                    </a:lnTo>
                    <a:lnTo>
                      <a:pt x="1044" y="537"/>
                    </a:lnTo>
                    <a:lnTo>
                      <a:pt x="1043" y="545"/>
                    </a:lnTo>
                    <a:lnTo>
                      <a:pt x="1050" y="551"/>
                    </a:lnTo>
                    <a:lnTo>
                      <a:pt x="1058" y="550"/>
                    </a:lnTo>
                    <a:lnTo>
                      <a:pt x="1066" y="547"/>
                    </a:lnTo>
                    <a:lnTo>
                      <a:pt x="1075" y="545"/>
                    </a:lnTo>
                    <a:lnTo>
                      <a:pt x="1077" y="543"/>
                    </a:lnTo>
                    <a:lnTo>
                      <a:pt x="1080" y="542"/>
                    </a:lnTo>
                    <a:lnTo>
                      <a:pt x="1082" y="542"/>
                    </a:lnTo>
                    <a:lnTo>
                      <a:pt x="1084" y="540"/>
                    </a:lnTo>
                    <a:lnTo>
                      <a:pt x="1087" y="546"/>
                    </a:lnTo>
                    <a:lnTo>
                      <a:pt x="1089" y="551"/>
                    </a:lnTo>
                    <a:lnTo>
                      <a:pt x="1091" y="557"/>
                    </a:lnTo>
                    <a:lnTo>
                      <a:pt x="1091" y="562"/>
                    </a:lnTo>
                    <a:lnTo>
                      <a:pt x="1073" y="577"/>
                    </a:lnTo>
                    <a:lnTo>
                      <a:pt x="1052" y="591"/>
                    </a:lnTo>
                    <a:lnTo>
                      <a:pt x="1031" y="603"/>
                    </a:lnTo>
                    <a:lnTo>
                      <a:pt x="1010" y="614"/>
                    </a:lnTo>
                    <a:lnTo>
                      <a:pt x="988" y="623"/>
                    </a:lnTo>
                    <a:lnTo>
                      <a:pt x="966" y="633"/>
                    </a:lnTo>
                    <a:lnTo>
                      <a:pt x="943" y="641"/>
                    </a:lnTo>
                    <a:lnTo>
                      <a:pt x="921" y="648"/>
                    </a:lnTo>
                    <a:lnTo>
                      <a:pt x="904" y="652"/>
                    </a:lnTo>
                    <a:lnTo>
                      <a:pt x="886" y="657"/>
                    </a:lnTo>
                    <a:lnTo>
                      <a:pt x="870" y="660"/>
                    </a:lnTo>
                    <a:lnTo>
                      <a:pt x="852" y="664"/>
                    </a:lnTo>
                    <a:lnTo>
                      <a:pt x="834" y="666"/>
                    </a:lnTo>
                    <a:lnTo>
                      <a:pt x="817" y="668"/>
                    </a:lnTo>
                    <a:lnTo>
                      <a:pt x="800" y="671"/>
                    </a:lnTo>
                    <a:lnTo>
                      <a:pt x="781" y="673"/>
                    </a:lnTo>
                    <a:lnTo>
                      <a:pt x="764" y="674"/>
                    </a:lnTo>
                    <a:lnTo>
                      <a:pt x="746" y="676"/>
                    </a:lnTo>
                    <a:lnTo>
                      <a:pt x="729" y="678"/>
                    </a:lnTo>
                    <a:lnTo>
                      <a:pt x="710" y="679"/>
                    </a:lnTo>
                    <a:lnTo>
                      <a:pt x="693" y="680"/>
                    </a:lnTo>
                    <a:lnTo>
                      <a:pt x="674" y="681"/>
                    </a:lnTo>
                    <a:lnTo>
                      <a:pt x="657" y="682"/>
                    </a:lnTo>
                    <a:lnTo>
                      <a:pt x="639" y="683"/>
                    </a:lnTo>
                    <a:lnTo>
                      <a:pt x="636" y="683"/>
                    </a:lnTo>
                    <a:lnTo>
                      <a:pt x="628" y="683"/>
                    </a:lnTo>
                    <a:lnTo>
                      <a:pt x="617" y="683"/>
                    </a:lnTo>
                    <a:lnTo>
                      <a:pt x="602" y="683"/>
                    </a:lnTo>
                    <a:lnTo>
                      <a:pt x="582" y="684"/>
                    </a:lnTo>
                    <a:lnTo>
                      <a:pt x="562" y="684"/>
                    </a:lnTo>
                    <a:lnTo>
                      <a:pt x="537" y="686"/>
                    </a:lnTo>
                    <a:lnTo>
                      <a:pt x="512" y="687"/>
                    </a:lnTo>
                    <a:lnTo>
                      <a:pt x="484" y="689"/>
                    </a:lnTo>
                    <a:lnTo>
                      <a:pt x="457" y="690"/>
                    </a:lnTo>
                    <a:lnTo>
                      <a:pt x="429" y="693"/>
                    </a:lnTo>
                    <a:lnTo>
                      <a:pt x="401" y="695"/>
                    </a:lnTo>
                    <a:lnTo>
                      <a:pt x="374" y="698"/>
                    </a:lnTo>
                    <a:lnTo>
                      <a:pt x="348" y="702"/>
                    </a:lnTo>
                    <a:lnTo>
                      <a:pt x="324" y="705"/>
                    </a:lnTo>
                    <a:lnTo>
                      <a:pt x="302" y="710"/>
                    </a:lnTo>
                    <a:lnTo>
                      <a:pt x="282" y="714"/>
                    </a:lnTo>
                    <a:lnTo>
                      <a:pt x="261" y="720"/>
                    </a:lnTo>
                    <a:lnTo>
                      <a:pt x="240" y="725"/>
                    </a:lnTo>
                    <a:lnTo>
                      <a:pt x="221" y="731"/>
                    </a:lnTo>
                    <a:lnTo>
                      <a:pt x="200" y="735"/>
                    </a:lnTo>
                    <a:lnTo>
                      <a:pt x="181" y="741"/>
                    </a:lnTo>
                    <a:lnTo>
                      <a:pt x="163" y="746"/>
                    </a:lnTo>
                    <a:lnTo>
                      <a:pt x="146" y="750"/>
                    </a:lnTo>
                    <a:lnTo>
                      <a:pt x="130" y="754"/>
                    </a:lnTo>
                    <a:lnTo>
                      <a:pt x="116" y="758"/>
                    </a:lnTo>
                    <a:lnTo>
                      <a:pt x="102" y="762"/>
                    </a:lnTo>
                    <a:lnTo>
                      <a:pt x="92" y="764"/>
                    </a:lnTo>
                    <a:lnTo>
                      <a:pt x="82" y="766"/>
                    </a:lnTo>
                    <a:lnTo>
                      <a:pt x="77" y="769"/>
                    </a:lnTo>
                    <a:lnTo>
                      <a:pt x="72" y="770"/>
                    </a:lnTo>
                    <a:lnTo>
                      <a:pt x="71" y="770"/>
                    </a:lnTo>
                    <a:lnTo>
                      <a:pt x="62" y="772"/>
                    </a:lnTo>
                    <a:lnTo>
                      <a:pt x="52" y="774"/>
                    </a:lnTo>
                    <a:lnTo>
                      <a:pt x="43" y="777"/>
                    </a:lnTo>
                    <a:lnTo>
                      <a:pt x="34" y="780"/>
                    </a:lnTo>
                    <a:lnTo>
                      <a:pt x="25" y="785"/>
                    </a:lnTo>
                    <a:lnTo>
                      <a:pt x="16" y="788"/>
                    </a:lnTo>
                    <a:lnTo>
                      <a:pt x="8" y="790"/>
                    </a:lnTo>
                    <a:lnTo>
                      <a:pt x="0" y="794"/>
                    </a:lnTo>
                    <a:lnTo>
                      <a:pt x="2" y="761"/>
                    </a:lnTo>
                    <a:lnTo>
                      <a:pt x="6" y="729"/>
                    </a:lnTo>
                    <a:lnTo>
                      <a:pt x="12" y="697"/>
                    </a:lnTo>
                    <a:lnTo>
                      <a:pt x="20" y="666"/>
                    </a:lnTo>
                    <a:lnTo>
                      <a:pt x="25" y="669"/>
                    </a:lnTo>
                    <a:lnTo>
                      <a:pt x="28" y="673"/>
                    </a:lnTo>
                    <a:lnTo>
                      <a:pt x="33" y="676"/>
                    </a:lnTo>
                    <a:lnTo>
                      <a:pt x="38" y="680"/>
                    </a:lnTo>
                    <a:lnTo>
                      <a:pt x="41" y="683"/>
                    </a:lnTo>
                    <a:lnTo>
                      <a:pt x="46" y="687"/>
                    </a:lnTo>
                    <a:lnTo>
                      <a:pt x="50" y="690"/>
                    </a:lnTo>
                    <a:lnTo>
                      <a:pt x="55" y="693"/>
                    </a:lnTo>
                    <a:lnTo>
                      <a:pt x="59" y="680"/>
                    </a:lnTo>
                    <a:lnTo>
                      <a:pt x="61" y="666"/>
                    </a:lnTo>
                    <a:lnTo>
                      <a:pt x="58" y="651"/>
                    </a:lnTo>
                    <a:lnTo>
                      <a:pt x="54" y="637"/>
                    </a:lnTo>
                    <a:lnTo>
                      <a:pt x="57" y="638"/>
                    </a:lnTo>
                    <a:lnTo>
                      <a:pt x="58" y="636"/>
                    </a:lnTo>
                    <a:lnTo>
                      <a:pt x="61" y="634"/>
                    </a:lnTo>
                    <a:lnTo>
                      <a:pt x="62" y="633"/>
                    </a:lnTo>
                    <a:lnTo>
                      <a:pt x="56" y="593"/>
                    </a:lnTo>
                    <a:lnTo>
                      <a:pt x="59" y="593"/>
                    </a:lnTo>
                    <a:lnTo>
                      <a:pt x="63" y="593"/>
                    </a:lnTo>
                    <a:lnTo>
                      <a:pt x="66" y="592"/>
                    </a:lnTo>
                    <a:lnTo>
                      <a:pt x="67" y="589"/>
                    </a:lnTo>
                    <a:lnTo>
                      <a:pt x="67" y="574"/>
                    </a:lnTo>
                    <a:lnTo>
                      <a:pt x="66" y="558"/>
                    </a:lnTo>
                    <a:lnTo>
                      <a:pt x="64" y="543"/>
                    </a:lnTo>
                    <a:lnTo>
                      <a:pt x="62" y="528"/>
                    </a:lnTo>
                    <a:lnTo>
                      <a:pt x="56" y="514"/>
                    </a:lnTo>
                    <a:lnTo>
                      <a:pt x="48" y="502"/>
                    </a:lnTo>
                    <a:lnTo>
                      <a:pt x="38" y="491"/>
                    </a:lnTo>
                    <a:lnTo>
                      <a:pt x="24" y="483"/>
                    </a:lnTo>
                    <a:lnTo>
                      <a:pt x="19" y="170"/>
                    </a:lnTo>
                    <a:lnTo>
                      <a:pt x="29" y="163"/>
                    </a:lnTo>
                    <a:lnTo>
                      <a:pt x="43" y="155"/>
                    </a:lnTo>
                    <a:lnTo>
                      <a:pt x="58" y="146"/>
                    </a:lnTo>
                    <a:lnTo>
                      <a:pt x="77" y="137"/>
                    </a:lnTo>
                    <a:lnTo>
                      <a:pt x="96" y="128"/>
                    </a:lnTo>
                    <a:lnTo>
                      <a:pt x="118" y="118"/>
                    </a:lnTo>
                    <a:lnTo>
                      <a:pt x="140" y="108"/>
                    </a:lnTo>
                    <a:lnTo>
                      <a:pt x="164" y="98"/>
                    </a:lnTo>
                    <a:lnTo>
                      <a:pt x="188" y="89"/>
                    </a:lnTo>
                    <a:lnTo>
                      <a:pt x="213" y="80"/>
                    </a:lnTo>
                    <a:lnTo>
                      <a:pt x="236" y="70"/>
                    </a:lnTo>
                    <a:lnTo>
                      <a:pt x="260" y="62"/>
                    </a:lnTo>
                    <a:lnTo>
                      <a:pt x="282" y="55"/>
                    </a:lnTo>
                    <a:lnTo>
                      <a:pt x="304" y="49"/>
                    </a:lnTo>
                    <a:lnTo>
                      <a:pt x="323" y="43"/>
                    </a:lnTo>
                    <a:lnTo>
                      <a:pt x="342" y="38"/>
                    </a:lnTo>
                    <a:lnTo>
                      <a:pt x="381" y="30"/>
                    </a:lnTo>
                    <a:lnTo>
                      <a:pt x="418" y="23"/>
                    </a:lnTo>
                    <a:lnTo>
                      <a:pt x="452" y="17"/>
                    </a:lnTo>
                    <a:lnTo>
                      <a:pt x="486" y="14"/>
                    </a:lnTo>
                    <a:lnTo>
                      <a:pt x="515" y="12"/>
                    </a:lnTo>
                    <a:lnTo>
                      <a:pt x="544" y="9"/>
                    </a:lnTo>
                    <a:lnTo>
                      <a:pt x="570" y="8"/>
                    </a:lnTo>
                    <a:lnTo>
                      <a:pt x="593" y="8"/>
                    </a:lnTo>
                    <a:lnTo>
                      <a:pt x="614" y="8"/>
                    </a:lnTo>
                    <a:lnTo>
                      <a:pt x="632" y="9"/>
                    </a:lnTo>
                    <a:lnTo>
                      <a:pt x="648" y="9"/>
                    </a:lnTo>
                    <a:lnTo>
                      <a:pt x="661" y="11"/>
                    </a:lnTo>
                    <a:lnTo>
                      <a:pt x="671" y="12"/>
                    </a:lnTo>
                    <a:lnTo>
                      <a:pt x="679" y="13"/>
                    </a:lnTo>
                    <a:lnTo>
                      <a:pt x="684" y="14"/>
                    </a:lnTo>
                    <a:lnTo>
                      <a:pt x="685" y="14"/>
                    </a:lnTo>
                    <a:lnTo>
                      <a:pt x="702" y="15"/>
                    </a:lnTo>
                    <a:lnTo>
                      <a:pt x="723" y="16"/>
                    </a:lnTo>
                    <a:lnTo>
                      <a:pt x="745" y="19"/>
                    </a:lnTo>
                    <a:lnTo>
                      <a:pt x="770" y="20"/>
                    </a:lnTo>
                    <a:lnTo>
                      <a:pt x="795" y="21"/>
                    </a:lnTo>
                    <a:lnTo>
                      <a:pt x="822" y="23"/>
                    </a:lnTo>
                    <a:lnTo>
                      <a:pt x="848" y="24"/>
                    </a:lnTo>
                    <a:lnTo>
                      <a:pt x="875" y="27"/>
                    </a:lnTo>
                    <a:lnTo>
                      <a:pt x="901" y="28"/>
                    </a:lnTo>
                    <a:lnTo>
                      <a:pt x="925" y="29"/>
                    </a:lnTo>
                    <a:lnTo>
                      <a:pt x="948" y="31"/>
                    </a:lnTo>
                    <a:lnTo>
                      <a:pt x="970" y="31"/>
                    </a:lnTo>
                    <a:lnTo>
                      <a:pt x="988" y="32"/>
                    </a:lnTo>
                    <a:lnTo>
                      <a:pt x="1004" y="34"/>
                    </a:lnTo>
                    <a:lnTo>
                      <a:pt x="1015" y="34"/>
                    </a:lnTo>
                    <a:lnTo>
                      <a:pt x="1022" y="34"/>
                    </a:lnTo>
                    <a:lnTo>
                      <a:pt x="1053" y="30"/>
                    </a:lnTo>
                    <a:lnTo>
                      <a:pt x="1079" y="28"/>
                    </a:lnTo>
                    <a:lnTo>
                      <a:pt x="1100" y="26"/>
                    </a:lnTo>
                    <a:lnTo>
                      <a:pt x="1119" y="22"/>
                    </a:lnTo>
                    <a:lnTo>
                      <a:pt x="1135" y="19"/>
                    </a:lnTo>
                    <a:lnTo>
                      <a:pt x="1151" y="14"/>
                    </a:lnTo>
                    <a:lnTo>
                      <a:pt x="1167" y="8"/>
                    </a:lnTo>
                    <a:lnTo>
                      <a:pt x="1186" y="0"/>
                    </a:lnTo>
                    <a:lnTo>
                      <a:pt x="1172" y="24"/>
                    </a:lnTo>
                    <a:lnTo>
                      <a:pt x="1159" y="51"/>
                    </a:lnTo>
                    <a:lnTo>
                      <a:pt x="1149" y="76"/>
                    </a:lnTo>
                    <a:lnTo>
                      <a:pt x="1140" y="104"/>
                    </a:lnTo>
                    <a:lnTo>
                      <a:pt x="1132" y="131"/>
                    </a:lnTo>
                    <a:lnTo>
                      <a:pt x="1125" y="160"/>
                    </a:lnTo>
                    <a:lnTo>
                      <a:pt x="1119" y="189"/>
                    </a:lnTo>
                    <a:lnTo>
                      <a:pt x="1113" y="218"/>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5" name="Freeform 21"/>
              <p:cNvSpPr>
                <a:spLocks/>
              </p:cNvSpPr>
              <p:nvPr/>
            </p:nvSpPr>
            <p:spPr bwMode="auto">
              <a:xfrm>
                <a:off x="3273" y="2651"/>
                <a:ext cx="23" cy="25"/>
              </a:xfrm>
              <a:custGeom>
                <a:avLst/>
                <a:gdLst/>
                <a:ahLst/>
                <a:cxnLst>
                  <a:cxn ang="0">
                    <a:pos x="43" y="7"/>
                  </a:cxn>
                  <a:cxn ang="0">
                    <a:pos x="44" y="10"/>
                  </a:cxn>
                  <a:cxn ang="0">
                    <a:pos x="42" y="14"/>
                  </a:cxn>
                  <a:cxn ang="0">
                    <a:pos x="40" y="17"/>
                  </a:cxn>
                  <a:cxn ang="0">
                    <a:pos x="39" y="21"/>
                  </a:cxn>
                  <a:cxn ang="0">
                    <a:pos x="33" y="18"/>
                  </a:cxn>
                  <a:cxn ang="0">
                    <a:pos x="27" y="17"/>
                  </a:cxn>
                  <a:cxn ang="0">
                    <a:pos x="21" y="16"/>
                  </a:cxn>
                  <a:cxn ang="0">
                    <a:pos x="15" y="16"/>
                  </a:cxn>
                  <a:cxn ang="0">
                    <a:pos x="9" y="23"/>
                  </a:cxn>
                  <a:cxn ang="0">
                    <a:pos x="8" y="32"/>
                  </a:cxn>
                  <a:cxn ang="0">
                    <a:pos x="8" y="42"/>
                  </a:cxn>
                  <a:cxn ang="0">
                    <a:pos x="6" y="52"/>
                  </a:cxn>
                  <a:cxn ang="0">
                    <a:pos x="0" y="43"/>
                  </a:cxn>
                  <a:cxn ang="0">
                    <a:pos x="1" y="32"/>
                  </a:cxn>
                  <a:cxn ang="0">
                    <a:pos x="4" y="22"/>
                  </a:cxn>
                  <a:cxn ang="0">
                    <a:pos x="6" y="12"/>
                  </a:cxn>
                  <a:cxn ang="0">
                    <a:pos x="9" y="7"/>
                  </a:cxn>
                  <a:cxn ang="0">
                    <a:pos x="13" y="5"/>
                  </a:cxn>
                  <a:cxn ang="0">
                    <a:pos x="19" y="2"/>
                  </a:cxn>
                  <a:cxn ang="0">
                    <a:pos x="24" y="0"/>
                  </a:cxn>
                  <a:cxn ang="0">
                    <a:pos x="30" y="0"/>
                  </a:cxn>
                  <a:cxn ang="0">
                    <a:pos x="35" y="1"/>
                  </a:cxn>
                  <a:cxn ang="0">
                    <a:pos x="40" y="4"/>
                  </a:cxn>
                  <a:cxn ang="0">
                    <a:pos x="43" y="7"/>
                  </a:cxn>
                </a:cxnLst>
                <a:rect l="0" t="0" r="r" b="b"/>
                <a:pathLst>
                  <a:path w="44" h="52">
                    <a:moveTo>
                      <a:pt x="43" y="7"/>
                    </a:moveTo>
                    <a:lnTo>
                      <a:pt x="44" y="10"/>
                    </a:lnTo>
                    <a:lnTo>
                      <a:pt x="42" y="14"/>
                    </a:lnTo>
                    <a:lnTo>
                      <a:pt x="40" y="17"/>
                    </a:lnTo>
                    <a:lnTo>
                      <a:pt x="39" y="21"/>
                    </a:lnTo>
                    <a:lnTo>
                      <a:pt x="33" y="18"/>
                    </a:lnTo>
                    <a:lnTo>
                      <a:pt x="27" y="17"/>
                    </a:lnTo>
                    <a:lnTo>
                      <a:pt x="21" y="16"/>
                    </a:lnTo>
                    <a:lnTo>
                      <a:pt x="15" y="16"/>
                    </a:lnTo>
                    <a:lnTo>
                      <a:pt x="9" y="23"/>
                    </a:lnTo>
                    <a:lnTo>
                      <a:pt x="8" y="32"/>
                    </a:lnTo>
                    <a:lnTo>
                      <a:pt x="8" y="42"/>
                    </a:lnTo>
                    <a:lnTo>
                      <a:pt x="6" y="52"/>
                    </a:lnTo>
                    <a:lnTo>
                      <a:pt x="0" y="43"/>
                    </a:lnTo>
                    <a:lnTo>
                      <a:pt x="1" y="32"/>
                    </a:lnTo>
                    <a:lnTo>
                      <a:pt x="4" y="22"/>
                    </a:lnTo>
                    <a:lnTo>
                      <a:pt x="6" y="12"/>
                    </a:lnTo>
                    <a:lnTo>
                      <a:pt x="9" y="7"/>
                    </a:lnTo>
                    <a:lnTo>
                      <a:pt x="13" y="5"/>
                    </a:lnTo>
                    <a:lnTo>
                      <a:pt x="19" y="2"/>
                    </a:lnTo>
                    <a:lnTo>
                      <a:pt x="24" y="0"/>
                    </a:lnTo>
                    <a:lnTo>
                      <a:pt x="30" y="0"/>
                    </a:lnTo>
                    <a:lnTo>
                      <a:pt x="35" y="1"/>
                    </a:lnTo>
                    <a:lnTo>
                      <a:pt x="40" y="4"/>
                    </a:lnTo>
                    <a:lnTo>
                      <a:pt x="43" y="7"/>
                    </a:lnTo>
                    <a:close/>
                  </a:path>
                </a:pathLst>
              </a:custGeom>
              <a:solidFill>
                <a:srgbClr val="E5A5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6" name="Freeform 22"/>
              <p:cNvSpPr>
                <a:spLocks/>
              </p:cNvSpPr>
              <p:nvPr/>
            </p:nvSpPr>
            <p:spPr bwMode="auto">
              <a:xfrm>
                <a:off x="3263" y="2657"/>
                <a:ext cx="77" cy="235"/>
              </a:xfrm>
              <a:custGeom>
                <a:avLst/>
                <a:gdLst/>
                <a:ahLst/>
                <a:cxnLst>
                  <a:cxn ang="0">
                    <a:pos x="147" y="49"/>
                  </a:cxn>
                  <a:cxn ang="0">
                    <a:pos x="126" y="108"/>
                  </a:cxn>
                  <a:cxn ang="0">
                    <a:pos x="99" y="167"/>
                  </a:cxn>
                  <a:cxn ang="0">
                    <a:pos x="84" y="229"/>
                  </a:cxn>
                  <a:cxn ang="0">
                    <a:pos x="105" y="456"/>
                  </a:cxn>
                  <a:cxn ang="0">
                    <a:pos x="106" y="461"/>
                  </a:cxn>
                  <a:cxn ang="0">
                    <a:pos x="106" y="465"/>
                  </a:cxn>
                  <a:cxn ang="0">
                    <a:pos x="93" y="466"/>
                  </a:cxn>
                  <a:cxn ang="0">
                    <a:pos x="79" y="463"/>
                  </a:cxn>
                  <a:cxn ang="0">
                    <a:pos x="67" y="457"/>
                  </a:cxn>
                  <a:cxn ang="0">
                    <a:pos x="55" y="450"/>
                  </a:cxn>
                  <a:cxn ang="0">
                    <a:pos x="52" y="388"/>
                  </a:cxn>
                  <a:cxn ang="0">
                    <a:pos x="48" y="273"/>
                  </a:cxn>
                  <a:cxn ang="0">
                    <a:pos x="41" y="203"/>
                  </a:cxn>
                  <a:cxn ang="0">
                    <a:pos x="26" y="178"/>
                  </a:cxn>
                  <a:cxn ang="0">
                    <a:pos x="9" y="155"/>
                  </a:cxn>
                  <a:cxn ang="0">
                    <a:pos x="0" y="130"/>
                  </a:cxn>
                  <a:cxn ang="0">
                    <a:pos x="9" y="115"/>
                  </a:cxn>
                  <a:cxn ang="0">
                    <a:pos x="15" y="127"/>
                  </a:cxn>
                  <a:cxn ang="0">
                    <a:pos x="18" y="142"/>
                  </a:cxn>
                  <a:cxn ang="0">
                    <a:pos x="26" y="147"/>
                  </a:cxn>
                  <a:cxn ang="0">
                    <a:pos x="36" y="112"/>
                  </a:cxn>
                  <a:cxn ang="0">
                    <a:pos x="45" y="52"/>
                  </a:cxn>
                  <a:cxn ang="0">
                    <a:pos x="48" y="34"/>
                  </a:cxn>
                  <a:cxn ang="0">
                    <a:pos x="58" y="61"/>
                  </a:cxn>
                  <a:cxn ang="0">
                    <a:pos x="69" y="85"/>
                  </a:cxn>
                  <a:cxn ang="0">
                    <a:pos x="89" y="101"/>
                  </a:cxn>
                  <a:cxn ang="0">
                    <a:pos x="108" y="99"/>
                  </a:cxn>
                  <a:cxn ang="0">
                    <a:pos x="109" y="82"/>
                  </a:cxn>
                  <a:cxn ang="0">
                    <a:pos x="108" y="63"/>
                  </a:cxn>
                  <a:cxn ang="0">
                    <a:pos x="117" y="54"/>
                  </a:cxn>
                  <a:cxn ang="0">
                    <a:pos x="131" y="51"/>
                  </a:cxn>
                  <a:cxn ang="0">
                    <a:pos x="137" y="45"/>
                  </a:cxn>
                  <a:cxn ang="0">
                    <a:pos x="135" y="38"/>
                  </a:cxn>
                  <a:cxn ang="0">
                    <a:pos x="129" y="33"/>
                  </a:cxn>
                  <a:cxn ang="0">
                    <a:pos x="121" y="39"/>
                  </a:cxn>
                  <a:cxn ang="0">
                    <a:pos x="112" y="39"/>
                  </a:cxn>
                  <a:cxn ang="0">
                    <a:pos x="102" y="34"/>
                  </a:cxn>
                  <a:cxn ang="0">
                    <a:pos x="94" y="34"/>
                  </a:cxn>
                  <a:cxn ang="0">
                    <a:pos x="93" y="82"/>
                  </a:cxn>
                  <a:cxn ang="0">
                    <a:pos x="81" y="55"/>
                  </a:cxn>
                  <a:cxn ang="0">
                    <a:pos x="74" y="24"/>
                  </a:cxn>
                  <a:cxn ang="0">
                    <a:pos x="81" y="7"/>
                  </a:cxn>
                  <a:cxn ang="0">
                    <a:pos x="96" y="0"/>
                  </a:cxn>
                  <a:cxn ang="0">
                    <a:pos x="109" y="4"/>
                  </a:cxn>
                  <a:cxn ang="0">
                    <a:pos x="123" y="10"/>
                  </a:cxn>
                  <a:cxn ang="0">
                    <a:pos x="138" y="15"/>
                  </a:cxn>
                  <a:cxn ang="0">
                    <a:pos x="153" y="17"/>
                  </a:cxn>
                </a:cxnLst>
                <a:rect l="0" t="0" r="r" b="b"/>
                <a:pathLst>
                  <a:path w="153" h="469">
                    <a:moveTo>
                      <a:pt x="153" y="17"/>
                    </a:moveTo>
                    <a:lnTo>
                      <a:pt x="147" y="49"/>
                    </a:lnTo>
                    <a:lnTo>
                      <a:pt x="138" y="79"/>
                    </a:lnTo>
                    <a:lnTo>
                      <a:pt x="126" y="108"/>
                    </a:lnTo>
                    <a:lnTo>
                      <a:pt x="112" y="137"/>
                    </a:lnTo>
                    <a:lnTo>
                      <a:pt x="99" y="167"/>
                    </a:lnTo>
                    <a:lnTo>
                      <a:pt x="89" y="197"/>
                    </a:lnTo>
                    <a:lnTo>
                      <a:pt x="84" y="229"/>
                    </a:lnTo>
                    <a:lnTo>
                      <a:pt x="85" y="264"/>
                    </a:lnTo>
                    <a:lnTo>
                      <a:pt x="105" y="456"/>
                    </a:lnTo>
                    <a:lnTo>
                      <a:pt x="106" y="458"/>
                    </a:lnTo>
                    <a:lnTo>
                      <a:pt x="106" y="461"/>
                    </a:lnTo>
                    <a:lnTo>
                      <a:pt x="106" y="463"/>
                    </a:lnTo>
                    <a:lnTo>
                      <a:pt x="106" y="465"/>
                    </a:lnTo>
                    <a:lnTo>
                      <a:pt x="100" y="469"/>
                    </a:lnTo>
                    <a:lnTo>
                      <a:pt x="93" y="466"/>
                    </a:lnTo>
                    <a:lnTo>
                      <a:pt x="86" y="465"/>
                    </a:lnTo>
                    <a:lnTo>
                      <a:pt x="79" y="463"/>
                    </a:lnTo>
                    <a:lnTo>
                      <a:pt x="74" y="460"/>
                    </a:lnTo>
                    <a:lnTo>
                      <a:pt x="67" y="457"/>
                    </a:lnTo>
                    <a:lnTo>
                      <a:pt x="61" y="454"/>
                    </a:lnTo>
                    <a:lnTo>
                      <a:pt x="55" y="450"/>
                    </a:lnTo>
                    <a:lnTo>
                      <a:pt x="50" y="447"/>
                    </a:lnTo>
                    <a:lnTo>
                      <a:pt x="52" y="388"/>
                    </a:lnTo>
                    <a:lnTo>
                      <a:pt x="52" y="329"/>
                    </a:lnTo>
                    <a:lnTo>
                      <a:pt x="48" y="273"/>
                    </a:lnTo>
                    <a:lnTo>
                      <a:pt x="45" y="215"/>
                    </a:lnTo>
                    <a:lnTo>
                      <a:pt x="41" y="203"/>
                    </a:lnTo>
                    <a:lnTo>
                      <a:pt x="35" y="190"/>
                    </a:lnTo>
                    <a:lnTo>
                      <a:pt x="26" y="178"/>
                    </a:lnTo>
                    <a:lnTo>
                      <a:pt x="18" y="167"/>
                    </a:lnTo>
                    <a:lnTo>
                      <a:pt x="9" y="155"/>
                    </a:lnTo>
                    <a:lnTo>
                      <a:pt x="3" y="144"/>
                    </a:lnTo>
                    <a:lnTo>
                      <a:pt x="0" y="130"/>
                    </a:lnTo>
                    <a:lnTo>
                      <a:pt x="1" y="116"/>
                    </a:lnTo>
                    <a:lnTo>
                      <a:pt x="9" y="115"/>
                    </a:lnTo>
                    <a:lnTo>
                      <a:pt x="14" y="120"/>
                    </a:lnTo>
                    <a:lnTo>
                      <a:pt x="15" y="127"/>
                    </a:lnTo>
                    <a:lnTo>
                      <a:pt x="17" y="135"/>
                    </a:lnTo>
                    <a:lnTo>
                      <a:pt x="18" y="142"/>
                    </a:lnTo>
                    <a:lnTo>
                      <a:pt x="21" y="147"/>
                    </a:lnTo>
                    <a:lnTo>
                      <a:pt x="26" y="147"/>
                    </a:lnTo>
                    <a:lnTo>
                      <a:pt x="36" y="142"/>
                    </a:lnTo>
                    <a:lnTo>
                      <a:pt x="36" y="112"/>
                    </a:lnTo>
                    <a:lnTo>
                      <a:pt x="40" y="82"/>
                    </a:lnTo>
                    <a:lnTo>
                      <a:pt x="45" y="52"/>
                    </a:lnTo>
                    <a:lnTo>
                      <a:pt x="44" y="23"/>
                    </a:lnTo>
                    <a:lnTo>
                      <a:pt x="48" y="34"/>
                    </a:lnTo>
                    <a:lnTo>
                      <a:pt x="53" y="47"/>
                    </a:lnTo>
                    <a:lnTo>
                      <a:pt x="58" y="61"/>
                    </a:lnTo>
                    <a:lnTo>
                      <a:pt x="62" y="74"/>
                    </a:lnTo>
                    <a:lnTo>
                      <a:pt x="69" y="85"/>
                    </a:lnTo>
                    <a:lnTo>
                      <a:pt x="77" y="95"/>
                    </a:lnTo>
                    <a:lnTo>
                      <a:pt x="89" y="101"/>
                    </a:lnTo>
                    <a:lnTo>
                      <a:pt x="104" y="105"/>
                    </a:lnTo>
                    <a:lnTo>
                      <a:pt x="108" y="99"/>
                    </a:lnTo>
                    <a:lnTo>
                      <a:pt x="109" y="91"/>
                    </a:lnTo>
                    <a:lnTo>
                      <a:pt x="109" y="82"/>
                    </a:lnTo>
                    <a:lnTo>
                      <a:pt x="108" y="72"/>
                    </a:lnTo>
                    <a:lnTo>
                      <a:pt x="108" y="63"/>
                    </a:lnTo>
                    <a:lnTo>
                      <a:pt x="112" y="57"/>
                    </a:lnTo>
                    <a:lnTo>
                      <a:pt x="117" y="54"/>
                    </a:lnTo>
                    <a:lnTo>
                      <a:pt x="128" y="54"/>
                    </a:lnTo>
                    <a:lnTo>
                      <a:pt x="131" y="51"/>
                    </a:lnTo>
                    <a:lnTo>
                      <a:pt x="135" y="48"/>
                    </a:lnTo>
                    <a:lnTo>
                      <a:pt x="137" y="45"/>
                    </a:lnTo>
                    <a:lnTo>
                      <a:pt x="137" y="40"/>
                    </a:lnTo>
                    <a:lnTo>
                      <a:pt x="135" y="38"/>
                    </a:lnTo>
                    <a:lnTo>
                      <a:pt x="132" y="34"/>
                    </a:lnTo>
                    <a:lnTo>
                      <a:pt x="129" y="33"/>
                    </a:lnTo>
                    <a:lnTo>
                      <a:pt x="126" y="33"/>
                    </a:lnTo>
                    <a:lnTo>
                      <a:pt x="121" y="39"/>
                    </a:lnTo>
                    <a:lnTo>
                      <a:pt x="117" y="40"/>
                    </a:lnTo>
                    <a:lnTo>
                      <a:pt x="112" y="39"/>
                    </a:lnTo>
                    <a:lnTo>
                      <a:pt x="107" y="37"/>
                    </a:lnTo>
                    <a:lnTo>
                      <a:pt x="102" y="34"/>
                    </a:lnTo>
                    <a:lnTo>
                      <a:pt x="98" y="33"/>
                    </a:lnTo>
                    <a:lnTo>
                      <a:pt x="94" y="34"/>
                    </a:lnTo>
                    <a:lnTo>
                      <a:pt x="91" y="41"/>
                    </a:lnTo>
                    <a:lnTo>
                      <a:pt x="93" y="82"/>
                    </a:lnTo>
                    <a:lnTo>
                      <a:pt x="84" y="70"/>
                    </a:lnTo>
                    <a:lnTo>
                      <a:pt x="81" y="55"/>
                    </a:lnTo>
                    <a:lnTo>
                      <a:pt x="78" y="39"/>
                    </a:lnTo>
                    <a:lnTo>
                      <a:pt x="74" y="24"/>
                    </a:lnTo>
                    <a:lnTo>
                      <a:pt x="77" y="15"/>
                    </a:lnTo>
                    <a:lnTo>
                      <a:pt x="81" y="7"/>
                    </a:lnTo>
                    <a:lnTo>
                      <a:pt x="86" y="1"/>
                    </a:lnTo>
                    <a:lnTo>
                      <a:pt x="96" y="0"/>
                    </a:lnTo>
                    <a:lnTo>
                      <a:pt x="102" y="2"/>
                    </a:lnTo>
                    <a:lnTo>
                      <a:pt x="109" y="4"/>
                    </a:lnTo>
                    <a:lnTo>
                      <a:pt x="116" y="8"/>
                    </a:lnTo>
                    <a:lnTo>
                      <a:pt x="123" y="10"/>
                    </a:lnTo>
                    <a:lnTo>
                      <a:pt x="130" y="13"/>
                    </a:lnTo>
                    <a:lnTo>
                      <a:pt x="138" y="15"/>
                    </a:lnTo>
                    <a:lnTo>
                      <a:pt x="145" y="17"/>
                    </a:lnTo>
                    <a:lnTo>
                      <a:pt x="153" y="17"/>
                    </a:lnTo>
                    <a:close/>
                  </a:path>
                </a:pathLst>
              </a:custGeom>
              <a:solidFill>
                <a:srgbClr val="E5A5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67" name="Freeform 23"/>
              <p:cNvSpPr>
                <a:spLocks/>
              </p:cNvSpPr>
              <p:nvPr/>
            </p:nvSpPr>
            <p:spPr bwMode="auto">
              <a:xfrm>
                <a:off x="3261" y="2667"/>
                <a:ext cx="15" cy="28"/>
              </a:xfrm>
              <a:custGeom>
                <a:avLst/>
                <a:gdLst/>
                <a:ahLst/>
                <a:cxnLst>
                  <a:cxn ang="0">
                    <a:pos x="31" y="57"/>
                  </a:cxn>
                  <a:cxn ang="0">
                    <a:pos x="23" y="57"/>
                  </a:cxn>
                  <a:cxn ang="0">
                    <a:pos x="16" y="51"/>
                  </a:cxn>
                  <a:cxn ang="0">
                    <a:pos x="11" y="44"/>
                  </a:cxn>
                  <a:cxn ang="0">
                    <a:pos x="5" y="38"/>
                  </a:cxn>
                  <a:cxn ang="0">
                    <a:pos x="3" y="29"/>
                  </a:cxn>
                  <a:cxn ang="0">
                    <a:pos x="0" y="20"/>
                  </a:cxn>
                  <a:cxn ang="0">
                    <a:pos x="0" y="10"/>
                  </a:cxn>
                  <a:cxn ang="0">
                    <a:pos x="5" y="0"/>
                  </a:cxn>
                  <a:cxn ang="0">
                    <a:pos x="11" y="14"/>
                  </a:cxn>
                  <a:cxn ang="0">
                    <a:pos x="20" y="28"/>
                  </a:cxn>
                  <a:cxn ang="0">
                    <a:pos x="28" y="41"/>
                  </a:cxn>
                  <a:cxn ang="0">
                    <a:pos x="31" y="57"/>
                  </a:cxn>
                </a:cxnLst>
                <a:rect l="0" t="0" r="r" b="b"/>
                <a:pathLst>
                  <a:path w="31" h="57">
                    <a:moveTo>
                      <a:pt x="31" y="57"/>
                    </a:moveTo>
                    <a:lnTo>
                      <a:pt x="23" y="57"/>
                    </a:lnTo>
                    <a:lnTo>
                      <a:pt x="16" y="51"/>
                    </a:lnTo>
                    <a:lnTo>
                      <a:pt x="11" y="44"/>
                    </a:lnTo>
                    <a:lnTo>
                      <a:pt x="5" y="38"/>
                    </a:lnTo>
                    <a:lnTo>
                      <a:pt x="3" y="29"/>
                    </a:lnTo>
                    <a:lnTo>
                      <a:pt x="0" y="20"/>
                    </a:lnTo>
                    <a:lnTo>
                      <a:pt x="0" y="10"/>
                    </a:lnTo>
                    <a:lnTo>
                      <a:pt x="5" y="0"/>
                    </a:lnTo>
                    <a:lnTo>
                      <a:pt x="11" y="14"/>
                    </a:lnTo>
                    <a:lnTo>
                      <a:pt x="20" y="28"/>
                    </a:lnTo>
                    <a:lnTo>
                      <a:pt x="28" y="41"/>
                    </a:lnTo>
                    <a:lnTo>
                      <a:pt x="31" y="57"/>
                    </a:lnTo>
                    <a:close/>
                  </a:path>
                </a:pathLst>
              </a:custGeom>
              <a:solidFill>
                <a:srgbClr val="E5A5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70" name="Freeform 26"/>
              <p:cNvSpPr>
                <a:spLocks/>
              </p:cNvSpPr>
              <p:nvPr/>
            </p:nvSpPr>
            <p:spPr bwMode="auto">
              <a:xfrm>
                <a:off x="3249" y="2680"/>
                <a:ext cx="23" cy="26"/>
              </a:xfrm>
              <a:custGeom>
                <a:avLst/>
                <a:gdLst/>
                <a:ahLst/>
                <a:cxnLst>
                  <a:cxn ang="0">
                    <a:pos x="45" y="45"/>
                  </a:cxn>
                  <a:cxn ang="0">
                    <a:pos x="45" y="53"/>
                  </a:cxn>
                  <a:cxn ang="0">
                    <a:pos x="39" y="52"/>
                  </a:cxn>
                  <a:cxn ang="0">
                    <a:pos x="34" y="49"/>
                  </a:cxn>
                  <a:cxn ang="0">
                    <a:pos x="28" y="47"/>
                  </a:cxn>
                  <a:cxn ang="0">
                    <a:pos x="23" y="44"/>
                  </a:cxn>
                  <a:cxn ang="0">
                    <a:pos x="19" y="40"/>
                  </a:cxn>
                  <a:cxn ang="0">
                    <a:pos x="13" y="37"/>
                  </a:cxn>
                  <a:cxn ang="0">
                    <a:pos x="8" y="33"/>
                  </a:cxn>
                  <a:cxn ang="0">
                    <a:pos x="4" y="29"/>
                  </a:cxn>
                  <a:cxn ang="0">
                    <a:pos x="1" y="23"/>
                  </a:cxn>
                  <a:cxn ang="0">
                    <a:pos x="0" y="16"/>
                  </a:cxn>
                  <a:cxn ang="0">
                    <a:pos x="0" y="8"/>
                  </a:cxn>
                  <a:cxn ang="0">
                    <a:pos x="1" y="0"/>
                  </a:cxn>
                  <a:cxn ang="0">
                    <a:pos x="5" y="7"/>
                  </a:cxn>
                  <a:cxn ang="0">
                    <a:pos x="9" y="14"/>
                  </a:cxn>
                  <a:cxn ang="0">
                    <a:pos x="14" y="19"/>
                  </a:cxn>
                  <a:cxn ang="0">
                    <a:pos x="20" y="25"/>
                  </a:cxn>
                  <a:cxn ang="0">
                    <a:pos x="26" y="31"/>
                  </a:cxn>
                  <a:cxn ang="0">
                    <a:pos x="32" y="36"/>
                  </a:cxn>
                  <a:cxn ang="0">
                    <a:pos x="39" y="40"/>
                  </a:cxn>
                  <a:cxn ang="0">
                    <a:pos x="45" y="45"/>
                  </a:cxn>
                </a:cxnLst>
                <a:rect l="0" t="0" r="r" b="b"/>
                <a:pathLst>
                  <a:path w="45" h="53">
                    <a:moveTo>
                      <a:pt x="45" y="45"/>
                    </a:moveTo>
                    <a:lnTo>
                      <a:pt x="45" y="53"/>
                    </a:lnTo>
                    <a:lnTo>
                      <a:pt x="39" y="52"/>
                    </a:lnTo>
                    <a:lnTo>
                      <a:pt x="34" y="49"/>
                    </a:lnTo>
                    <a:lnTo>
                      <a:pt x="28" y="47"/>
                    </a:lnTo>
                    <a:lnTo>
                      <a:pt x="23" y="44"/>
                    </a:lnTo>
                    <a:lnTo>
                      <a:pt x="19" y="40"/>
                    </a:lnTo>
                    <a:lnTo>
                      <a:pt x="13" y="37"/>
                    </a:lnTo>
                    <a:lnTo>
                      <a:pt x="8" y="33"/>
                    </a:lnTo>
                    <a:lnTo>
                      <a:pt x="4" y="29"/>
                    </a:lnTo>
                    <a:lnTo>
                      <a:pt x="1" y="23"/>
                    </a:lnTo>
                    <a:lnTo>
                      <a:pt x="0" y="16"/>
                    </a:lnTo>
                    <a:lnTo>
                      <a:pt x="0" y="8"/>
                    </a:lnTo>
                    <a:lnTo>
                      <a:pt x="1" y="0"/>
                    </a:lnTo>
                    <a:lnTo>
                      <a:pt x="5" y="7"/>
                    </a:lnTo>
                    <a:lnTo>
                      <a:pt x="9" y="14"/>
                    </a:lnTo>
                    <a:lnTo>
                      <a:pt x="14" y="19"/>
                    </a:lnTo>
                    <a:lnTo>
                      <a:pt x="20" y="25"/>
                    </a:lnTo>
                    <a:lnTo>
                      <a:pt x="26" y="31"/>
                    </a:lnTo>
                    <a:lnTo>
                      <a:pt x="32" y="36"/>
                    </a:lnTo>
                    <a:lnTo>
                      <a:pt x="39" y="40"/>
                    </a:lnTo>
                    <a:lnTo>
                      <a:pt x="45" y="45"/>
                    </a:lnTo>
                    <a:close/>
                  </a:path>
                </a:pathLst>
              </a:custGeom>
              <a:solidFill>
                <a:srgbClr val="E5A5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72" name="Freeform 28"/>
              <p:cNvSpPr>
                <a:spLocks/>
              </p:cNvSpPr>
              <p:nvPr/>
            </p:nvSpPr>
            <p:spPr bwMode="auto">
              <a:xfrm>
                <a:off x="2630" y="2626"/>
                <a:ext cx="14" cy="17"/>
              </a:xfrm>
              <a:custGeom>
                <a:avLst/>
                <a:gdLst/>
                <a:ahLst/>
                <a:cxnLst>
                  <a:cxn ang="0">
                    <a:pos x="29" y="9"/>
                  </a:cxn>
                  <a:cxn ang="0">
                    <a:pos x="29" y="17"/>
                  </a:cxn>
                  <a:cxn ang="0">
                    <a:pos x="29" y="25"/>
                  </a:cxn>
                  <a:cxn ang="0">
                    <a:pos x="24" y="31"/>
                  </a:cxn>
                  <a:cxn ang="0">
                    <a:pos x="14" y="34"/>
                  </a:cxn>
                  <a:cxn ang="0">
                    <a:pos x="7" y="33"/>
                  </a:cxn>
                  <a:cxn ang="0">
                    <a:pos x="3" y="31"/>
                  </a:cxn>
                  <a:cxn ang="0">
                    <a:pos x="1" y="26"/>
                  </a:cxn>
                  <a:cxn ang="0">
                    <a:pos x="0" y="24"/>
                  </a:cxn>
                  <a:cxn ang="0">
                    <a:pos x="1" y="17"/>
                  </a:cxn>
                  <a:cxn ang="0">
                    <a:pos x="1" y="11"/>
                  </a:cxn>
                  <a:cxn ang="0">
                    <a:pos x="3" y="5"/>
                  </a:cxn>
                  <a:cxn ang="0">
                    <a:pos x="7" y="2"/>
                  </a:cxn>
                  <a:cxn ang="0">
                    <a:pos x="13" y="0"/>
                  </a:cxn>
                  <a:cxn ang="0">
                    <a:pos x="20" y="0"/>
                  </a:cxn>
                  <a:cxn ang="0">
                    <a:pos x="25" y="3"/>
                  </a:cxn>
                  <a:cxn ang="0">
                    <a:pos x="29" y="9"/>
                  </a:cxn>
                </a:cxnLst>
                <a:rect l="0" t="0" r="r" b="b"/>
                <a:pathLst>
                  <a:path w="29" h="34">
                    <a:moveTo>
                      <a:pt x="29" y="9"/>
                    </a:moveTo>
                    <a:lnTo>
                      <a:pt x="29" y="17"/>
                    </a:lnTo>
                    <a:lnTo>
                      <a:pt x="29" y="25"/>
                    </a:lnTo>
                    <a:lnTo>
                      <a:pt x="24" y="31"/>
                    </a:lnTo>
                    <a:lnTo>
                      <a:pt x="14" y="34"/>
                    </a:lnTo>
                    <a:lnTo>
                      <a:pt x="7" y="33"/>
                    </a:lnTo>
                    <a:lnTo>
                      <a:pt x="3" y="31"/>
                    </a:lnTo>
                    <a:lnTo>
                      <a:pt x="1" y="26"/>
                    </a:lnTo>
                    <a:lnTo>
                      <a:pt x="0" y="24"/>
                    </a:lnTo>
                    <a:lnTo>
                      <a:pt x="1" y="17"/>
                    </a:lnTo>
                    <a:lnTo>
                      <a:pt x="1" y="11"/>
                    </a:lnTo>
                    <a:lnTo>
                      <a:pt x="3" y="5"/>
                    </a:lnTo>
                    <a:lnTo>
                      <a:pt x="7" y="2"/>
                    </a:lnTo>
                    <a:lnTo>
                      <a:pt x="13" y="0"/>
                    </a:lnTo>
                    <a:lnTo>
                      <a:pt x="20" y="0"/>
                    </a:lnTo>
                    <a:lnTo>
                      <a:pt x="25" y="3"/>
                    </a:lnTo>
                    <a:lnTo>
                      <a:pt x="29" y="9"/>
                    </a:lnTo>
                    <a:close/>
                  </a:path>
                </a:pathLst>
              </a:custGeom>
              <a:solidFill>
                <a:srgbClr val="FFFF7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77" name="Freeform 33"/>
              <p:cNvSpPr>
                <a:spLocks/>
              </p:cNvSpPr>
              <p:nvPr/>
            </p:nvSpPr>
            <p:spPr bwMode="auto">
              <a:xfrm>
                <a:off x="2972" y="2709"/>
                <a:ext cx="35" cy="69"/>
              </a:xfrm>
              <a:custGeom>
                <a:avLst/>
                <a:gdLst/>
                <a:ahLst/>
                <a:cxnLst>
                  <a:cxn ang="0">
                    <a:pos x="49" y="53"/>
                  </a:cxn>
                  <a:cxn ang="0">
                    <a:pos x="53" y="54"/>
                  </a:cxn>
                  <a:cxn ang="0">
                    <a:pos x="57" y="51"/>
                  </a:cxn>
                  <a:cxn ang="0">
                    <a:pos x="60" y="49"/>
                  </a:cxn>
                  <a:cxn ang="0">
                    <a:pos x="62" y="47"/>
                  </a:cxn>
                  <a:cxn ang="0">
                    <a:pos x="61" y="61"/>
                  </a:cxn>
                  <a:cxn ang="0">
                    <a:pos x="56" y="73"/>
                  </a:cxn>
                  <a:cxn ang="0">
                    <a:pos x="47" y="85"/>
                  </a:cxn>
                  <a:cxn ang="0">
                    <a:pos x="36" y="93"/>
                  </a:cxn>
                  <a:cxn ang="0">
                    <a:pos x="36" y="95"/>
                  </a:cxn>
                  <a:cxn ang="0">
                    <a:pos x="37" y="97"/>
                  </a:cxn>
                  <a:cxn ang="0">
                    <a:pos x="39" y="100"/>
                  </a:cxn>
                  <a:cxn ang="0">
                    <a:pos x="41" y="102"/>
                  </a:cxn>
                  <a:cxn ang="0">
                    <a:pos x="49" y="102"/>
                  </a:cxn>
                  <a:cxn ang="0">
                    <a:pos x="56" y="100"/>
                  </a:cxn>
                  <a:cxn ang="0">
                    <a:pos x="61" y="96"/>
                  </a:cxn>
                  <a:cxn ang="0">
                    <a:pos x="68" y="94"/>
                  </a:cxn>
                  <a:cxn ang="0">
                    <a:pos x="67" y="102"/>
                  </a:cxn>
                  <a:cxn ang="0">
                    <a:pos x="64" y="109"/>
                  </a:cxn>
                  <a:cxn ang="0">
                    <a:pos x="59" y="115"/>
                  </a:cxn>
                  <a:cxn ang="0">
                    <a:pos x="53" y="119"/>
                  </a:cxn>
                  <a:cxn ang="0">
                    <a:pos x="45" y="124"/>
                  </a:cxn>
                  <a:cxn ang="0">
                    <a:pos x="38" y="129"/>
                  </a:cxn>
                  <a:cxn ang="0">
                    <a:pos x="30" y="132"/>
                  </a:cxn>
                  <a:cxn ang="0">
                    <a:pos x="23" y="137"/>
                  </a:cxn>
                  <a:cxn ang="0">
                    <a:pos x="27" y="132"/>
                  </a:cxn>
                  <a:cxn ang="0">
                    <a:pos x="29" y="126"/>
                  </a:cxn>
                  <a:cxn ang="0">
                    <a:pos x="30" y="119"/>
                  </a:cxn>
                  <a:cxn ang="0">
                    <a:pos x="31" y="112"/>
                  </a:cxn>
                  <a:cxn ang="0">
                    <a:pos x="28" y="107"/>
                  </a:cxn>
                  <a:cxn ang="0">
                    <a:pos x="27" y="100"/>
                  </a:cxn>
                  <a:cxn ang="0">
                    <a:pos x="28" y="93"/>
                  </a:cxn>
                  <a:cxn ang="0">
                    <a:pos x="29" y="85"/>
                  </a:cxn>
                  <a:cxn ang="0">
                    <a:pos x="29" y="79"/>
                  </a:cxn>
                  <a:cxn ang="0">
                    <a:pos x="27" y="74"/>
                  </a:cxn>
                  <a:cxn ang="0">
                    <a:pos x="21" y="71"/>
                  </a:cxn>
                  <a:cxn ang="0">
                    <a:pos x="11" y="72"/>
                  </a:cxn>
                  <a:cxn ang="0">
                    <a:pos x="16" y="64"/>
                  </a:cxn>
                  <a:cxn ang="0">
                    <a:pos x="23" y="57"/>
                  </a:cxn>
                  <a:cxn ang="0">
                    <a:pos x="27" y="49"/>
                  </a:cxn>
                  <a:cxn ang="0">
                    <a:pos x="24" y="41"/>
                  </a:cxn>
                  <a:cxn ang="0">
                    <a:pos x="0" y="42"/>
                  </a:cxn>
                  <a:cxn ang="0">
                    <a:pos x="9" y="36"/>
                  </a:cxn>
                  <a:cxn ang="0">
                    <a:pos x="18" y="32"/>
                  </a:cxn>
                  <a:cxn ang="0">
                    <a:pos x="27" y="27"/>
                  </a:cxn>
                  <a:cxn ang="0">
                    <a:pos x="35" y="23"/>
                  </a:cxn>
                  <a:cxn ang="0">
                    <a:pos x="44" y="18"/>
                  </a:cxn>
                  <a:cxn ang="0">
                    <a:pos x="52" y="12"/>
                  </a:cxn>
                  <a:cxn ang="0">
                    <a:pos x="60" y="6"/>
                  </a:cxn>
                  <a:cxn ang="0">
                    <a:pos x="68" y="0"/>
                  </a:cxn>
                  <a:cxn ang="0">
                    <a:pos x="71" y="8"/>
                  </a:cxn>
                  <a:cxn ang="0">
                    <a:pos x="68" y="16"/>
                  </a:cxn>
                  <a:cxn ang="0">
                    <a:pos x="65" y="23"/>
                  </a:cxn>
                  <a:cxn ang="0">
                    <a:pos x="59" y="28"/>
                  </a:cxn>
                  <a:cxn ang="0">
                    <a:pos x="54" y="35"/>
                  </a:cxn>
                  <a:cxn ang="0">
                    <a:pos x="50" y="41"/>
                  </a:cxn>
                  <a:cxn ang="0">
                    <a:pos x="47" y="47"/>
                  </a:cxn>
                  <a:cxn ang="0">
                    <a:pos x="49" y="53"/>
                  </a:cxn>
                </a:cxnLst>
                <a:rect l="0" t="0" r="r" b="b"/>
                <a:pathLst>
                  <a:path w="71" h="137">
                    <a:moveTo>
                      <a:pt x="49" y="53"/>
                    </a:moveTo>
                    <a:lnTo>
                      <a:pt x="53" y="54"/>
                    </a:lnTo>
                    <a:lnTo>
                      <a:pt x="57" y="51"/>
                    </a:lnTo>
                    <a:lnTo>
                      <a:pt x="60" y="49"/>
                    </a:lnTo>
                    <a:lnTo>
                      <a:pt x="62" y="47"/>
                    </a:lnTo>
                    <a:lnTo>
                      <a:pt x="61" y="61"/>
                    </a:lnTo>
                    <a:lnTo>
                      <a:pt x="56" y="73"/>
                    </a:lnTo>
                    <a:lnTo>
                      <a:pt x="47" y="85"/>
                    </a:lnTo>
                    <a:lnTo>
                      <a:pt x="36" y="93"/>
                    </a:lnTo>
                    <a:lnTo>
                      <a:pt x="36" y="95"/>
                    </a:lnTo>
                    <a:lnTo>
                      <a:pt x="37" y="97"/>
                    </a:lnTo>
                    <a:lnTo>
                      <a:pt x="39" y="100"/>
                    </a:lnTo>
                    <a:lnTo>
                      <a:pt x="41" y="102"/>
                    </a:lnTo>
                    <a:lnTo>
                      <a:pt x="49" y="102"/>
                    </a:lnTo>
                    <a:lnTo>
                      <a:pt x="56" y="100"/>
                    </a:lnTo>
                    <a:lnTo>
                      <a:pt x="61" y="96"/>
                    </a:lnTo>
                    <a:lnTo>
                      <a:pt x="68" y="94"/>
                    </a:lnTo>
                    <a:lnTo>
                      <a:pt x="67" y="102"/>
                    </a:lnTo>
                    <a:lnTo>
                      <a:pt x="64" y="109"/>
                    </a:lnTo>
                    <a:lnTo>
                      <a:pt x="59" y="115"/>
                    </a:lnTo>
                    <a:lnTo>
                      <a:pt x="53" y="119"/>
                    </a:lnTo>
                    <a:lnTo>
                      <a:pt x="45" y="124"/>
                    </a:lnTo>
                    <a:lnTo>
                      <a:pt x="38" y="129"/>
                    </a:lnTo>
                    <a:lnTo>
                      <a:pt x="30" y="132"/>
                    </a:lnTo>
                    <a:lnTo>
                      <a:pt x="23" y="137"/>
                    </a:lnTo>
                    <a:lnTo>
                      <a:pt x="27" y="132"/>
                    </a:lnTo>
                    <a:lnTo>
                      <a:pt x="29" y="126"/>
                    </a:lnTo>
                    <a:lnTo>
                      <a:pt x="30" y="119"/>
                    </a:lnTo>
                    <a:lnTo>
                      <a:pt x="31" y="112"/>
                    </a:lnTo>
                    <a:lnTo>
                      <a:pt x="28" y="107"/>
                    </a:lnTo>
                    <a:lnTo>
                      <a:pt x="27" y="100"/>
                    </a:lnTo>
                    <a:lnTo>
                      <a:pt x="28" y="93"/>
                    </a:lnTo>
                    <a:lnTo>
                      <a:pt x="29" y="85"/>
                    </a:lnTo>
                    <a:lnTo>
                      <a:pt x="29" y="79"/>
                    </a:lnTo>
                    <a:lnTo>
                      <a:pt x="27" y="74"/>
                    </a:lnTo>
                    <a:lnTo>
                      <a:pt x="21" y="71"/>
                    </a:lnTo>
                    <a:lnTo>
                      <a:pt x="11" y="72"/>
                    </a:lnTo>
                    <a:lnTo>
                      <a:pt x="16" y="64"/>
                    </a:lnTo>
                    <a:lnTo>
                      <a:pt x="23" y="57"/>
                    </a:lnTo>
                    <a:lnTo>
                      <a:pt x="27" y="49"/>
                    </a:lnTo>
                    <a:lnTo>
                      <a:pt x="24" y="41"/>
                    </a:lnTo>
                    <a:lnTo>
                      <a:pt x="0" y="42"/>
                    </a:lnTo>
                    <a:lnTo>
                      <a:pt x="9" y="36"/>
                    </a:lnTo>
                    <a:lnTo>
                      <a:pt x="18" y="32"/>
                    </a:lnTo>
                    <a:lnTo>
                      <a:pt x="27" y="27"/>
                    </a:lnTo>
                    <a:lnTo>
                      <a:pt x="35" y="23"/>
                    </a:lnTo>
                    <a:lnTo>
                      <a:pt x="44" y="18"/>
                    </a:lnTo>
                    <a:lnTo>
                      <a:pt x="52" y="12"/>
                    </a:lnTo>
                    <a:lnTo>
                      <a:pt x="60" y="6"/>
                    </a:lnTo>
                    <a:lnTo>
                      <a:pt x="68" y="0"/>
                    </a:lnTo>
                    <a:lnTo>
                      <a:pt x="71" y="8"/>
                    </a:lnTo>
                    <a:lnTo>
                      <a:pt x="68" y="16"/>
                    </a:lnTo>
                    <a:lnTo>
                      <a:pt x="65" y="23"/>
                    </a:lnTo>
                    <a:lnTo>
                      <a:pt x="59" y="28"/>
                    </a:lnTo>
                    <a:lnTo>
                      <a:pt x="54" y="35"/>
                    </a:lnTo>
                    <a:lnTo>
                      <a:pt x="50" y="41"/>
                    </a:lnTo>
                    <a:lnTo>
                      <a:pt x="47" y="47"/>
                    </a:lnTo>
                    <a:lnTo>
                      <a:pt x="49" y="53"/>
                    </a:lnTo>
                    <a:close/>
                  </a:path>
                </a:pathLst>
              </a:custGeom>
              <a:solidFill>
                <a:srgbClr val="CCA5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79" name="Freeform 35"/>
              <p:cNvSpPr>
                <a:spLocks/>
              </p:cNvSpPr>
              <p:nvPr/>
            </p:nvSpPr>
            <p:spPr bwMode="auto">
              <a:xfrm>
                <a:off x="2813" y="2725"/>
                <a:ext cx="28" cy="68"/>
              </a:xfrm>
              <a:custGeom>
                <a:avLst/>
                <a:gdLst/>
                <a:ahLst/>
                <a:cxnLst>
                  <a:cxn ang="0">
                    <a:pos x="0" y="136"/>
                  </a:cxn>
                  <a:cxn ang="0">
                    <a:pos x="3" y="118"/>
                  </a:cxn>
                  <a:cxn ang="0">
                    <a:pos x="7" y="101"/>
                  </a:cxn>
                  <a:cxn ang="0">
                    <a:pos x="12" y="84"/>
                  </a:cxn>
                  <a:cxn ang="0">
                    <a:pos x="18" y="68"/>
                  </a:cxn>
                  <a:cxn ang="0">
                    <a:pos x="25" y="53"/>
                  </a:cxn>
                  <a:cxn ang="0">
                    <a:pos x="32" y="38"/>
                  </a:cxn>
                  <a:cxn ang="0">
                    <a:pos x="40" y="23"/>
                  </a:cxn>
                  <a:cxn ang="0">
                    <a:pos x="46" y="8"/>
                  </a:cxn>
                  <a:cxn ang="0">
                    <a:pos x="57" y="0"/>
                  </a:cxn>
                  <a:cxn ang="0">
                    <a:pos x="57" y="19"/>
                  </a:cxn>
                  <a:cxn ang="0">
                    <a:pos x="55" y="38"/>
                  </a:cxn>
                  <a:cxn ang="0">
                    <a:pos x="50" y="56"/>
                  </a:cxn>
                  <a:cxn ang="0">
                    <a:pos x="44" y="74"/>
                  </a:cxn>
                  <a:cxn ang="0">
                    <a:pos x="35" y="91"/>
                  </a:cxn>
                  <a:cxn ang="0">
                    <a:pos x="25" y="107"/>
                  </a:cxn>
                  <a:cxn ang="0">
                    <a:pos x="13" y="122"/>
                  </a:cxn>
                  <a:cxn ang="0">
                    <a:pos x="0" y="136"/>
                  </a:cxn>
                </a:cxnLst>
                <a:rect l="0" t="0" r="r" b="b"/>
                <a:pathLst>
                  <a:path w="57" h="136">
                    <a:moveTo>
                      <a:pt x="0" y="136"/>
                    </a:moveTo>
                    <a:lnTo>
                      <a:pt x="3" y="118"/>
                    </a:lnTo>
                    <a:lnTo>
                      <a:pt x="7" y="101"/>
                    </a:lnTo>
                    <a:lnTo>
                      <a:pt x="12" y="84"/>
                    </a:lnTo>
                    <a:lnTo>
                      <a:pt x="18" y="68"/>
                    </a:lnTo>
                    <a:lnTo>
                      <a:pt x="25" y="53"/>
                    </a:lnTo>
                    <a:lnTo>
                      <a:pt x="32" y="38"/>
                    </a:lnTo>
                    <a:lnTo>
                      <a:pt x="40" y="23"/>
                    </a:lnTo>
                    <a:lnTo>
                      <a:pt x="46" y="8"/>
                    </a:lnTo>
                    <a:lnTo>
                      <a:pt x="57" y="0"/>
                    </a:lnTo>
                    <a:lnTo>
                      <a:pt x="57" y="19"/>
                    </a:lnTo>
                    <a:lnTo>
                      <a:pt x="55" y="38"/>
                    </a:lnTo>
                    <a:lnTo>
                      <a:pt x="50" y="56"/>
                    </a:lnTo>
                    <a:lnTo>
                      <a:pt x="44" y="74"/>
                    </a:lnTo>
                    <a:lnTo>
                      <a:pt x="35" y="91"/>
                    </a:lnTo>
                    <a:lnTo>
                      <a:pt x="25" y="107"/>
                    </a:lnTo>
                    <a:lnTo>
                      <a:pt x="13" y="122"/>
                    </a:lnTo>
                    <a:lnTo>
                      <a:pt x="0" y="136"/>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0" name="Freeform 36"/>
              <p:cNvSpPr>
                <a:spLocks/>
              </p:cNvSpPr>
              <p:nvPr/>
            </p:nvSpPr>
            <p:spPr bwMode="auto">
              <a:xfrm>
                <a:off x="2759" y="2728"/>
                <a:ext cx="27" cy="64"/>
              </a:xfrm>
              <a:custGeom>
                <a:avLst/>
                <a:gdLst/>
                <a:ahLst/>
                <a:cxnLst>
                  <a:cxn ang="0">
                    <a:pos x="0" y="128"/>
                  </a:cxn>
                  <a:cxn ang="0">
                    <a:pos x="4" y="111"/>
                  </a:cxn>
                  <a:cxn ang="0">
                    <a:pos x="8" y="94"/>
                  </a:cxn>
                  <a:cxn ang="0">
                    <a:pos x="13" y="76"/>
                  </a:cxn>
                  <a:cxn ang="0">
                    <a:pos x="19" y="60"/>
                  </a:cxn>
                  <a:cxn ang="0">
                    <a:pos x="27" y="44"/>
                  </a:cxn>
                  <a:cxn ang="0">
                    <a:pos x="35" y="29"/>
                  </a:cxn>
                  <a:cxn ang="0">
                    <a:pos x="44" y="14"/>
                  </a:cxn>
                  <a:cxn ang="0">
                    <a:pos x="54" y="0"/>
                  </a:cxn>
                  <a:cxn ang="0">
                    <a:pos x="53" y="19"/>
                  </a:cxn>
                  <a:cxn ang="0">
                    <a:pos x="51" y="36"/>
                  </a:cxn>
                  <a:cxn ang="0">
                    <a:pos x="46" y="53"/>
                  </a:cxn>
                  <a:cxn ang="0">
                    <a:pos x="39" y="70"/>
                  </a:cxn>
                  <a:cxn ang="0">
                    <a:pos x="32" y="86"/>
                  </a:cxn>
                  <a:cxn ang="0">
                    <a:pos x="23" y="101"/>
                  </a:cxn>
                  <a:cxn ang="0">
                    <a:pos x="12" y="114"/>
                  </a:cxn>
                  <a:cxn ang="0">
                    <a:pos x="0" y="128"/>
                  </a:cxn>
                </a:cxnLst>
                <a:rect l="0" t="0" r="r" b="b"/>
                <a:pathLst>
                  <a:path w="54" h="128">
                    <a:moveTo>
                      <a:pt x="0" y="128"/>
                    </a:moveTo>
                    <a:lnTo>
                      <a:pt x="4" y="111"/>
                    </a:lnTo>
                    <a:lnTo>
                      <a:pt x="8" y="94"/>
                    </a:lnTo>
                    <a:lnTo>
                      <a:pt x="13" y="76"/>
                    </a:lnTo>
                    <a:lnTo>
                      <a:pt x="19" y="60"/>
                    </a:lnTo>
                    <a:lnTo>
                      <a:pt x="27" y="44"/>
                    </a:lnTo>
                    <a:lnTo>
                      <a:pt x="35" y="29"/>
                    </a:lnTo>
                    <a:lnTo>
                      <a:pt x="44" y="14"/>
                    </a:lnTo>
                    <a:lnTo>
                      <a:pt x="54" y="0"/>
                    </a:lnTo>
                    <a:lnTo>
                      <a:pt x="53" y="19"/>
                    </a:lnTo>
                    <a:lnTo>
                      <a:pt x="51" y="36"/>
                    </a:lnTo>
                    <a:lnTo>
                      <a:pt x="46" y="53"/>
                    </a:lnTo>
                    <a:lnTo>
                      <a:pt x="39" y="70"/>
                    </a:lnTo>
                    <a:lnTo>
                      <a:pt x="32" y="86"/>
                    </a:lnTo>
                    <a:lnTo>
                      <a:pt x="23" y="101"/>
                    </a:lnTo>
                    <a:lnTo>
                      <a:pt x="12" y="114"/>
                    </a:lnTo>
                    <a:lnTo>
                      <a:pt x="0" y="128"/>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1" name="Freeform 37"/>
              <p:cNvSpPr>
                <a:spLocks/>
              </p:cNvSpPr>
              <p:nvPr/>
            </p:nvSpPr>
            <p:spPr bwMode="auto">
              <a:xfrm>
                <a:off x="3003" y="2784"/>
                <a:ext cx="241" cy="199"/>
              </a:xfrm>
              <a:custGeom>
                <a:avLst/>
                <a:gdLst/>
                <a:ahLst/>
                <a:cxnLst>
                  <a:cxn ang="0">
                    <a:pos x="336" y="50"/>
                  </a:cxn>
                  <a:cxn ang="0">
                    <a:pos x="369" y="89"/>
                  </a:cxn>
                  <a:cxn ang="0">
                    <a:pos x="410" y="132"/>
                  </a:cxn>
                  <a:cxn ang="0">
                    <a:pos x="442" y="179"/>
                  </a:cxn>
                  <a:cxn ang="0">
                    <a:pos x="455" y="205"/>
                  </a:cxn>
                  <a:cxn ang="0">
                    <a:pos x="482" y="240"/>
                  </a:cxn>
                  <a:cxn ang="0">
                    <a:pos x="453" y="306"/>
                  </a:cxn>
                  <a:cxn ang="0">
                    <a:pos x="428" y="331"/>
                  </a:cxn>
                  <a:cxn ang="0">
                    <a:pos x="405" y="338"/>
                  </a:cxn>
                  <a:cxn ang="0">
                    <a:pos x="385" y="356"/>
                  </a:cxn>
                  <a:cxn ang="0">
                    <a:pos x="345" y="364"/>
                  </a:cxn>
                  <a:cxn ang="0">
                    <a:pos x="311" y="389"/>
                  </a:cxn>
                  <a:cxn ang="0">
                    <a:pos x="285" y="371"/>
                  </a:cxn>
                  <a:cxn ang="0">
                    <a:pos x="325" y="298"/>
                  </a:cxn>
                  <a:cxn ang="0">
                    <a:pos x="354" y="307"/>
                  </a:cxn>
                  <a:cxn ang="0">
                    <a:pos x="368" y="325"/>
                  </a:cxn>
                  <a:cxn ang="0">
                    <a:pos x="395" y="330"/>
                  </a:cxn>
                  <a:cxn ang="0">
                    <a:pos x="409" y="324"/>
                  </a:cxn>
                  <a:cxn ang="0">
                    <a:pos x="390" y="311"/>
                  </a:cxn>
                  <a:cxn ang="0">
                    <a:pos x="361" y="288"/>
                  </a:cxn>
                  <a:cxn ang="0">
                    <a:pos x="338" y="268"/>
                  </a:cxn>
                  <a:cxn ang="0">
                    <a:pos x="337" y="207"/>
                  </a:cxn>
                  <a:cxn ang="0">
                    <a:pos x="360" y="203"/>
                  </a:cxn>
                  <a:cxn ang="0">
                    <a:pos x="402" y="227"/>
                  </a:cxn>
                  <a:cxn ang="0">
                    <a:pos x="407" y="273"/>
                  </a:cxn>
                  <a:cxn ang="0">
                    <a:pos x="444" y="276"/>
                  </a:cxn>
                  <a:cxn ang="0">
                    <a:pos x="424" y="256"/>
                  </a:cxn>
                  <a:cxn ang="0">
                    <a:pos x="421" y="224"/>
                  </a:cxn>
                  <a:cxn ang="0">
                    <a:pos x="389" y="217"/>
                  </a:cxn>
                  <a:cxn ang="0">
                    <a:pos x="368" y="155"/>
                  </a:cxn>
                  <a:cxn ang="0">
                    <a:pos x="329" y="155"/>
                  </a:cxn>
                  <a:cxn ang="0">
                    <a:pos x="308" y="106"/>
                  </a:cxn>
                  <a:cxn ang="0">
                    <a:pos x="280" y="81"/>
                  </a:cxn>
                  <a:cxn ang="0">
                    <a:pos x="235" y="58"/>
                  </a:cxn>
                  <a:cxn ang="0">
                    <a:pos x="188" y="51"/>
                  </a:cxn>
                  <a:cxn ang="0">
                    <a:pos x="157" y="81"/>
                  </a:cxn>
                  <a:cxn ang="0">
                    <a:pos x="95" y="117"/>
                  </a:cxn>
                  <a:cxn ang="0">
                    <a:pos x="70" y="188"/>
                  </a:cxn>
                  <a:cxn ang="0">
                    <a:pos x="47" y="247"/>
                  </a:cxn>
                  <a:cxn ang="0">
                    <a:pos x="55" y="313"/>
                  </a:cxn>
                  <a:cxn ang="0">
                    <a:pos x="64" y="378"/>
                  </a:cxn>
                  <a:cxn ang="0">
                    <a:pos x="33" y="386"/>
                  </a:cxn>
                  <a:cxn ang="0">
                    <a:pos x="34" y="345"/>
                  </a:cxn>
                  <a:cxn ang="0">
                    <a:pos x="23" y="288"/>
                  </a:cxn>
                  <a:cxn ang="0">
                    <a:pos x="5" y="234"/>
                  </a:cxn>
                  <a:cxn ang="0">
                    <a:pos x="20" y="164"/>
                  </a:cxn>
                  <a:cxn ang="0">
                    <a:pos x="49" y="119"/>
                  </a:cxn>
                  <a:cxn ang="0">
                    <a:pos x="52" y="79"/>
                  </a:cxn>
                  <a:cxn ang="0">
                    <a:pos x="87" y="45"/>
                  </a:cxn>
                  <a:cxn ang="0">
                    <a:pos x="116" y="36"/>
                  </a:cxn>
                  <a:cxn ang="0">
                    <a:pos x="163" y="14"/>
                  </a:cxn>
                  <a:cxn ang="0">
                    <a:pos x="200" y="34"/>
                  </a:cxn>
                  <a:cxn ang="0">
                    <a:pos x="233" y="3"/>
                  </a:cxn>
                </a:cxnLst>
                <a:rect l="0" t="0" r="r" b="b"/>
                <a:pathLst>
                  <a:path w="482" h="398">
                    <a:moveTo>
                      <a:pt x="294" y="21"/>
                    </a:moveTo>
                    <a:lnTo>
                      <a:pt x="309" y="46"/>
                    </a:lnTo>
                    <a:lnTo>
                      <a:pt x="316" y="48"/>
                    </a:lnTo>
                    <a:lnTo>
                      <a:pt x="323" y="48"/>
                    </a:lnTo>
                    <a:lnTo>
                      <a:pt x="330" y="49"/>
                    </a:lnTo>
                    <a:lnTo>
                      <a:pt x="336" y="50"/>
                    </a:lnTo>
                    <a:lnTo>
                      <a:pt x="342" y="51"/>
                    </a:lnTo>
                    <a:lnTo>
                      <a:pt x="348" y="54"/>
                    </a:lnTo>
                    <a:lnTo>
                      <a:pt x="353" y="58"/>
                    </a:lnTo>
                    <a:lnTo>
                      <a:pt x="357" y="63"/>
                    </a:lnTo>
                    <a:lnTo>
                      <a:pt x="368" y="74"/>
                    </a:lnTo>
                    <a:lnTo>
                      <a:pt x="369" y="89"/>
                    </a:lnTo>
                    <a:lnTo>
                      <a:pt x="370" y="103"/>
                    </a:lnTo>
                    <a:lnTo>
                      <a:pt x="383" y="112"/>
                    </a:lnTo>
                    <a:lnTo>
                      <a:pt x="393" y="114"/>
                    </a:lnTo>
                    <a:lnTo>
                      <a:pt x="402" y="116"/>
                    </a:lnTo>
                    <a:lnTo>
                      <a:pt x="409" y="120"/>
                    </a:lnTo>
                    <a:lnTo>
                      <a:pt x="410" y="132"/>
                    </a:lnTo>
                    <a:lnTo>
                      <a:pt x="410" y="145"/>
                    </a:lnTo>
                    <a:lnTo>
                      <a:pt x="412" y="158"/>
                    </a:lnTo>
                    <a:lnTo>
                      <a:pt x="416" y="170"/>
                    </a:lnTo>
                    <a:lnTo>
                      <a:pt x="427" y="180"/>
                    </a:lnTo>
                    <a:lnTo>
                      <a:pt x="435" y="182"/>
                    </a:lnTo>
                    <a:lnTo>
                      <a:pt x="442" y="179"/>
                    </a:lnTo>
                    <a:lnTo>
                      <a:pt x="447" y="177"/>
                    </a:lnTo>
                    <a:lnTo>
                      <a:pt x="455" y="175"/>
                    </a:lnTo>
                    <a:lnTo>
                      <a:pt x="453" y="182"/>
                    </a:lnTo>
                    <a:lnTo>
                      <a:pt x="452" y="190"/>
                    </a:lnTo>
                    <a:lnTo>
                      <a:pt x="453" y="197"/>
                    </a:lnTo>
                    <a:lnTo>
                      <a:pt x="455" y="205"/>
                    </a:lnTo>
                    <a:lnTo>
                      <a:pt x="460" y="211"/>
                    </a:lnTo>
                    <a:lnTo>
                      <a:pt x="466" y="215"/>
                    </a:lnTo>
                    <a:lnTo>
                      <a:pt x="471" y="218"/>
                    </a:lnTo>
                    <a:lnTo>
                      <a:pt x="480" y="218"/>
                    </a:lnTo>
                    <a:lnTo>
                      <a:pt x="481" y="228"/>
                    </a:lnTo>
                    <a:lnTo>
                      <a:pt x="482" y="240"/>
                    </a:lnTo>
                    <a:lnTo>
                      <a:pt x="480" y="250"/>
                    </a:lnTo>
                    <a:lnTo>
                      <a:pt x="474" y="260"/>
                    </a:lnTo>
                    <a:lnTo>
                      <a:pt x="463" y="270"/>
                    </a:lnTo>
                    <a:lnTo>
                      <a:pt x="454" y="280"/>
                    </a:lnTo>
                    <a:lnTo>
                      <a:pt x="450" y="292"/>
                    </a:lnTo>
                    <a:lnTo>
                      <a:pt x="453" y="306"/>
                    </a:lnTo>
                    <a:lnTo>
                      <a:pt x="452" y="313"/>
                    </a:lnTo>
                    <a:lnTo>
                      <a:pt x="450" y="318"/>
                    </a:lnTo>
                    <a:lnTo>
                      <a:pt x="445" y="323"/>
                    </a:lnTo>
                    <a:lnTo>
                      <a:pt x="440" y="325"/>
                    </a:lnTo>
                    <a:lnTo>
                      <a:pt x="435" y="329"/>
                    </a:lnTo>
                    <a:lnTo>
                      <a:pt x="428" y="331"/>
                    </a:lnTo>
                    <a:lnTo>
                      <a:pt x="422" y="332"/>
                    </a:lnTo>
                    <a:lnTo>
                      <a:pt x="416" y="334"/>
                    </a:lnTo>
                    <a:lnTo>
                      <a:pt x="413" y="333"/>
                    </a:lnTo>
                    <a:lnTo>
                      <a:pt x="410" y="334"/>
                    </a:lnTo>
                    <a:lnTo>
                      <a:pt x="407" y="336"/>
                    </a:lnTo>
                    <a:lnTo>
                      <a:pt x="405" y="338"/>
                    </a:lnTo>
                    <a:lnTo>
                      <a:pt x="406" y="344"/>
                    </a:lnTo>
                    <a:lnTo>
                      <a:pt x="405" y="348"/>
                    </a:lnTo>
                    <a:lnTo>
                      <a:pt x="401" y="352"/>
                    </a:lnTo>
                    <a:lnTo>
                      <a:pt x="397" y="354"/>
                    </a:lnTo>
                    <a:lnTo>
                      <a:pt x="391" y="355"/>
                    </a:lnTo>
                    <a:lnTo>
                      <a:pt x="385" y="356"/>
                    </a:lnTo>
                    <a:lnTo>
                      <a:pt x="379" y="357"/>
                    </a:lnTo>
                    <a:lnTo>
                      <a:pt x="375" y="360"/>
                    </a:lnTo>
                    <a:lnTo>
                      <a:pt x="368" y="366"/>
                    </a:lnTo>
                    <a:lnTo>
                      <a:pt x="361" y="368"/>
                    </a:lnTo>
                    <a:lnTo>
                      <a:pt x="353" y="367"/>
                    </a:lnTo>
                    <a:lnTo>
                      <a:pt x="345" y="364"/>
                    </a:lnTo>
                    <a:lnTo>
                      <a:pt x="337" y="363"/>
                    </a:lnTo>
                    <a:lnTo>
                      <a:pt x="330" y="364"/>
                    </a:lnTo>
                    <a:lnTo>
                      <a:pt x="324" y="370"/>
                    </a:lnTo>
                    <a:lnTo>
                      <a:pt x="321" y="380"/>
                    </a:lnTo>
                    <a:lnTo>
                      <a:pt x="317" y="387"/>
                    </a:lnTo>
                    <a:lnTo>
                      <a:pt x="311" y="389"/>
                    </a:lnTo>
                    <a:lnTo>
                      <a:pt x="304" y="387"/>
                    </a:lnTo>
                    <a:lnTo>
                      <a:pt x="298" y="385"/>
                    </a:lnTo>
                    <a:lnTo>
                      <a:pt x="293" y="384"/>
                    </a:lnTo>
                    <a:lnTo>
                      <a:pt x="290" y="380"/>
                    </a:lnTo>
                    <a:lnTo>
                      <a:pt x="286" y="376"/>
                    </a:lnTo>
                    <a:lnTo>
                      <a:pt x="285" y="371"/>
                    </a:lnTo>
                    <a:lnTo>
                      <a:pt x="290" y="361"/>
                    </a:lnTo>
                    <a:lnTo>
                      <a:pt x="295" y="351"/>
                    </a:lnTo>
                    <a:lnTo>
                      <a:pt x="302" y="340"/>
                    </a:lnTo>
                    <a:lnTo>
                      <a:pt x="308" y="330"/>
                    </a:lnTo>
                    <a:lnTo>
                      <a:pt x="323" y="292"/>
                    </a:lnTo>
                    <a:lnTo>
                      <a:pt x="325" y="298"/>
                    </a:lnTo>
                    <a:lnTo>
                      <a:pt x="329" y="303"/>
                    </a:lnTo>
                    <a:lnTo>
                      <a:pt x="332" y="308"/>
                    </a:lnTo>
                    <a:lnTo>
                      <a:pt x="337" y="310"/>
                    </a:lnTo>
                    <a:lnTo>
                      <a:pt x="344" y="311"/>
                    </a:lnTo>
                    <a:lnTo>
                      <a:pt x="348" y="310"/>
                    </a:lnTo>
                    <a:lnTo>
                      <a:pt x="354" y="307"/>
                    </a:lnTo>
                    <a:lnTo>
                      <a:pt x="359" y="304"/>
                    </a:lnTo>
                    <a:lnTo>
                      <a:pt x="360" y="308"/>
                    </a:lnTo>
                    <a:lnTo>
                      <a:pt x="360" y="313"/>
                    </a:lnTo>
                    <a:lnTo>
                      <a:pt x="361" y="317"/>
                    </a:lnTo>
                    <a:lnTo>
                      <a:pt x="362" y="321"/>
                    </a:lnTo>
                    <a:lnTo>
                      <a:pt x="368" y="325"/>
                    </a:lnTo>
                    <a:lnTo>
                      <a:pt x="374" y="327"/>
                    </a:lnTo>
                    <a:lnTo>
                      <a:pt x="379" y="330"/>
                    </a:lnTo>
                    <a:lnTo>
                      <a:pt x="386" y="331"/>
                    </a:lnTo>
                    <a:lnTo>
                      <a:pt x="393" y="326"/>
                    </a:lnTo>
                    <a:lnTo>
                      <a:pt x="394" y="329"/>
                    </a:lnTo>
                    <a:lnTo>
                      <a:pt x="395" y="330"/>
                    </a:lnTo>
                    <a:lnTo>
                      <a:pt x="397" y="332"/>
                    </a:lnTo>
                    <a:lnTo>
                      <a:pt x="398" y="334"/>
                    </a:lnTo>
                    <a:lnTo>
                      <a:pt x="402" y="334"/>
                    </a:lnTo>
                    <a:lnTo>
                      <a:pt x="406" y="331"/>
                    </a:lnTo>
                    <a:lnTo>
                      <a:pt x="408" y="327"/>
                    </a:lnTo>
                    <a:lnTo>
                      <a:pt x="409" y="324"/>
                    </a:lnTo>
                    <a:lnTo>
                      <a:pt x="408" y="321"/>
                    </a:lnTo>
                    <a:lnTo>
                      <a:pt x="407" y="316"/>
                    </a:lnTo>
                    <a:lnTo>
                      <a:pt x="405" y="313"/>
                    </a:lnTo>
                    <a:lnTo>
                      <a:pt x="401" y="310"/>
                    </a:lnTo>
                    <a:lnTo>
                      <a:pt x="395" y="310"/>
                    </a:lnTo>
                    <a:lnTo>
                      <a:pt x="390" y="311"/>
                    </a:lnTo>
                    <a:lnTo>
                      <a:pt x="385" y="314"/>
                    </a:lnTo>
                    <a:lnTo>
                      <a:pt x="378" y="313"/>
                    </a:lnTo>
                    <a:lnTo>
                      <a:pt x="376" y="304"/>
                    </a:lnTo>
                    <a:lnTo>
                      <a:pt x="374" y="296"/>
                    </a:lnTo>
                    <a:lnTo>
                      <a:pt x="369" y="291"/>
                    </a:lnTo>
                    <a:lnTo>
                      <a:pt x="361" y="288"/>
                    </a:lnTo>
                    <a:lnTo>
                      <a:pt x="353" y="288"/>
                    </a:lnTo>
                    <a:lnTo>
                      <a:pt x="345" y="292"/>
                    </a:lnTo>
                    <a:lnTo>
                      <a:pt x="339" y="293"/>
                    </a:lnTo>
                    <a:lnTo>
                      <a:pt x="338" y="283"/>
                    </a:lnTo>
                    <a:lnTo>
                      <a:pt x="339" y="274"/>
                    </a:lnTo>
                    <a:lnTo>
                      <a:pt x="338" y="268"/>
                    </a:lnTo>
                    <a:lnTo>
                      <a:pt x="334" y="262"/>
                    </a:lnTo>
                    <a:lnTo>
                      <a:pt x="331" y="256"/>
                    </a:lnTo>
                    <a:lnTo>
                      <a:pt x="336" y="245"/>
                    </a:lnTo>
                    <a:lnTo>
                      <a:pt x="338" y="233"/>
                    </a:lnTo>
                    <a:lnTo>
                      <a:pt x="338" y="219"/>
                    </a:lnTo>
                    <a:lnTo>
                      <a:pt x="337" y="207"/>
                    </a:lnTo>
                    <a:lnTo>
                      <a:pt x="338" y="194"/>
                    </a:lnTo>
                    <a:lnTo>
                      <a:pt x="341" y="183"/>
                    </a:lnTo>
                    <a:lnTo>
                      <a:pt x="349" y="175"/>
                    </a:lnTo>
                    <a:lnTo>
                      <a:pt x="362" y="171"/>
                    </a:lnTo>
                    <a:lnTo>
                      <a:pt x="361" y="186"/>
                    </a:lnTo>
                    <a:lnTo>
                      <a:pt x="360" y="203"/>
                    </a:lnTo>
                    <a:lnTo>
                      <a:pt x="362" y="218"/>
                    </a:lnTo>
                    <a:lnTo>
                      <a:pt x="371" y="231"/>
                    </a:lnTo>
                    <a:lnTo>
                      <a:pt x="379" y="233"/>
                    </a:lnTo>
                    <a:lnTo>
                      <a:pt x="387" y="233"/>
                    </a:lnTo>
                    <a:lnTo>
                      <a:pt x="395" y="232"/>
                    </a:lnTo>
                    <a:lnTo>
                      <a:pt x="402" y="227"/>
                    </a:lnTo>
                    <a:lnTo>
                      <a:pt x="400" y="234"/>
                    </a:lnTo>
                    <a:lnTo>
                      <a:pt x="398" y="242"/>
                    </a:lnTo>
                    <a:lnTo>
                      <a:pt x="395" y="251"/>
                    </a:lnTo>
                    <a:lnTo>
                      <a:pt x="397" y="261"/>
                    </a:lnTo>
                    <a:lnTo>
                      <a:pt x="401" y="268"/>
                    </a:lnTo>
                    <a:lnTo>
                      <a:pt x="407" y="273"/>
                    </a:lnTo>
                    <a:lnTo>
                      <a:pt x="415" y="278"/>
                    </a:lnTo>
                    <a:lnTo>
                      <a:pt x="423" y="281"/>
                    </a:lnTo>
                    <a:lnTo>
                      <a:pt x="429" y="281"/>
                    </a:lnTo>
                    <a:lnTo>
                      <a:pt x="433" y="280"/>
                    </a:lnTo>
                    <a:lnTo>
                      <a:pt x="439" y="278"/>
                    </a:lnTo>
                    <a:lnTo>
                      <a:pt x="444" y="276"/>
                    </a:lnTo>
                    <a:lnTo>
                      <a:pt x="445" y="271"/>
                    </a:lnTo>
                    <a:lnTo>
                      <a:pt x="444" y="266"/>
                    </a:lnTo>
                    <a:lnTo>
                      <a:pt x="442" y="262"/>
                    </a:lnTo>
                    <a:lnTo>
                      <a:pt x="438" y="258"/>
                    </a:lnTo>
                    <a:lnTo>
                      <a:pt x="431" y="257"/>
                    </a:lnTo>
                    <a:lnTo>
                      <a:pt x="424" y="256"/>
                    </a:lnTo>
                    <a:lnTo>
                      <a:pt x="420" y="253"/>
                    </a:lnTo>
                    <a:lnTo>
                      <a:pt x="416" y="247"/>
                    </a:lnTo>
                    <a:lnTo>
                      <a:pt x="418" y="242"/>
                    </a:lnTo>
                    <a:lnTo>
                      <a:pt x="420" y="236"/>
                    </a:lnTo>
                    <a:lnTo>
                      <a:pt x="420" y="230"/>
                    </a:lnTo>
                    <a:lnTo>
                      <a:pt x="421" y="224"/>
                    </a:lnTo>
                    <a:lnTo>
                      <a:pt x="416" y="218"/>
                    </a:lnTo>
                    <a:lnTo>
                      <a:pt x="409" y="213"/>
                    </a:lnTo>
                    <a:lnTo>
                      <a:pt x="402" y="211"/>
                    </a:lnTo>
                    <a:lnTo>
                      <a:pt x="395" y="212"/>
                    </a:lnTo>
                    <a:lnTo>
                      <a:pt x="392" y="215"/>
                    </a:lnTo>
                    <a:lnTo>
                      <a:pt x="389" y="217"/>
                    </a:lnTo>
                    <a:lnTo>
                      <a:pt x="385" y="217"/>
                    </a:lnTo>
                    <a:lnTo>
                      <a:pt x="380" y="215"/>
                    </a:lnTo>
                    <a:lnTo>
                      <a:pt x="377" y="200"/>
                    </a:lnTo>
                    <a:lnTo>
                      <a:pt x="378" y="182"/>
                    </a:lnTo>
                    <a:lnTo>
                      <a:pt x="377" y="167"/>
                    </a:lnTo>
                    <a:lnTo>
                      <a:pt x="368" y="155"/>
                    </a:lnTo>
                    <a:lnTo>
                      <a:pt x="361" y="151"/>
                    </a:lnTo>
                    <a:lnTo>
                      <a:pt x="354" y="151"/>
                    </a:lnTo>
                    <a:lnTo>
                      <a:pt x="347" y="152"/>
                    </a:lnTo>
                    <a:lnTo>
                      <a:pt x="340" y="155"/>
                    </a:lnTo>
                    <a:lnTo>
                      <a:pt x="334" y="156"/>
                    </a:lnTo>
                    <a:lnTo>
                      <a:pt x="329" y="155"/>
                    </a:lnTo>
                    <a:lnTo>
                      <a:pt x="325" y="151"/>
                    </a:lnTo>
                    <a:lnTo>
                      <a:pt x="323" y="142"/>
                    </a:lnTo>
                    <a:lnTo>
                      <a:pt x="323" y="130"/>
                    </a:lnTo>
                    <a:lnTo>
                      <a:pt x="321" y="120"/>
                    </a:lnTo>
                    <a:lnTo>
                      <a:pt x="316" y="112"/>
                    </a:lnTo>
                    <a:lnTo>
                      <a:pt x="308" y="106"/>
                    </a:lnTo>
                    <a:lnTo>
                      <a:pt x="299" y="107"/>
                    </a:lnTo>
                    <a:lnTo>
                      <a:pt x="293" y="105"/>
                    </a:lnTo>
                    <a:lnTo>
                      <a:pt x="288" y="101"/>
                    </a:lnTo>
                    <a:lnTo>
                      <a:pt x="286" y="94"/>
                    </a:lnTo>
                    <a:lnTo>
                      <a:pt x="284" y="88"/>
                    </a:lnTo>
                    <a:lnTo>
                      <a:pt x="280" y="81"/>
                    </a:lnTo>
                    <a:lnTo>
                      <a:pt x="276" y="76"/>
                    </a:lnTo>
                    <a:lnTo>
                      <a:pt x="269" y="73"/>
                    </a:lnTo>
                    <a:lnTo>
                      <a:pt x="261" y="68"/>
                    </a:lnTo>
                    <a:lnTo>
                      <a:pt x="253" y="64"/>
                    </a:lnTo>
                    <a:lnTo>
                      <a:pt x="245" y="60"/>
                    </a:lnTo>
                    <a:lnTo>
                      <a:pt x="235" y="58"/>
                    </a:lnTo>
                    <a:lnTo>
                      <a:pt x="226" y="56"/>
                    </a:lnTo>
                    <a:lnTo>
                      <a:pt x="217" y="54"/>
                    </a:lnTo>
                    <a:lnTo>
                      <a:pt x="208" y="53"/>
                    </a:lnTo>
                    <a:lnTo>
                      <a:pt x="199" y="53"/>
                    </a:lnTo>
                    <a:lnTo>
                      <a:pt x="194" y="50"/>
                    </a:lnTo>
                    <a:lnTo>
                      <a:pt x="188" y="51"/>
                    </a:lnTo>
                    <a:lnTo>
                      <a:pt x="184" y="54"/>
                    </a:lnTo>
                    <a:lnTo>
                      <a:pt x="178" y="60"/>
                    </a:lnTo>
                    <a:lnTo>
                      <a:pt x="173" y="67"/>
                    </a:lnTo>
                    <a:lnTo>
                      <a:pt x="167" y="73"/>
                    </a:lnTo>
                    <a:lnTo>
                      <a:pt x="163" y="79"/>
                    </a:lnTo>
                    <a:lnTo>
                      <a:pt x="157" y="81"/>
                    </a:lnTo>
                    <a:lnTo>
                      <a:pt x="143" y="86"/>
                    </a:lnTo>
                    <a:lnTo>
                      <a:pt x="132" y="91"/>
                    </a:lnTo>
                    <a:lnTo>
                      <a:pt x="121" y="97"/>
                    </a:lnTo>
                    <a:lnTo>
                      <a:pt x="111" y="103"/>
                    </a:lnTo>
                    <a:lnTo>
                      <a:pt x="103" y="110"/>
                    </a:lnTo>
                    <a:lnTo>
                      <a:pt x="95" y="117"/>
                    </a:lnTo>
                    <a:lnTo>
                      <a:pt x="87" y="125"/>
                    </a:lnTo>
                    <a:lnTo>
                      <a:pt x="79" y="134"/>
                    </a:lnTo>
                    <a:lnTo>
                      <a:pt x="74" y="145"/>
                    </a:lnTo>
                    <a:lnTo>
                      <a:pt x="70" y="160"/>
                    </a:lnTo>
                    <a:lnTo>
                      <a:pt x="67" y="174"/>
                    </a:lnTo>
                    <a:lnTo>
                      <a:pt x="70" y="188"/>
                    </a:lnTo>
                    <a:lnTo>
                      <a:pt x="70" y="198"/>
                    </a:lnTo>
                    <a:lnTo>
                      <a:pt x="71" y="208"/>
                    </a:lnTo>
                    <a:lnTo>
                      <a:pt x="71" y="218"/>
                    </a:lnTo>
                    <a:lnTo>
                      <a:pt x="65" y="227"/>
                    </a:lnTo>
                    <a:lnTo>
                      <a:pt x="53" y="235"/>
                    </a:lnTo>
                    <a:lnTo>
                      <a:pt x="47" y="247"/>
                    </a:lnTo>
                    <a:lnTo>
                      <a:pt x="44" y="260"/>
                    </a:lnTo>
                    <a:lnTo>
                      <a:pt x="45" y="273"/>
                    </a:lnTo>
                    <a:lnTo>
                      <a:pt x="50" y="283"/>
                    </a:lnTo>
                    <a:lnTo>
                      <a:pt x="57" y="293"/>
                    </a:lnTo>
                    <a:lnTo>
                      <a:pt x="59" y="302"/>
                    </a:lnTo>
                    <a:lnTo>
                      <a:pt x="55" y="313"/>
                    </a:lnTo>
                    <a:lnTo>
                      <a:pt x="47" y="324"/>
                    </a:lnTo>
                    <a:lnTo>
                      <a:pt x="45" y="338"/>
                    </a:lnTo>
                    <a:lnTo>
                      <a:pt x="49" y="352"/>
                    </a:lnTo>
                    <a:lnTo>
                      <a:pt x="53" y="364"/>
                    </a:lnTo>
                    <a:lnTo>
                      <a:pt x="60" y="371"/>
                    </a:lnTo>
                    <a:lnTo>
                      <a:pt x="64" y="378"/>
                    </a:lnTo>
                    <a:lnTo>
                      <a:pt x="65" y="386"/>
                    </a:lnTo>
                    <a:lnTo>
                      <a:pt x="63" y="397"/>
                    </a:lnTo>
                    <a:lnTo>
                      <a:pt x="55" y="398"/>
                    </a:lnTo>
                    <a:lnTo>
                      <a:pt x="47" y="395"/>
                    </a:lnTo>
                    <a:lnTo>
                      <a:pt x="40" y="391"/>
                    </a:lnTo>
                    <a:lnTo>
                      <a:pt x="33" y="386"/>
                    </a:lnTo>
                    <a:lnTo>
                      <a:pt x="29" y="380"/>
                    </a:lnTo>
                    <a:lnTo>
                      <a:pt x="28" y="374"/>
                    </a:lnTo>
                    <a:lnTo>
                      <a:pt x="27" y="367"/>
                    </a:lnTo>
                    <a:lnTo>
                      <a:pt x="26" y="360"/>
                    </a:lnTo>
                    <a:lnTo>
                      <a:pt x="34" y="353"/>
                    </a:lnTo>
                    <a:lnTo>
                      <a:pt x="34" y="345"/>
                    </a:lnTo>
                    <a:lnTo>
                      <a:pt x="30" y="336"/>
                    </a:lnTo>
                    <a:lnTo>
                      <a:pt x="27" y="327"/>
                    </a:lnTo>
                    <a:lnTo>
                      <a:pt x="3" y="303"/>
                    </a:lnTo>
                    <a:lnTo>
                      <a:pt x="10" y="299"/>
                    </a:lnTo>
                    <a:lnTo>
                      <a:pt x="17" y="294"/>
                    </a:lnTo>
                    <a:lnTo>
                      <a:pt x="23" y="288"/>
                    </a:lnTo>
                    <a:lnTo>
                      <a:pt x="27" y="281"/>
                    </a:lnTo>
                    <a:lnTo>
                      <a:pt x="26" y="271"/>
                    </a:lnTo>
                    <a:lnTo>
                      <a:pt x="22" y="261"/>
                    </a:lnTo>
                    <a:lnTo>
                      <a:pt x="17" y="251"/>
                    </a:lnTo>
                    <a:lnTo>
                      <a:pt x="11" y="243"/>
                    </a:lnTo>
                    <a:lnTo>
                      <a:pt x="5" y="234"/>
                    </a:lnTo>
                    <a:lnTo>
                      <a:pt x="2" y="225"/>
                    </a:lnTo>
                    <a:lnTo>
                      <a:pt x="0" y="215"/>
                    </a:lnTo>
                    <a:lnTo>
                      <a:pt x="5" y="203"/>
                    </a:lnTo>
                    <a:lnTo>
                      <a:pt x="33" y="183"/>
                    </a:lnTo>
                    <a:lnTo>
                      <a:pt x="26" y="174"/>
                    </a:lnTo>
                    <a:lnTo>
                      <a:pt x="20" y="164"/>
                    </a:lnTo>
                    <a:lnTo>
                      <a:pt x="19" y="154"/>
                    </a:lnTo>
                    <a:lnTo>
                      <a:pt x="23" y="143"/>
                    </a:lnTo>
                    <a:lnTo>
                      <a:pt x="27" y="135"/>
                    </a:lnTo>
                    <a:lnTo>
                      <a:pt x="33" y="129"/>
                    </a:lnTo>
                    <a:lnTo>
                      <a:pt x="41" y="124"/>
                    </a:lnTo>
                    <a:lnTo>
                      <a:pt x="49" y="119"/>
                    </a:lnTo>
                    <a:lnTo>
                      <a:pt x="56" y="114"/>
                    </a:lnTo>
                    <a:lnTo>
                      <a:pt x="59" y="109"/>
                    </a:lnTo>
                    <a:lnTo>
                      <a:pt x="57" y="103"/>
                    </a:lnTo>
                    <a:lnTo>
                      <a:pt x="49" y="94"/>
                    </a:lnTo>
                    <a:lnTo>
                      <a:pt x="50" y="86"/>
                    </a:lnTo>
                    <a:lnTo>
                      <a:pt x="52" y="79"/>
                    </a:lnTo>
                    <a:lnTo>
                      <a:pt x="56" y="72"/>
                    </a:lnTo>
                    <a:lnTo>
                      <a:pt x="61" y="66"/>
                    </a:lnTo>
                    <a:lnTo>
                      <a:pt x="67" y="60"/>
                    </a:lnTo>
                    <a:lnTo>
                      <a:pt x="74" y="54"/>
                    </a:lnTo>
                    <a:lnTo>
                      <a:pt x="80" y="50"/>
                    </a:lnTo>
                    <a:lnTo>
                      <a:pt x="87" y="45"/>
                    </a:lnTo>
                    <a:lnTo>
                      <a:pt x="95" y="44"/>
                    </a:lnTo>
                    <a:lnTo>
                      <a:pt x="102" y="49"/>
                    </a:lnTo>
                    <a:lnTo>
                      <a:pt x="108" y="52"/>
                    </a:lnTo>
                    <a:lnTo>
                      <a:pt x="114" y="46"/>
                    </a:lnTo>
                    <a:lnTo>
                      <a:pt x="112" y="44"/>
                    </a:lnTo>
                    <a:lnTo>
                      <a:pt x="116" y="36"/>
                    </a:lnTo>
                    <a:lnTo>
                      <a:pt x="121" y="28"/>
                    </a:lnTo>
                    <a:lnTo>
                      <a:pt x="128" y="21"/>
                    </a:lnTo>
                    <a:lnTo>
                      <a:pt x="135" y="16"/>
                    </a:lnTo>
                    <a:lnTo>
                      <a:pt x="144" y="13"/>
                    </a:lnTo>
                    <a:lnTo>
                      <a:pt x="154" y="12"/>
                    </a:lnTo>
                    <a:lnTo>
                      <a:pt x="163" y="14"/>
                    </a:lnTo>
                    <a:lnTo>
                      <a:pt x="172" y="19"/>
                    </a:lnTo>
                    <a:lnTo>
                      <a:pt x="181" y="26"/>
                    </a:lnTo>
                    <a:lnTo>
                      <a:pt x="186" y="36"/>
                    </a:lnTo>
                    <a:lnTo>
                      <a:pt x="192" y="44"/>
                    </a:lnTo>
                    <a:lnTo>
                      <a:pt x="201" y="37"/>
                    </a:lnTo>
                    <a:lnTo>
                      <a:pt x="200" y="34"/>
                    </a:lnTo>
                    <a:lnTo>
                      <a:pt x="199" y="30"/>
                    </a:lnTo>
                    <a:lnTo>
                      <a:pt x="199" y="27"/>
                    </a:lnTo>
                    <a:lnTo>
                      <a:pt x="200" y="23"/>
                    </a:lnTo>
                    <a:lnTo>
                      <a:pt x="209" y="14"/>
                    </a:lnTo>
                    <a:lnTo>
                      <a:pt x="220" y="7"/>
                    </a:lnTo>
                    <a:lnTo>
                      <a:pt x="233" y="3"/>
                    </a:lnTo>
                    <a:lnTo>
                      <a:pt x="246" y="0"/>
                    </a:lnTo>
                    <a:lnTo>
                      <a:pt x="260" y="0"/>
                    </a:lnTo>
                    <a:lnTo>
                      <a:pt x="272" y="4"/>
                    </a:lnTo>
                    <a:lnTo>
                      <a:pt x="284" y="11"/>
                    </a:lnTo>
                    <a:lnTo>
                      <a:pt x="294" y="21"/>
                    </a:lnTo>
                    <a:close/>
                  </a:path>
                </a:pathLst>
              </a:custGeom>
              <a:solidFill>
                <a:srgbClr val="994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2" name="Freeform 38"/>
              <p:cNvSpPr>
                <a:spLocks/>
              </p:cNvSpPr>
              <p:nvPr/>
            </p:nvSpPr>
            <p:spPr bwMode="auto">
              <a:xfrm>
                <a:off x="2830" y="2770"/>
                <a:ext cx="28" cy="22"/>
              </a:xfrm>
              <a:custGeom>
                <a:avLst/>
                <a:gdLst/>
                <a:ahLst/>
                <a:cxnLst>
                  <a:cxn ang="0">
                    <a:pos x="52" y="16"/>
                  </a:cxn>
                  <a:cxn ang="0">
                    <a:pos x="46" y="22"/>
                  </a:cxn>
                  <a:cxn ang="0">
                    <a:pos x="40" y="26"/>
                  </a:cxn>
                  <a:cxn ang="0">
                    <a:pos x="34" y="31"/>
                  </a:cxn>
                  <a:cxn ang="0">
                    <a:pos x="29" y="34"/>
                  </a:cxn>
                  <a:cxn ang="0">
                    <a:pos x="22" y="38"/>
                  </a:cxn>
                  <a:cxn ang="0">
                    <a:pos x="15" y="41"/>
                  </a:cxn>
                  <a:cxn ang="0">
                    <a:pos x="8" y="42"/>
                  </a:cxn>
                  <a:cxn ang="0">
                    <a:pos x="0" y="43"/>
                  </a:cxn>
                  <a:cxn ang="0">
                    <a:pos x="52" y="0"/>
                  </a:cxn>
                  <a:cxn ang="0">
                    <a:pos x="55" y="3"/>
                  </a:cxn>
                  <a:cxn ang="0">
                    <a:pos x="55" y="8"/>
                  </a:cxn>
                  <a:cxn ang="0">
                    <a:pos x="54" y="12"/>
                  </a:cxn>
                  <a:cxn ang="0">
                    <a:pos x="52" y="16"/>
                  </a:cxn>
                </a:cxnLst>
                <a:rect l="0" t="0" r="r" b="b"/>
                <a:pathLst>
                  <a:path w="55" h="43">
                    <a:moveTo>
                      <a:pt x="52" y="16"/>
                    </a:moveTo>
                    <a:lnTo>
                      <a:pt x="46" y="22"/>
                    </a:lnTo>
                    <a:lnTo>
                      <a:pt x="40" y="26"/>
                    </a:lnTo>
                    <a:lnTo>
                      <a:pt x="34" y="31"/>
                    </a:lnTo>
                    <a:lnTo>
                      <a:pt x="29" y="34"/>
                    </a:lnTo>
                    <a:lnTo>
                      <a:pt x="22" y="38"/>
                    </a:lnTo>
                    <a:lnTo>
                      <a:pt x="15" y="41"/>
                    </a:lnTo>
                    <a:lnTo>
                      <a:pt x="8" y="42"/>
                    </a:lnTo>
                    <a:lnTo>
                      <a:pt x="0" y="43"/>
                    </a:lnTo>
                    <a:lnTo>
                      <a:pt x="52" y="0"/>
                    </a:lnTo>
                    <a:lnTo>
                      <a:pt x="55" y="3"/>
                    </a:lnTo>
                    <a:lnTo>
                      <a:pt x="55" y="8"/>
                    </a:lnTo>
                    <a:lnTo>
                      <a:pt x="54" y="12"/>
                    </a:lnTo>
                    <a:lnTo>
                      <a:pt x="52" y="16"/>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3" name="Freeform 39"/>
              <p:cNvSpPr>
                <a:spLocks/>
              </p:cNvSpPr>
              <p:nvPr/>
            </p:nvSpPr>
            <p:spPr bwMode="auto">
              <a:xfrm>
                <a:off x="3045" y="2819"/>
                <a:ext cx="115" cy="155"/>
              </a:xfrm>
              <a:custGeom>
                <a:avLst/>
                <a:gdLst/>
                <a:ahLst/>
                <a:cxnLst>
                  <a:cxn ang="0">
                    <a:pos x="197" y="47"/>
                  </a:cxn>
                  <a:cxn ang="0">
                    <a:pos x="202" y="50"/>
                  </a:cxn>
                  <a:cxn ang="0">
                    <a:pos x="207" y="53"/>
                  </a:cxn>
                  <a:cxn ang="0">
                    <a:pos x="212" y="56"/>
                  </a:cxn>
                  <a:cxn ang="0">
                    <a:pos x="218" y="58"/>
                  </a:cxn>
                  <a:cxn ang="0">
                    <a:pos x="219" y="81"/>
                  </a:cxn>
                  <a:cxn ang="0">
                    <a:pos x="226" y="103"/>
                  </a:cxn>
                  <a:cxn ang="0">
                    <a:pos x="232" y="125"/>
                  </a:cxn>
                  <a:cxn ang="0">
                    <a:pos x="230" y="149"/>
                  </a:cxn>
                  <a:cxn ang="0">
                    <a:pos x="227" y="174"/>
                  </a:cxn>
                  <a:cxn ang="0">
                    <a:pos x="223" y="200"/>
                  </a:cxn>
                  <a:cxn ang="0">
                    <a:pos x="216" y="223"/>
                  </a:cxn>
                  <a:cxn ang="0">
                    <a:pos x="207" y="246"/>
                  </a:cxn>
                  <a:cxn ang="0">
                    <a:pos x="194" y="265"/>
                  </a:cxn>
                  <a:cxn ang="0">
                    <a:pos x="178" y="284"/>
                  </a:cxn>
                  <a:cxn ang="0">
                    <a:pos x="159" y="299"/>
                  </a:cxn>
                  <a:cxn ang="0">
                    <a:pos x="136" y="311"/>
                  </a:cxn>
                  <a:cxn ang="0">
                    <a:pos x="116" y="303"/>
                  </a:cxn>
                  <a:cxn ang="0">
                    <a:pos x="95" y="293"/>
                  </a:cxn>
                  <a:cxn ang="0">
                    <a:pos x="76" y="279"/>
                  </a:cxn>
                  <a:cxn ang="0">
                    <a:pos x="58" y="263"/>
                  </a:cxn>
                  <a:cxn ang="0">
                    <a:pos x="42" y="246"/>
                  </a:cxn>
                  <a:cxn ang="0">
                    <a:pos x="28" y="227"/>
                  </a:cxn>
                  <a:cxn ang="0">
                    <a:pos x="15" y="207"/>
                  </a:cxn>
                  <a:cxn ang="0">
                    <a:pos x="6" y="186"/>
                  </a:cxn>
                  <a:cxn ang="0">
                    <a:pos x="4" y="173"/>
                  </a:cxn>
                  <a:cxn ang="0">
                    <a:pos x="4" y="158"/>
                  </a:cxn>
                  <a:cxn ang="0">
                    <a:pos x="3" y="143"/>
                  </a:cxn>
                  <a:cxn ang="0">
                    <a:pos x="0" y="128"/>
                  </a:cxn>
                  <a:cxn ang="0">
                    <a:pos x="2" y="110"/>
                  </a:cxn>
                  <a:cxn ang="0">
                    <a:pos x="7" y="94"/>
                  </a:cxn>
                  <a:cxn ang="0">
                    <a:pos x="16" y="79"/>
                  </a:cxn>
                  <a:cxn ang="0">
                    <a:pos x="28" y="66"/>
                  </a:cxn>
                  <a:cxn ang="0">
                    <a:pos x="41" y="56"/>
                  </a:cxn>
                  <a:cxn ang="0">
                    <a:pos x="56" y="45"/>
                  </a:cxn>
                  <a:cxn ang="0">
                    <a:pos x="71" y="36"/>
                  </a:cxn>
                  <a:cxn ang="0">
                    <a:pos x="86" y="28"/>
                  </a:cxn>
                  <a:cxn ang="0">
                    <a:pos x="110" y="0"/>
                  </a:cxn>
                  <a:cxn ang="0">
                    <a:pos x="121" y="5"/>
                  </a:cxn>
                  <a:cxn ang="0">
                    <a:pos x="135" y="7"/>
                  </a:cxn>
                  <a:cxn ang="0">
                    <a:pos x="149" y="10"/>
                  </a:cxn>
                  <a:cxn ang="0">
                    <a:pos x="162" y="12"/>
                  </a:cxn>
                  <a:cxn ang="0">
                    <a:pos x="174" y="17"/>
                  </a:cxn>
                  <a:cxn ang="0">
                    <a:pos x="185" y="22"/>
                  </a:cxn>
                  <a:cxn ang="0">
                    <a:pos x="193" y="33"/>
                  </a:cxn>
                  <a:cxn ang="0">
                    <a:pos x="197" y="47"/>
                  </a:cxn>
                </a:cxnLst>
                <a:rect l="0" t="0" r="r" b="b"/>
                <a:pathLst>
                  <a:path w="232" h="311">
                    <a:moveTo>
                      <a:pt x="197" y="47"/>
                    </a:moveTo>
                    <a:lnTo>
                      <a:pt x="202" y="50"/>
                    </a:lnTo>
                    <a:lnTo>
                      <a:pt x="207" y="53"/>
                    </a:lnTo>
                    <a:lnTo>
                      <a:pt x="212" y="56"/>
                    </a:lnTo>
                    <a:lnTo>
                      <a:pt x="218" y="58"/>
                    </a:lnTo>
                    <a:lnTo>
                      <a:pt x="219" y="81"/>
                    </a:lnTo>
                    <a:lnTo>
                      <a:pt x="226" y="103"/>
                    </a:lnTo>
                    <a:lnTo>
                      <a:pt x="232" y="125"/>
                    </a:lnTo>
                    <a:lnTo>
                      <a:pt x="230" y="149"/>
                    </a:lnTo>
                    <a:lnTo>
                      <a:pt x="227" y="174"/>
                    </a:lnTo>
                    <a:lnTo>
                      <a:pt x="223" y="200"/>
                    </a:lnTo>
                    <a:lnTo>
                      <a:pt x="216" y="223"/>
                    </a:lnTo>
                    <a:lnTo>
                      <a:pt x="207" y="246"/>
                    </a:lnTo>
                    <a:lnTo>
                      <a:pt x="194" y="265"/>
                    </a:lnTo>
                    <a:lnTo>
                      <a:pt x="178" y="284"/>
                    </a:lnTo>
                    <a:lnTo>
                      <a:pt x="159" y="299"/>
                    </a:lnTo>
                    <a:lnTo>
                      <a:pt x="136" y="311"/>
                    </a:lnTo>
                    <a:lnTo>
                      <a:pt x="116" y="303"/>
                    </a:lnTo>
                    <a:lnTo>
                      <a:pt x="95" y="293"/>
                    </a:lnTo>
                    <a:lnTo>
                      <a:pt x="76" y="279"/>
                    </a:lnTo>
                    <a:lnTo>
                      <a:pt x="58" y="263"/>
                    </a:lnTo>
                    <a:lnTo>
                      <a:pt x="42" y="246"/>
                    </a:lnTo>
                    <a:lnTo>
                      <a:pt x="28" y="227"/>
                    </a:lnTo>
                    <a:lnTo>
                      <a:pt x="15" y="207"/>
                    </a:lnTo>
                    <a:lnTo>
                      <a:pt x="6" y="186"/>
                    </a:lnTo>
                    <a:lnTo>
                      <a:pt x="4" y="173"/>
                    </a:lnTo>
                    <a:lnTo>
                      <a:pt x="4" y="158"/>
                    </a:lnTo>
                    <a:lnTo>
                      <a:pt x="3" y="143"/>
                    </a:lnTo>
                    <a:lnTo>
                      <a:pt x="0" y="128"/>
                    </a:lnTo>
                    <a:lnTo>
                      <a:pt x="2" y="110"/>
                    </a:lnTo>
                    <a:lnTo>
                      <a:pt x="7" y="94"/>
                    </a:lnTo>
                    <a:lnTo>
                      <a:pt x="16" y="79"/>
                    </a:lnTo>
                    <a:lnTo>
                      <a:pt x="28" y="66"/>
                    </a:lnTo>
                    <a:lnTo>
                      <a:pt x="41" y="56"/>
                    </a:lnTo>
                    <a:lnTo>
                      <a:pt x="56" y="45"/>
                    </a:lnTo>
                    <a:lnTo>
                      <a:pt x="71" y="36"/>
                    </a:lnTo>
                    <a:lnTo>
                      <a:pt x="86" y="28"/>
                    </a:lnTo>
                    <a:lnTo>
                      <a:pt x="110" y="0"/>
                    </a:lnTo>
                    <a:lnTo>
                      <a:pt x="121" y="5"/>
                    </a:lnTo>
                    <a:lnTo>
                      <a:pt x="135" y="7"/>
                    </a:lnTo>
                    <a:lnTo>
                      <a:pt x="149" y="10"/>
                    </a:lnTo>
                    <a:lnTo>
                      <a:pt x="162" y="12"/>
                    </a:lnTo>
                    <a:lnTo>
                      <a:pt x="174" y="17"/>
                    </a:lnTo>
                    <a:lnTo>
                      <a:pt x="185" y="22"/>
                    </a:lnTo>
                    <a:lnTo>
                      <a:pt x="193" y="33"/>
                    </a:lnTo>
                    <a:lnTo>
                      <a:pt x="197" y="47"/>
                    </a:lnTo>
                    <a:close/>
                  </a:path>
                </a:pathLst>
              </a:custGeom>
              <a:solidFill>
                <a:srgbClr val="E5A5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4" name="Freeform 40"/>
              <p:cNvSpPr>
                <a:spLocks/>
              </p:cNvSpPr>
              <p:nvPr/>
            </p:nvSpPr>
            <p:spPr bwMode="auto">
              <a:xfrm>
                <a:off x="2444" y="2770"/>
                <a:ext cx="27" cy="72"/>
              </a:xfrm>
              <a:custGeom>
                <a:avLst/>
                <a:gdLst/>
                <a:ahLst/>
                <a:cxnLst>
                  <a:cxn ang="0">
                    <a:pos x="54" y="49"/>
                  </a:cxn>
                  <a:cxn ang="0">
                    <a:pos x="51" y="46"/>
                  </a:cxn>
                  <a:cxn ang="0">
                    <a:pos x="45" y="41"/>
                  </a:cxn>
                  <a:cxn ang="0">
                    <a:pos x="39" y="38"/>
                  </a:cxn>
                  <a:cxn ang="0">
                    <a:pos x="32" y="34"/>
                  </a:cxn>
                  <a:cxn ang="0">
                    <a:pos x="28" y="42"/>
                  </a:cxn>
                  <a:cxn ang="0">
                    <a:pos x="31" y="51"/>
                  </a:cxn>
                  <a:cxn ang="0">
                    <a:pos x="38" y="62"/>
                  </a:cxn>
                  <a:cxn ang="0">
                    <a:pos x="42" y="72"/>
                  </a:cxn>
                  <a:cxn ang="0">
                    <a:pos x="45" y="97"/>
                  </a:cxn>
                  <a:cxn ang="0">
                    <a:pos x="43" y="96"/>
                  </a:cxn>
                  <a:cxn ang="0">
                    <a:pos x="41" y="95"/>
                  </a:cxn>
                  <a:cxn ang="0">
                    <a:pos x="39" y="93"/>
                  </a:cxn>
                  <a:cxn ang="0">
                    <a:pos x="36" y="93"/>
                  </a:cxn>
                  <a:cxn ang="0">
                    <a:pos x="30" y="106"/>
                  </a:cxn>
                  <a:cxn ang="0">
                    <a:pos x="34" y="116"/>
                  </a:cxn>
                  <a:cxn ang="0">
                    <a:pos x="38" y="127"/>
                  </a:cxn>
                  <a:cxn ang="0">
                    <a:pos x="42" y="140"/>
                  </a:cxn>
                  <a:cxn ang="0">
                    <a:pos x="37" y="134"/>
                  </a:cxn>
                  <a:cxn ang="0">
                    <a:pos x="31" y="125"/>
                  </a:cxn>
                  <a:cxn ang="0">
                    <a:pos x="23" y="119"/>
                  </a:cxn>
                  <a:cxn ang="0">
                    <a:pos x="12" y="120"/>
                  </a:cxn>
                  <a:cxn ang="0">
                    <a:pos x="8" y="125"/>
                  </a:cxn>
                  <a:cxn ang="0">
                    <a:pos x="6" y="131"/>
                  </a:cxn>
                  <a:cxn ang="0">
                    <a:pos x="4" y="138"/>
                  </a:cxn>
                  <a:cxn ang="0">
                    <a:pos x="3" y="144"/>
                  </a:cxn>
                  <a:cxn ang="0">
                    <a:pos x="0" y="131"/>
                  </a:cxn>
                  <a:cxn ang="0">
                    <a:pos x="0" y="118"/>
                  </a:cxn>
                  <a:cxn ang="0">
                    <a:pos x="0" y="106"/>
                  </a:cxn>
                  <a:cxn ang="0">
                    <a:pos x="1" y="92"/>
                  </a:cxn>
                  <a:cxn ang="0">
                    <a:pos x="11" y="89"/>
                  </a:cxn>
                  <a:cxn ang="0">
                    <a:pos x="15" y="82"/>
                  </a:cxn>
                  <a:cxn ang="0">
                    <a:pos x="15" y="73"/>
                  </a:cxn>
                  <a:cxn ang="0">
                    <a:pos x="14" y="64"/>
                  </a:cxn>
                  <a:cxn ang="0">
                    <a:pos x="14" y="47"/>
                  </a:cxn>
                  <a:cxn ang="0">
                    <a:pos x="16" y="29"/>
                  </a:cxn>
                  <a:cxn ang="0">
                    <a:pos x="21" y="13"/>
                  </a:cxn>
                  <a:cxn ang="0">
                    <a:pos x="27" y="0"/>
                  </a:cxn>
                  <a:cxn ang="0">
                    <a:pos x="36" y="10"/>
                  </a:cxn>
                  <a:cxn ang="0">
                    <a:pos x="44" y="21"/>
                  </a:cxn>
                  <a:cxn ang="0">
                    <a:pos x="51" y="35"/>
                  </a:cxn>
                  <a:cxn ang="0">
                    <a:pos x="54" y="49"/>
                  </a:cxn>
                </a:cxnLst>
                <a:rect l="0" t="0" r="r" b="b"/>
                <a:pathLst>
                  <a:path w="54" h="144">
                    <a:moveTo>
                      <a:pt x="54" y="49"/>
                    </a:moveTo>
                    <a:lnTo>
                      <a:pt x="51" y="46"/>
                    </a:lnTo>
                    <a:lnTo>
                      <a:pt x="45" y="41"/>
                    </a:lnTo>
                    <a:lnTo>
                      <a:pt x="39" y="38"/>
                    </a:lnTo>
                    <a:lnTo>
                      <a:pt x="32" y="34"/>
                    </a:lnTo>
                    <a:lnTo>
                      <a:pt x="28" y="42"/>
                    </a:lnTo>
                    <a:lnTo>
                      <a:pt x="31" y="51"/>
                    </a:lnTo>
                    <a:lnTo>
                      <a:pt x="38" y="62"/>
                    </a:lnTo>
                    <a:lnTo>
                      <a:pt x="42" y="72"/>
                    </a:lnTo>
                    <a:lnTo>
                      <a:pt x="45" y="97"/>
                    </a:lnTo>
                    <a:lnTo>
                      <a:pt x="43" y="96"/>
                    </a:lnTo>
                    <a:lnTo>
                      <a:pt x="41" y="95"/>
                    </a:lnTo>
                    <a:lnTo>
                      <a:pt x="39" y="93"/>
                    </a:lnTo>
                    <a:lnTo>
                      <a:pt x="36" y="93"/>
                    </a:lnTo>
                    <a:lnTo>
                      <a:pt x="30" y="106"/>
                    </a:lnTo>
                    <a:lnTo>
                      <a:pt x="34" y="116"/>
                    </a:lnTo>
                    <a:lnTo>
                      <a:pt x="38" y="127"/>
                    </a:lnTo>
                    <a:lnTo>
                      <a:pt x="42" y="140"/>
                    </a:lnTo>
                    <a:lnTo>
                      <a:pt x="37" y="134"/>
                    </a:lnTo>
                    <a:lnTo>
                      <a:pt x="31" y="125"/>
                    </a:lnTo>
                    <a:lnTo>
                      <a:pt x="23" y="119"/>
                    </a:lnTo>
                    <a:lnTo>
                      <a:pt x="12" y="120"/>
                    </a:lnTo>
                    <a:lnTo>
                      <a:pt x="8" y="125"/>
                    </a:lnTo>
                    <a:lnTo>
                      <a:pt x="6" y="131"/>
                    </a:lnTo>
                    <a:lnTo>
                      <a:pt x="4" y="138"/>
                    </a:lnTo>
                    <a:lnTo>
                      <a:pt x="3" y="144"/>
                    </a:lnTo>
                    <a:lnTo>
                      <a:pt x="0" y="131"/>
                    </a:lnTo>
                    <a:lnTo>
                      <a:pt x="0" y="118"/>
                    </a:lnTo>
                    <a:lnTo>
                      <a:pt x="0" y="106"/>
                    </a:lnTo>
                    <a:lnTo>
                      <a:pt x="1" y="92"/>
                    </a:lnTo>
                    <a:lnTo>
                      <a:pt x="11" y="89"/>
                    </a:lnTo>
                    <a:lnTo>
                      <a:pt x="15" y="82"/>
                    </a:lnTo>
                    <a:lnTo>
                      <a:pt x="15" y="73"/>
                    </a:lnTo>
                    <a:lnTo>
                      <a:pt x="14" y="64"/>
                    </a:lnTo>
                    <a:lnTo>
                      <a:pt x="14" y="47"/>
                    </a:lnTo>
                    <a:lnTo>
                      <a:pt x="16" y="29"/>
                    </a:lnTo>
                    <a:lnTo>
                      <a:pt x="21" y="13"/>
                    </a:lnTo>
                    <a:lnTo>
                      <a:pt x="27" y="0"/>
                    </a:lnTo>
                    <a:lnTo>
                      <a:pt x="36" y="10"/>
                    </a:lnTo>
                    <a:lnTo>
                      <a:pt x="44" y="21"/>
                    </a:lnTo>
                    <a:lnTo>
                      <a:pt x="51" y="35"/>
                    </a:lnTo>
                    <a:lnTo>
                      <a:pt x="54" y="49"/>
                    </a:lnTo>
                    <a:close/>
                  </a:path>
                </a:pathLst>
              </a:custGeom>
              <a:solidFill>
                <a:srgbClr val="CCA5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5" name="Freeform 41"/>
              <p:cNvSpPr>
                <a:spLocks/>
              </p:cNvSpPr>
              <p:nvPr/>
            </p:nvSpPr>
            <p:spPr bwMode="auto">
              <a:xfrm>
                <a:off x="2928" y="2819"/>
                <a:ext cx="51" cy="153"/>
              </a:xfrm>
              <a:custGeom>
                <a:avLst/>
                <a:gdLst/>
                <a:ahLst/>
                <a:cxnLst>
                  <a:cxn ang="0">
                    <a:pos x="81" y="235"/>
                  </a:cxn>
                  <a:cxn ang="0">
                    <a:pos x="79" y="242"/>
                  </a:cxn>
                  <a:cxn ang="0">
                    <a:pos x="79" y="248"/>
                  </a:cxn>
                  <a:cxn ang="0">
                    <a:pos x="78" y="255"/>
                  </a:cxn>
                  <a:cxn ang="0">
                    <a:pos x="76" y="262"/>
                  </a:cxn>
                  <a:cxn ang="0">
                    <a:pos x="65" y="261"/>
                  </a:cxn>
                  <a:cxn ang="0">
                    <a:pos x="58" y="263"/>
                  </a:cxn>
                  <a:cxn ang="0">
                    <a:pos x="53" y="268"/>
                  </a:cxn>
                  <a:cxn ang="0">
                    <a:pos x="47" y="275"/>
                  </a:cxn>
                  <a:cxn ang="0">
                    <a:pos x="42" y="282"/>
                  </a:cxn>
                  <a:cxn ang="0">
                    <a:pos x="38" y="288"/>
                  </a:cxn>
                  <a:cxn ang="0">
                    <a:pos x="31" y="291"/>
                  </a:cxn>
                  <a:cxn ang="0">
                    <a:pos x="21" y="290"/>
                  </a:cxn>
                  <a:cxn ang="0">
                    <a:pos x="0" y="305"/>
                  </a:cxn>
                  <a:cxn ang="0">
                    <a:pos x="11" y="270"/>
                  </a:cxn>
                  <a:cxn ang="0">
                    <a:pos x="21" y="236"/>
                  </a:cxn>
                  <a:cxn ang="0">
                    <a:pos x="33" y="201"/>
                  </a:cxn>
                  <a:cxn ang="0">
                    <a:pos x="42" y="167"/>
                  </a:cxn>
                  <a:cxn ang="0">
                    <a:pos x="51" y="131"/>
                  </a:cxn>
                  <a:cxn ang="0">
                    <a:pos x="61" y="95"/>
                  </a:cxn>
                  <a:cxn ang="0">
                    <a:pos x="68" y="59"/>
                  </a:cxn>
                  <a:cxn ang="0">
                    <a:pos x="73" y="23"/>
                  </a:cxn>
                  <a:cxn ang="0">
                    <a:pos x="102" y="0"/>
                  </a:cxn>
                  <a:cxn ang="0">
                    <a:pos x="81" y="235"/>
                  </a:cxn>
                </a:cxnLst>
                <a:rect l="0" t="0" r="r" b="b"/>
                <a:pathLst>
                  <a:path w="102" h="305">
                    <a:moveTo>
                      <a:pt x="81" y="235"/>
                    </a:moveTo>
                    <a:lnTo>
                      <a:pt x="79" y="242"/>
                    </a:lnTo>
                    <a:lnTo>
                      <a:pt x="79" y="248"/>
                    </a:lnTo>
                    <a:lnTo>
                      <a:pt x="78" y="255"/>
                    </a:lnTo>
                    <a:lnTo>
                      <a:pt x="76" y="262"/>
                    </a:lnTo>
                    <a:lnTo>
                      <a:pt x="65" y="261"/>
                    </a:lnTo>
                    <a:lnTo>
                      <a:pt x="58" y="263"/>
                    </a:lnTo>
                    <a:lnTo>
                      <a:pt x="53" y="268"/>
                    </a:lnTo>
                    <a:lnTo>
                      <a:pt x="47" y="275"/>
                    </a:lnTo>
                    <a:lnTo>
                      <a:pt x="42" y="282"/>
                    </a:lnTo>
                    <a:lnTo>
                      <a:pt x="38" y="288"/>
                    </a:lnTo>
                    <a:lnTo>
                      <a:pt x="31" y="291"/>
                    </a:lnTo>
                    <a:lnTo>
                      <a:pt x="21" y="290"/>
                    </a:lnTo>
                    <a:lnTo>
                      <a:pt x="0" y="305"/>
                    </a:lnTo>
                    <a:lnTo>
                      <a:pt x="11" y="270"/>
                    </a:lnTo>
                    <a:lnTo>
                      <a:pt x="21" y="236"/>
                    </a:lnTo>
                    <a:lnTo>
                      <a:pt x="33" y="201"/>
                    </a:lnTo>
                    <a:lnTo>
                      <a:pt x="42" y="167"/>
                    </a:lnTo>
                    <a:lnTo>
                      <a:pt x="51" y="131"/>
                    </a:lnTo>
                    <a:lnTo>
                      <a:pt x="61" y="95"/>
                    </a:lnTo>
                    <a:lnTo>
                      <a:pt x="68" y="59"/>
                    </a:lnTo>
                    <a:lnTo>
                      <a:pt x="73" y="23"/>
                    </a:lnTo>
                    <a:lnTo>
                      <a:pt x="102" y="0"/>
                    </a:lnTo>
                    <a:lnTo>
                      <a:pt x="81" y="235"/>
                    </a:lnTo>
                    <a:close/>
                  </a:path>
                </a:pathLst>
              </a:custGeom>
              <a:solidFill>
                <a:srgbClr val="EF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6" name="Freeform 42"/>
              <p:cNvSpPr>
                <a:spLocks/>
              </p:cNvSpPr>
              <p:nvPr/>
            </p:nvSpPr>
            <p:spPr bwMode="auto">
              <a:xfrm>
                <a:off x="2528" y="2838"/>
                <a:ext cx="422" cy="236"/>
              </a:xfrm>
              <a:custGeom>
                <a:avLst/>
                <a:gdLst/>
                <a:ahLst/>
                <a:cxnLst>
                  <a:cxn ang="0">
                    <a:pos x="676" y="432"/>
                  </a:cxn>
                  <a:cxn ang="0">
                    <a:pos x="651" y="454"/>
                  </a:cxn>
                  <a:cxn ang="0">
                    <a:pos x="638" y="457"/>
                  </a:cxn>
                  <a:cxn ang="0">
                    <a:pos x="665" y="405"/>
                  </a:cxn>
                  <a:cxn ang="0">
                    <a:pos x="679" y="345"/>
                  </a:cxn>
                  <a:cxn ang="0">
                    <a:pos x="682" y="285"/>
                  </a:cxn>
                  <a:cxn ang="0">
                    <a:pos x="692" y="255"/>
                  </a:cxn>
                  <a:cxn ang="0">
                    <a:pos x="694" y="189"/>
                  </a:cxn>
                  <a:cxn ang="0">
                    <a:pos x="668" y="159"/>
                  </a:cxn>
                  <a:cxn ang="0">
                    <a:pos x="658" y="170"/>
                  </a:cxn>
                  <a:cxn ang="0">
                    <a:pos x="651" y="185"/>
                  </a:cxn>
                  <a:cxn ang="0">
                    <a:pos x="644" y="161"/>
                  </a:cxn>
                  <a:cxn ang="0">
                    <a:pos x="618" y="115"/>
                  </a:cxn>
                  <a:cxn ang="0">
                    <a:pos x="577" y="88"/>
                  </a:cxn>
                  <a:cxn ang="0">
                    <a:pos x="545" y="81"/>
                  </a:cxn>
                  <a:cxn ang="0">
                    <a:pos x="517" y="95"/>
                  </a:cxn>
                  <a:cxn ang="0">
                    <a:pos x="500" y="90"/>
                  </a:cxn>
                  <a:cxn ang="0">
                    <a:pos x="476" y="81"/>
                  </a:cxn>
                  <a:cxn ang="0">
                    <a:pos x="432" y="90"/>
                  </a:cxn>
                  <a:cxn ang="0">
                    <a:pos x="394" y="110"/>
                  </a:cxn>
                  <a:cxn ang="0">
                    <a:pos x="361" y="111"/>
                  </a:cxn>
                  <a:cxn ang="0">
                    <a:pos x="330" y="128"/>
                  </a:cxn>
                  <a:cxn ang="0">
                    <a:pos x="307" y="172"/>
                  </a:cxn>
                  <a:cxn ang="0">
                    <a:pos x="303" y="212"/>
                  </a:cxn>
                  <a:cxn ang="0">
                    <a:pos x="269" y="235"/>
                  </a:cxn>
                  <a:cxn ang="0">
                    <a:pos x="255" y="279"/>
                  </a:cxn>
                  <a:cxn ang="0">
                    <a:pos x="285" y="322"/>
                  </a:cxn>
                  <a:cxn ang="0">
                    <a:pos x="270" y="361"/>
                  </a:cxn>
                  <a:cxn ang="0">
                    <a:pos x="294" y="397"/>
                  </a:cxn>
                  <a:cxn ang="0">
                    <a:pos x="323" y="405"/>
                  </a:cxn>
                  <a:cxn ang="0">
                    <a:pos x="338" y="442"/>
                  </a:cxn>
                  <a:cxn ang="0">
                    <a:pos x="369" y="466"/>
                  </a:cxn>
                  <a:cxn ang="0">
                    <a:pos x="307" y="473"/>
                  </a:cxn>
                  <a:cxn ang="0">
                    <a:pos x="243" y="459"/>
                  </a:cxn>
                  <a:cxn ang="0">
                    <a:pos x="183" y="431"/>
                  </a:cxn>
                  <a:cxn ang="0">
                    <a:pos x="130" y="396"/>
                  </a:cxn>
                  <a:cxn ang="0">
                    <a:pos x="33" y="214"/>
                  </a:cxn>
                  <a:cxn ang="0">
                    <a:pos x="11" y="155"/>
                  </a:cxn>
                  <a:cxn ang="0">
                    <a:pos x="53" y="109"/>
                  </a:cxn>
                  <a:cxn ang="0">
                    <a:pos x="127" y="88"/>
                  </a:cxn>
                  <a:cxn ang="0">
                    <a:pos x="212" y="74"/>
                  </a:cxn>
                  <a:cxn ang="0">
                    <a:pos x="311" y="68"/>
                  </a:cxn>
                  <a:cxn ang="0">
                    <a:pos x="411" y="67"/>
                  </a:cxn>
                  <a:cxn ang="0">
                    <a:pos x="512" y="64"/>
                  </a:cxn>
                  <a:cxn ang="0">
                    <a:pos x="597" y="55"/>
                  </a:cxn>
                  <a:cxn ang="0">
                    <a:pos x="668" y="43"/>
                  </a:cxn>
                  <a:cxn ang="0">
                    <a:pos x="740" y="29"/>
                  </a:cxn>
                  <a:cxn ang="0">
                    <a:pos x="810" y="12"/>
                  </a:cxn>
                  <a:cxn ang="0">
                    <a:pos x="835" y="57"/>
                  </a:cxn>
                  <a:cxn ang="0">
                    <a:pos x="798" y="165"/>
                  </a:cxn>
                </a:cxnLst>
                <a:rect l="0" t="0" r="r" b="b"/>
                <a:pathLst>
                  <a:path w="845" h="473">
                    <a:moveTo>
                      <a:pt x="783" y="222"/>
                    </a:moveTo>
                    <a:lnTo>
                      <a:pt x="752" y="307"/>
                    </a:lnTo>
                    <a:lnTo>
                      <a:pt x="682" y="427"/>
                    </a:lnTo>
                    <a:lnTo>
                      <a:pt x="676" y="432"/>
                    </a:lnTo>
                    <a:lnTo>
                      <a:pt x="671" y="439"/>
                    </a:lnTo>
                    <a:lnTo>
                      <a:pt x="665" y="445"/>
                    </a:lnTo>
                    <a:lnTo>
                      <a:pt x="658" y="450"/>
                    </a:lnTo>
                    <a:lnTo>
                      <a:pt x="651" y="454"/>
                    </a:lnTo>
                    <a:lnTo>
                      <a:pt x="644" y="459"/>
                    </a:lnTo>
                    <a:lnTo>
                      <a:pt x="637" y="464"/>
                    </a:lnTo>
                    <a:lnTo>
                      <a:pt x="630" y="467"/>
                    </a:lnTo>
                    <a:lnTo>
                      <a:pt x="638" y="457"/>
                    </a:lnTo>
                    <a:lnTo>
                      <a:pt x="646" y="444"/>
                    </a:lnTo>
                    <a:lnTo>
                      <a:pt x="653" y="432"/>
                    </a:lnTo>
                    <a:lnTo>
                      <a:pt x="659" y="419"/>
                    </a:lnTo>
                    <a:lnTo>
                      <a:pt x="665" y="405"/>
                    </a:lnTo>
                    <a:lnTo>
                      <a:pt x="667" y="390"/>
                    </a:lnTo>
                    <a:lnTo>
                      <a:pt x="668" y="375"/>
                    </a:lnTo>
                    <a:lnTo>
                      <a:pt x="667" y="360"/>
                    </a:lnTo>
                    <a:lnTo>
                      <a:pt x="679" y="345"/>
                    </a:lnTo>
                    <a:lnTo>
                      <a:pt x="686" y="326"/>
                    </a:lnTo>
                    <a:lnTo>
                      <a:pt x="688" y="308"/>
                    </a:lnTo>
                    <a:lnTo>
                      <a:pt x="684" y="290"/>
                    </a:lnTo>
                    <a:lnTo>
                      <a:pt x="682" y="285"/>
                    </a:lnTo>
                    <a:lnTo>
                      <a:pt x="679" y="280"/>
                    </a:lnTo>
                    <a:lnTo>
                      <a:pt x="678" y="275"/>
                    </a:lnTo>
                    <a:lnTo>
                      <a:pt x="680" y="270"/>
                    </a:lnTo>
                    <a:lnTo>
                      <a:pt x="692" y="255"/>
                    </a:lnTo>
                    <a:lnTo>
                      <a:pt x="699" y="238"/>
                    </a:lnTo>
                    <a:lnTo>
                      <a:pt x="703" y="219"/>
                    </a:lnTo>
                    <a:lnTo>
                      <a:pt x="698" y="201"/>
                    </a:lnTo>
                    <a:lnTo>
                      <a:pt x="694" y="189"/>
                    </a:lnTo>
                    <a:lnTo>
                      <a:pt x="689" y="178"/>
                    </a:lnTo>
                    <a:lnTo>
                      <a:pt x="682" y="167"/>
                    </a:lnTo>
                    <a:lnTo>
                      <a:pt x="672" y="159"/>
                    </a:lnTo>
                    <a:lnTo>
                      <a:pt x="668" y="159"/>
                    </a:lnTo>
                    <a:lnTo>
                      <a:pt x="664" y="159"/>
                    </a:lnTo>
                    <a:lnTo>
                      <a:pt x="659" y="159"/>
                    </a:lnTo>
                    <a:lnTo>
                      <a:pt x="657" y="164"/>
                    </a:lnTo>
                    <a:lnTo>
                      <a:pt x="658" y="170"/>
                    </a:lnTo>
                    <a:lnTo>
                      <a:pt x="659" y="176"/>
                    </a:lnTo>
                    <a:lnTo>
                      <a:pt x="658" y="181"/>
                    </a:lnTo>
                    <a:lnTo>
                      <a:pt x="654" y="186"/>
                    </a:lnTo>
                    <a:lnTo>
                      <a:pt x="651" y="185"/>
                    </a:lnTo>
                    <a:lnTo>
                      <a:pt x="648" y="181"/>
                    </a:lnTo>
                    <a:lnTo>
                      <a:pt x="645" y="178"/>
                    </a:lnTo>
                    <a:lnTo>
                      <a:pt x="645" y="174"/>
                    </a:lnTo>
                    <a:lnTo>
                      <a:pt x="644" y="161"/>
                    </a:lnTo>
                    <a:lnTo>
                      <a:pt x="641" y="148"/>
                    </a:lnTo>
                    <a:lnTo>
                      <a:pt x="635" y="136"/>
                    </a:lnTo>
                    <a:lnTo>
                      <a:pt x="627" y="125"/>
                    </a:lnTo>
                    <a:lnTo>
                      <a:pt x="618" y="115"/>
                    </a:lnTo>
                    <a:lnTo>
                      <a:pt x="607" y="106"/>
                    </a:lnTo>
                    <a:lnTo>
                      <a:pt x="597" y="97"/>
                    </a:lnTo>
                    <a:lnTo>
                      <a:pt x="585" y="90"/>
                    </a:lnTo>
                    <a:lnTo>
                      <a:pt x="577" y="88"/>
                    </a:lnTo>
                    <a:lnTo>
                      <a:pt x="569" y="86"/>
                    </a:lnTo>
                    <a:lnTo>
                      <a:pt x="561" y="83"/>
                    </a:lnTo>
                    <a:lnTo>
                      <a:pt x="553" y="82"/>
                    </a:lnTo>
                    <a:lnTo>
                      <a:pt x="545" y="81"/>
                    </a:lnTo>
                    <a:lnTo>
                      <a:pt x="537" y="81"/>
                    </a:lnTo>
                    <a:lnTo>
                      <a:pt x="529" y="83"/>
                    </a:lnTo>
                    <a:lnTo>
                      <a:pt x="522" y="88"/>
                    </a:lnTo>
                    <a:lnTo>
                      <a:pt x="517" y="95"/>
                    </a:lnTo>
                    <a:lnTo>
                      <a:pt x="513" y="97"/>
                    </a:lnTo>
                    <a:lnTo>
                      <a:pt x="509" y="97"/>
                    </a:lnTo>
                    <a:lnTo>
                      <a:pt x="505" y="94"/>
                    </a:lnTo>
                    <a:lnTo>
                      <a:pt x="500" y="90"/>
                    </a:lnTo>
                    <a:lnTo>
                      <a:pt x="497" y="87"/>
                    </a:lnTo>
                    <a:lnTo>
                      <a:pt x="492" y="83"/>
                    </a:lnTo>
                    <a:lnTo>
                      <a:pt x="487" y="82"/>
                    </a:lnTo>
                    <a:lnTo>
                      <a:pt x="476" y="81"/>
                    </a:lnTo>
                    <a:lnTo>
                      <a:pt x="464" y="81"/>
                    </a:lnTo>
                    <a:lnTo>
                      <a:pt x="453" y="82"/>
                    </a:lnTo>
                    <a:lnTo>
                      <a:pt x="443" y="86"/>
                    </a:lnTo>
                    <a:lnTo>
                      <a:pt x="432" y="90"/>
                    </a:lnTo>
                    <a:lnTo>
                      <a:pt x="422" y="96"/>
                    </a:lnTo>
                    <a:lnTo>
                      <a:pt x="413" y="103"/>
                    </a:lnTo>
                    <a:lnTo>
                      <a:pt x="403" y="111"/>
                    </a:lnTo>
                    <a:lnTo>
                      <a:pt x="394" y="110"/>
                    </a:lnTo>
                    <a:lnTo>
                      <a:pt x="386" y="109"/>
                    </a:lnTo>
                    <a:lnTo>
                      <a:pt x="377" y="109"/>
                    </a:lnTo>
                    <a:lnTo>
                      <a:pt x="369" y="110"/>
                    </a:lnTo>
                    <a:lnTo>
                      <a:pt x="361" y="111"/>
                    </a:lnTo>
                    <a:lnTo>
                      <a:pt x="354" y="113"/>
                    </a:lnTo>
                    <a:lnTo>
                      <a:pt x="346" y="116"/>
                    </a:lnTo>
                    <a:lnTo>
                      <a:pt x="338" y="119"/>
                    </a:lnTo>
                    <a:lnTo>
                      <a:pt x="330" y="128"/>
                    </a:lnTo>
                    <a:lnTo>
                      <a:pt x="322" y="139"/>
                    </a:lnTo>
                    <a:lnTo>
                      <a:pt x="316" y="149"/>
                    </a:lnTo>
                    <a:lnTo>
                      <a:pt x="310" y="161"/>
                    </a:lnTo>
                    <a:lnTo>
                      <a:pt x="307" y="172"/>
                    </a:lnTo>
                    <a:lnTo>
                      <a:pt x="306" y="184"/>
                    </a:lnTo>
                    <a:lnTo>
                      <a:pt x="307" y="196"/>
                    </a:lnTo>
                    <a:lnTo>
                      <a:pt x="311" y="209"/>
                    </a:lnTo>
                    <a:lnTo>
                      <a:pt x="303" y="212"/>
                    </a:lnTo>
                    <a:lnTo>
                      <a:pt x="294" y="217"/>
                    </a:lnTo>
                    <a:lnTo>
                      <a:pt x="285" y="222"/>
                    </a:lnTo>
                    <a:lnTo>
                      <a:pt x="277" y="229"/>
                    </a:lnTo>
                    <a:lnTo>
                      <a:pt x="269" y="235"/>
                    </a:lnTo>
                    <a:lnTo>
                      <a:pt x="262" y="244"/>
                    </a:lnTo>
                    <a:lnTo>
                      <a:pt x="257" y="253"/>
                    </a:lnTo>
                    <a:lnTo>
                      <a:pt x="255" y="263"/>
                    </a:lnTo>
                    <a:lnTo>
                      <a:pt x="255" y="279"/>
                    </a:lnTo>
                    <a:lnTo>
                      <a:pt x="258" y="294"/>
                    </a:lnTo>
                    <a:lnTo>
                      <a:pt x="264" y="308"/>
                    </a:lnTo>
                    <a:lnTo>
                      <a:pt x="276" y="320"/>
                    </a:lnTo>
                    <a:lnTo>
                      <a:pt x="285" y="322"/>
                    </a:lnTo>
                    <a:lnTo>
                      <a:pt x="277" y="330"/>
                    </a:lnTo>
                    <a:lnTo>
                      <a:pt x="271" y="339"/>
                    </a:lnTo>
                    <a:lnTo>
                      <a:pt x="270" y="351"/>
                    </a:lnTo>
                    <a:lnTo>
                      <a:pt x="270" y="361"/>
                    </a:lnTo>
                    <a:lnTo>
                      <a:pt x="273" y="371"/>
                    </a:lnTo>
                    <a:lnTo>
                      <a:pt x="279" y="382"/>
                    </a:lnTo>
                    <a:lnTo>
                      <a:pt x="286" y="390"/>
                    </a:lnTo>
                    <a:lnTo>
                      <a:pt x="294" y="397"/>
                    </a:lnTo>
                    <a:lnTo>
                      <a:pt x="302" y="399"/>
                    </a:lnTo>
                    <a:lnTo>
                      <a:pt x="309" y="403"/>
                    </a:lnTo>
                    <a:lnTo>
                      <a:pt x="315" y="405"/>
                    </a:lnTo>
                    <a:lnTo>
                      <a:pt x="323" y="405"/>
                    </a:lnTo>
                    <a:lnTo>
                      <a:pt x="324" y="414"/>
                    </a:lnTo>
                    <a:lnTo>
                      <a:pt x="327" y="423"/>
                    </a:lnTo>
                    <a:lnTo>
                      <a:pt x="332" y="432"/>
                    </a:lnTo>
                    <a:lnTo>
                      <a:pt x="338" y="442"/>
                    </a:lnTo>
                    <a:lnTo>
                      <a:pt x="345" y="450"/>
                    </a:lnTo>
                    <a:lnTo>
                      <a:pt x="352" y="456"/>
                    </a:lnTo>
                    <a:lnTo>
                      <a:pt x="361" y="461"/>
                    </a:lnTo>
                    <a:lnTo>
                      <a:pt x="369" y="466"/>
                    </a:lnTo>
                    <a:lnTo>
                      <a:pt x="354" y="469"/>
                    </a:lnTo>
                    <a:lnTo>
                      <a:pt x="338" y="472"/>
                    </a:lnTo>
                    <a:lnTo>
                      <a:pt x="322" y="473"/>
                    </a:lnTo>
                    <a:lnTo>
                      <a:pt x="307" y="473"/>
                    </a:lnTo>
                    <a:lnTo>
                      <a:pt x="291" y="470"/>
                    </a:lnTo>
                    <a:lnTo>
                      <a:pt x="274" y="468"/>
                    </a:lnTo>
                    <a:lnTo>
                      <a:pt x="259" y="464"/>
                    </a:lnTo>
                    <a:lnTo>
                      <a:pt x="243" y="459"/>
                    </a:lnTo>
                    <a:lnTo>
                      <a:pt x="228" y="453"/>
                    </a:lnTo>
                    <a:lnTo>
                      <a:pt x="213" y="446"/>
                    </a:lnTo>
                    <a:lnTo>
                      <a:pt x="198" y="439"/>
                    </a:lnTo>
                    <a:lnTo>
                      <a:pt x="183" y="431"/>
                    </a:lnTo>
                    <a:lnTo>
                      <a:pt x="170" y="423"/>
                    </a:lnTo>
                    <a:lnTo>
                      <a:pt x="156" y="414"/>
                    </a:lnTo>
                    <a:lnTo>
                      <a:pt x="143" y="405"/>
                    </a:lnTo>
                    <a:lnTo>
                      <a:pt x="130" y="396"/>
                    </a:lnTo>
                    <a:lnTo>
                      <a:pt x="110" y="362"/>
                    </a:lnTo>
                    <a:lnTo>
                      <a:pt x="46" y="242"/>
                    </a:lnTo>
                    <a:lnTo>
                      <a:pt x="40" y="229"/>
                    </a:lnTo>
                    <a:lnTo>
                      <a:pt x="33" y="214"/>
                    </a:lnTo>
                    <a:lnTo>
                      <a:pt x="27" y="200"/>
                    </a:lnTo>
                    <a:lnTo>
                      <a:pt x="21" y="185"/>
                    </a:lnTo>
                    <a:lnTo>
                      <a:pt x="15" y="170"/>
                    </a:lnTo>
                    <a:lnTo>
                      <a:pt x="11" y="155"/>
                    </a:lnTo>
                    <a:lnTo>
                      <a:pt x="5" y="140"/>
                    </a:lnTo>
                    <a:lnTo>
                      <a:pt x="0" y="125"/>
                    </a:lnTo>
                    <a:lnTo>
                      <a:pt x="29" y="116"/>
                    </a:lnTo>
                    <a:lnTo>
                      <a:pt x="53" y="109"/>
                    </a:lnTo>
                    <a:lnTo>
                      <a:pt x="74" y="102"/>
                    </a:lnTo>
                    <a:lnTo>
                      <a:pt x="92" y="97"/>
                    </a:lnTo>
                    <a:lnTo>
                      <a:pt x="110" y="93"/>
                    </a:lnTo>
                    <a:lnTo>
                      <a:pt x="127" y="88"/>
                    </a:lnTo>
                    <a:lnTo>
                      <a:pt x="144" y="85"/>
                    </a:lnTo>
                    <a:lnTo>
                      <a:pt x="164" y="80"/>
                    </a:lnTo>
                    <a:lnTo>
                      <a:pt x="188" y="76"/>
                    </a:lnTo>
                    <a:lnTo>
                      <a:pt x="212" y="74"/>
                    </a:lnTo>
                    <a:lnTo>
                      <a:pt x="238" y="72"/>
                    </a:lnTo>
                    <a:lnTo>
                      <a:pt x="262" y="71"/>
                    </a:lnTo>
                    <a:lnTo>
                      <a:pt x="287" y="70"/>
                    </a:lnTo>
                    <a:lnTo>
                      <a:pt x="311" y="68"/>
                    </a:lnTo>
                    <a:lnTo>
                      <a:pt x="337" y="68"/>
                    </a:lnTo>
                    <a:lnTo>
                      <a:pt x="362" y="67"/>
                    </a:lnTo>
                    <a:lnTo>
                      <a:pt x="387" y="67"/>
                    </a:lnTo>
                    <a:lnTo>
                      <a:pt x="411" y="67"/>
                    </a:lnTo>
                    <a:lnTo>
                      <a:pt x="437" y="66"/>
                    </a:lnTo>
                    <a:lnTo>
                      <a:pt x="462" y="66"/>
                    </a:lnTo>
                    <a:lnTo>
                      <a:pt x="486" y="65"/>
                    </a:lnTo>
                    <a:lnTo>
                      <a:pt x="512" y="64"/>
                    </a:lnTo>
                    <a:lnTo>
                      <a:pt x="537" y="63"/>
                    </a:lnTo>
                    <a:lnTo>
                      <a:pt x="561" y="60"/>
                    </a:lnTo>
                    <a:lnTo>
                      <a:pt x="580" y="57"/>
                    </a:lnTo>
                    <a:lnTo>
                      <a:pt x="597" y="55"/>
                    </a:lnTo>
                    <a:lnTo>
                      <a:pt x="615" y="51"/>
                    </a:lnTo>
                    <a:lnTo>
                      <a:pt x="633" y="49"/>
                    </a:lnTo>
                    <a:lnTo>
                      <a:pt x="651" y="45"/>
                    </a:lnTo>
                    <a:lnTo>
                      <a:pt x="668" y="43"/>
                    </a:lnTo>
                    <a:lnTo>
                      <a:pt x="687" y="40"/>
                    </a:lnTo>
                    <a:lnTo>
                      <a:pt x="705" y="36"/>
                    </a:lnTo>
                    <a:lnTo>
                      <a:pt x="722" y="33"/>
                    </a:lnTo>
                    <a:lnTo>
                      <a:pt x="740" y="29"/>
                    </a:lnTo>
                    <a:lnTo>
                      <a:pt x="758" y="26"/>
                    </a:lnTo>
                    <a:lnTo>
                      <a:pt x="775" y="21"/>
                    </a:lnTo>
                    <a:lnTo>
                      <a:pt x="793" y="17"/>
                    </a:lnTo>
                    <a:lnTo>
                      <a:pt x="810" y="12"/>
                    </a:lnTo>
                    <a:lnTo>
                      <a:pt x="827" y="6"/>
                    </a:lnTo>
                    <a:lnTo>
                      <a:pt x="845" y="0"/>
                    </a:lnTo>
                    <a:lnTo>
                      <a:pt x="841" y="29"/>
                    </a:lnTo>
                    <a:lnTo>
                      <a:pt x="835" y="57"/>
                    </a:lnTo>
                    <a:lnTo>
                      <a:pt x="827" y="85"/>
                    </a:lnTo>
                    <a:lnTo>
                      <a:pt x="818" y="111"/>
                    </a:lnTo>
                    <a:lnTo>
                      <a:pt x="808" y="138"/>
                    </a:lnTo>
                    <a:lnTo>
                      <a:pt x="798" y="165"/>
                    </a:lnTo>
                    <a:lnTo>
                      <a:pt x="790" y="193"/>
                    </a:lnTo>
                    <a:lnTo>
                      <a:pt x="783" y="222"/>
                    </a:lnTo>
                    <a:close/>
                  </a:path>
                </a:pathLst>
              </a:custGeom>
              <a:solidFill>
                <a:srgbClr val="FFB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7" name="Freeform 43"/>
              <p:cNvSpPr>
                <a:spLocks/>
              </p:cNvSpPr>
              <p:nvPr/>
            </p:nvSpPr>
            <p:spPr bwMode="auto">
              <a:xfrm>
                <a:off x="3105" y="2855"/>
                <a:ext cx="42" cy="58"/>
              </a:xfrm>
              <a:custGeom>
                <a:avLst/>
                <a:gdLst/>
                <a:ahLst/>
                <a:cxnLst>
                  <a:cxn ang="0">
                    <a:pos x="83" y="7"/>
                  </a:cxn>
                  <a:cxn ang="0">
                    <a:pos x="84" y="13"/>
                  </a:cxn>
                  <a:cxn ang="0">
                    <a:pos x="82" y="16"/>
                  </a:cxn>
                  <a:cxn ang="0">
                    <a:pos x="76" y="18"/>
                  </a:cxn>
                  <a:cxn ang="0">
                    <a:pos x="67" y="18"/>
                  </a:cxn>
                  <a:cxn ang="0">
                    <a:pos x="61" y="18"/>
                  </a:cxn>
                  <a:cxn ang="0">
                    <a:pos x="57" y="18"/>
                  </a:cxn>
                  <a:cxn ang="0">
                    <a:pos x="51" y="21"/>
                  </a:cxn>
                  <a:cxn ang="0">
                    <a:pos x="46" y="22"/>
                  </a:cxn>
                  <a:cxn ang="0">
                    <a:pos x="41" y="24"/>
                  </a:cxn>
                  <a:cxn ang="0">
                    <a:pos x="36" y="25"/>
                  </a:cxn>
                  <a:cxn ang="0">
                    <a:pos x="31" y="27"/>
                  </a:cxn>
                  <a:cxn ang="0">
                    <a:pos x="27" y="27"/>
                  </a:cxn>
                  <a:cxn ang="0">
                    <a:pos x="27" y="27"/>
                  </a:cxn>
                  <a:cxn ang="0">
                    <a:pos x="28" y="30"/>
                  </a:cxn>
                  <a:cxn ang="0">
                    <a:pos x="28" y="33"/>
                  </a:cxn>
                  <a:cxn ang="0">
                    <a:pos x="28" y="33"/>
                  </a:cxn>
                  <a:cxn ang="0">
                    <a:pos x="29" y="50"/>
                  </a:cxn>
                  <a:cxn ang="0">
                    <a:pos x="33" y="63"/>
                  </a:cxn>
                  <a:cxn ang="0">
                    <a:pos x="39" y="76"/>
                  </a:cxn>
                  <a:cxn ang="0">
                    <a:pos x="49" y="91"/>
                  </a:cxn>
                  <a:cxn ang="0">
                    <a:pos x="45" y="97"/>
                  </a:cxn>
                  <a:cxn ang="0">
                    <a:pos x="42" y="101"/>
                  </a:cxn>
                  <a:cxn ang="0">
                    <a:pos x="37" y="105"/>
                  </a:cxn>
                  <a:cxn ang="0">
                    <a:pos x="33" y="108"/>
                  </a:cxn>
                  <a:cxn ang="0">
                    <a:pos x="27" y="112"/>
                  </a:cxn>
                  <a:cxn ang="0">
                    <a:pos x="21" y="114"/>
                  </a:cxn>
                  <a:cxn ang="0">
                    <a:pos x="15" y="115"/>
                  </a:cxn>
                  <a:cxn ang="0">
                    <a:pos x="10" y="116"/>
                  </a:cxn>
                  <a:cxn ang="0">
                    <a:pos x="6" y="116"/>
                  </a:cxn>
                  <a:cxn ang="0">
                    <a:pos x="4" y="116"/>
                  </a:cxn>
                  <a:cxn ang="0">
                    <a:pos x="3" y="114"/>
                  </a:cxn>
                  <a:cxn ang="0">
                    <a:pos x="0" y="112"/>
                  </a:cxn>
                  <a:cxn ang="0">
                    <a:pos x="4" y="105"/>
                  </a:cxn>
                  <a:cxn ang="0">
                    <a:pos x="12" y="101"/>
                  </a:cxn>
                  <a:cxn ang="0">
                    <a:pos x="20" y="97"/>
                  </a:cxn>
                  <a:cxn ang="0">
                    <a:pos x="26" y="91"/>
                  </a:cxn>
                  <a:cxn ang="0">
                    <a:pos x="20" y="69"/>
                  </a:cxn>
                  <a:cxn ang="0">
                    <a:pos x="15" y="47"/>
                  </a:cxn>
                  <a:cxn ang="0">
                    <a:pos x="13" y="24"/>
                  </a:cxn>
                  <a:cxn ang="0">
                    <a:pos x="19" y="3"/>
                  </a:cxn>
                  <a:cxn ang="0">
                    <a:pos x="21" y="6"/>
                  </a:cxn>
                  <a:cxn ang="0">
                    <a:pos x="22" y="7"/>
                  </a:cxn>
                  <a:cxn ang="0">
                    <a:pos x="22" y="9"/>
                  </a:cxn>
                  <a:cxn ang="0">
                    <a:pos x="23" y="13"/>
                  </a:cxn>
                  <a:cxn ang="0">
                    <a:pos x="23" y="14"/>
                  </a:cxn>
                  <a:cxn ang="0">
                    <a:pos x="24" y="16"/>
                  </a:cxn>
                  <a:cxn ang="0">
                    <a:pos x="26" y="17"/>
                  </a:cxn>
                  <a:cxn ang="0">
                    <a:pos x="27" y="20"/>
                  </a:cxn>
                  <a:cxn ang="0">
                    <a:pos x="33" y="13"/>
                  </a:cxn>
                  <a:cxn ang="0">
                    <a:pos x="39" y="8"/>
                  </a:cxn>
                  <a:cxn ang="0">
                    <a:pos x="46" y="3"/>
                  </a:cxn>
                  <a:cxn ang="0">
                    <a:pos x="53" y="1"/>
                  </a:cxn>
                  <a:cxn ang="0">
                    <a:pos x="61" y="0"/>
                  </a:cxn>
                  <a:cxn ang="0">
                    <a:pos x="69" y="0"/>
                  </a:cxn>
                  <a:cxn ang="0">
                    <a:pos x="76" y="2"/>
                  </a:cxn>
                  <a:cxn ang="0">
                    <a:pos x="83" y="7"/>
                  </a:cxn>
                </a:cxnLst>
                <a:rect l="0" t="0" r="r" b="b"/>
                <a:pathLst>
                  <a:path w="84" h="116">
                    <a:moveTo>
                      <a:pt x="83" y="7"/>
                    </a:moveTo>
                    <a:lnTo>
                      <a:pt x="84" y="13"/>
                    </a:lnTo>
                    <a:lnTo>
                      <a:pt x="82" y="16"/>
                    </a:lnTo>
                    <a:lnTo>
                      <a:pt x="76" y="18"/>
                    </a:lnTo>
                    <a:lnTo>
                      <a:pt x="67" y="18"/>
                    </a:lnTo>
                    <a:lnTo>
                      <a:pt x="61" y="18"/>
                    </a:lnTo>
                    <a:lnTo>
                      <a:pt x="57" y="18"/>
                    </a:lnTo>
                    <a:lnTo>
                      <a:pt x="51" y="21"/>
                    </a:lnTo>
                    <a:lnTo>
                      <a:pt x="46" y="22"/>
                    </a:lnTo>
                    <a:lnTo>
                      <a:pt x="41" y="24"/>
                    </a:lnTo>
                    <a:lnTo>
                      <a:pt x="36" y="25"/>
                    </a:lnTo>
                    <a:lnTo>
                      <a:pt x="31" y="27"/>
                    </a:lnTo>
                    <a:lnTo>
                      <a:pt x="27" y="27"/>
                    </a:lnTo>
                    <a:lnTo>
                      <a:pt x="27" y="27"/>
                    </a:lnTo>
                    <a:lnTo>
                      <a:pt x="28" y="30"/>
                    </a:lnTo>
                    <a:lnTo>
                      <a:pt x="28" y="33"/>
                    </a:lnTo>
                    <a:lnTo>
                      <a:pt x="28" y="33"/>
                    </a:lnTo>
                    <a:lnTo>
                      <a:pt x="29" y="50"/>
                    </a:lnTo>
                    <a:lnTo>
                      <a:pt x="33" y="63"/>
                    </a:lnTo>
                    <a:lnTo>
                      <a:pt x="39" y="76"/>
                    </a:lnTo>
                    <a:lnTo>
                      <a:pt x="49" y="91"/>
                    </a:lnTo>
                    <a:lnTo>
                      <a:pt x="45" y="97"/>
                    </a:lnTo>
                    <a:lnTo>
                      <a:pt x="42" y="101"/>
                    </a:lnTo>
                    <a:lnTo>
                      <a:pt x="37" y="105"/>
                    </a:lnTo>
                    <a:lnTo>
                      <a:pt x="33" y="108"/>
                    </a:lnTo>
                    <a:lnTo>
                      <a:pt x="27" y="112"/>
                    </a:lnTo>
                    <a:lnTo>
                      <a:pt x="21" y="114"/>
                    </a:lnTo>
                    <a:lnTo>
                      <a:pt x="15" y="115"/>
                    </a:lnTo>
                    <a:lnTo>
                      <a:pt x="10" y="116"/>
                    </a:lnTo>
                    <a:lnTo>
                      <a:pt x="6" y="116"/>
                    </a:lnTo>
                    <a:lnTo>
                      <a:pt x="4" y="116"/>
                    </a:lnTo>
                    <a:lnTo>
                      <a:pt x="3" y="114"/>
                    </a:lnTo>
                    <a:lnTo>
                      <a:pt x="0" y="112"/>
                    </a:lnTo>
                    <a:lnTo>
                      <a:pt x="4" y="105"/>
                    </a:lnTo>
                    <a:lnTo>
                      <a:pt x="12" y="101"/>
                    </a:lnTo>
                    <a:lnTo>
                      <a:pt x="20" y="97"/>
                    </a:lnTo>
                    <a:lnTo>
                      <a:pt x="26" y="91"/>
                    </a:lnTo>
                    <a:lnTo>
                      <a:pt x="20" y="69"/>
                    </a:lnTo>
                    <a:lnTo>
                      <a:pt x="15" y="47"/>
                    </a:lnTo>
                    <a:lnTo>
                      <a:pt x="13" y="24"/>
                    </a:lnTo>
                    <a:lnTo>
                      <a:pt x="19" y="3"/>
                    </a:lnTo>
                    <a:lnTo>
                      <a:pt x="21" y="6"/>
                    </a:lnTo>
                    <a:lnTo>
                      <a:pt x="22" y="7"/>
                    </a:lnTo>
                    <a:lnTo>
                      <a:pt x="22" y="9"/>
                    </a:lnTo>
                    <a:lnTo>
                      <a:pt x="23" y="13"/>
                    </a:lnTo>
                    <a:lnTo>
                      <a:pt x="23" y="14"/>
                    </a:lnTo>
                    <a:lnTo>
                      <a:pt x="24" y="16"/>
                    </a:lnTo>
                    <a:lnTo>
                      <a:pt x="26" y="17"/>
                    </a:lnTo>
                    <a:lnTo>
                      <a:pt x="27" y="20"/>
                    </a:lnTo>
                    <a:lnTo>
                      <a:pt x="33" y="13"/>
                    </a:lnTo>
                    <a:lnTo>
                      <a:pt x="39" y="8"/>
                    </a:lnTo>
                    <a:lnTo>
                      <a:pt x="46" y="3"/>
                    </a:lnTo>
                    <a:lnTo>
                      <a:pt x="53" y="1"/>
                    </a:lnTo>
                    <a:lnTo>
                      <a:pt x="61" y="0"/>
                    </a:lnTo>
                    <a:lnTo>
                      <a:pt x="69" y="0"/>
                    </a:lnTo>
                    <a:lnTo>
                      <a:pt x="76" y="2"/>
                    </a:lnTo>
                    <a:lnTo>
                      <a:pt x="83" y="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8" name="Freeform 44"/>
              <p:cNvSpPr>
                <a:spLocks/>
              </p:cNvSpPr>
              <p:nvPr/>
            </p:nvSpPr>
            <p:spPr bwMode="auto">
              <a:xfrm>
                <a:off x="3065" y="2867"/>
                <a:ext cx="34" cy="19"/>
              </a:xfrm>
              <a:custGeom>
                <a:avLst/>
                <a:gdLst/>
                <a:ahLst/>
                <a:cxnLst>
                  <a:cxn ang="0">
                    <a:pos x="68" y="12"/>
                  </a:cxn>
                  <a:cxn ang="0">
                    <a:pos x="61" y="17"/>
                  </a:cxn>
                  <a:cxn ang="0">
                    <a:pos x="54" y="21"/>
                  </a:cxn>
                  <a:cxn ang="0">
                    <a:pos x="46" y="21"/>
                  </a:cxn>
                  <a:cxn ang="0">
                    <a:pos x="38" y="21"/>
                  </a:cxn>
                  <a:cxn ang="0">
                    <a:pos x="30" y="22"/>
                  </a:cxn>
                  <a:cxn ang="0">
                    <a:pos x="22" y="24"/>
                  </a:cxn>
                  <a:cxn ang="0">
                    <a:pos x="13" y="29"/>
                  </a:cxn>
                  <a:cxn ang="0">
                    <a:pos x="7" y="37"/>
                  </a:cxn>
                  <a:cxn ang="0">
                    <a:pos x="0" y="29"/>
                  </a:cxn>
                  <a:cxn ang="0">
                    <a:pos x="2" y="23"/>
                  </a:cxn>
                  <a:cxn ang="0">
                    <a:pos x="7" y="17"/>
                  </a:cxn>
                  <a:cxn ang="0">
                    <a:pos x="13" y="11"/>
                  </a:cxn>
                  <a:cxn ang="0">
                    <a:pos x="19" y="7"/>
                  </a:cxn>
                  <a:cxn ang="0">
                    <a:pos x="26" y="4"/>
                  </a:cxn>
                  <a:cxn ang="0">
                    <a:pos x="34" y="1"/>
                  </a:cxn>
                  <a:cxn ang="0">
                    <a:pos x="41" y="0"/>
                  </a:cxn>
                  <a:cxn ang="0">
                    <a:pos x="49" y="0"/>
                  </a:cxn>
                  <a:cxn ang="0">
                    <a:pos x="56" y="3"/>
                  </a:cxn>
                  <a:cxn ang="0">
                    <a:pos x="62" y="6"/>
                  </a:cxn>
                  <a:cxn ang="0">
                    <a:pos x="68" y="12"/>
                  </a:cxn>
                </a:cxnLst>
                <a:rect l="0" t="0" r="r" b="b"/>
                <a:pathLst>
                  <a:path w="68" h="37">
                    <a:moveTo>
                      <a:pt x="68" y="12"/>
                    </a:moveTo>
                    <a:lnTo>
                      <a:pt x="61" y="17"/>
                    </a:lnTo>
                    <a:lnTo>
                      <a:pt x="54" y="21"/>
                    </a:lnTo>
                    <a:lnTo>
                      <a:pt x="46" y="21"/>
                    </a:lnTo>
                    <a:lnTo>
                      <a:pt x="38" y="21"/>
                    </a:lnTo>
                    <a:lnTo>
                      <a:pt x="30" y="22"/>
                    </a:lnTo>
                    <a:lnTo>
                      <a:pt x="22" y="24"/>
                    </a:lnTo>
                    <a:lnTo>
                      <a:pt x="13" y="29"/>
                    </a:lnTo>
                    <a:lnTo>
                      <a:pt x="7" y="37"/>
                    </a:lnTo>
                    <a:lnTo>
                      <a:pt x="0" y="29"/>
                    </a:lnTo>
                    <a:lnTo>
                      <a:pt x="2" y="23"/>
                    </a:lnTo>
                    <a:lnTo>
                      <a:pt x="7" y="17"/>
                    </a:lnTo>
                    <a:lnTo>
                      <a:pt x="13" y="11"/>
                    </a:lnTo>
                    <a:lnTo>
                      <a:pt x="19" y="7"/>
                    </a:lnTo>
                    <a:lnTo>
                      <a:pt x="26" y="4"/>
                    </a:lnTo>
                    <a:lnTo>
                      <a:pt x="34" y="1"/>
                    </a:lnTo>
                    <a:lnTo>
                      <a:pt x="41" y="0"/>
                    </a:lnTo>
                    <a:lnTo>
                      <a:pt x="49" y="0"/>
                    </a:lnTo>
                    <a:lnTo>
                      <a:pt x="56" y="3"/>
                    </a:lnTo>
                    <a:lnTo>
                      <a:pt x="62" y="6"/>
                    </a:lnTo>
                    <a:lnTo>
                      <a:pt x="68"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89" name="Freeform 45"/>
              <p:cNvSpPr>
                <a:spLocks/>
              </p:cNvSpPr>
              <p:nvPr/>
            </p:nvSpPr>
            <p:spPr bwMode="auto">
              <a:xfrm>
                <a:off x="2973" y="2896"/>
                <a:ext cx="345" cy="392"/>
              </a:xfrm>
              <a:custGeom>
                <a:avLst/>
                <a:gdLst/>
                <a:ahLst/>
                <a:cxnLst>
                  <a:cxn ang="0">
                    <a:pos x="666" y="226"/>
                  </a:cxn>
                  <a:cxn ang="0">
                    <a:pos x="619" y="330"/>
                  </a:cxn>
                  <a:cxn ang="0">
                    <a:pos x="552" y="462"/>
                  </a:cxn>
                  <a:cxn ang="0">
                    <a:pos x="557" y="646"/>
                  </a:cxn>
                  <a:cxn ang="0">
                    <a:pos x="573" y="749"/>
                  </a:cxn>
                  <a:cxn ang="0">
                    <a:pos x="547" y="772"/>
                  </a:cxn>
                  <a:cxn ang="0">
                    <a:pos x="519" y="777"/>
                  </a:cxn>
                  <a:cxn ang="0">
                    <a:pos x="494" y="764"/>
                  </a:cxn>
                  <a:cxn ang="0">
                    <a:pos x="469" y="767"/>
                  </a:cxn>
                  <a:cxn ang="0">
                    <a:pos x="431" y="766"/>
                  </a:cxn>
                  <a:cxn ang="0">
                    <a:pos x="405" y="779"/>
                  </a:cxn>
                  <a:cxn ang="0">
                    <a:pos x="414" y="760"/>
                  </a:cxn>
                  <a:cxn ang="0">
                    <a:pos x="456" y="700"/>
                  </a:cxn>
                  <a:cxn ang="0">
                    <a:pos x="486" y="653"/>
                  </a:cxn>
                  <a:cxn ang="0">
                    <a:pos x="507" y="652"/>
                  </a:cxn>
                  <a:cxn ang="0">
                    <a:pos x="530" y="632"/>
                  </a:cxn>
                  <a:cxn ang="0">
                    <a:pos x="538" y="570"/>
                  </a:cxn>
                  <a:cxn ang="0">
                    <a:pos x="524" y="519"/>
                  </a:cxn>
                  <a:cxn ang="0">
                    <a:pos x="536" y="401"/>
                  </a:cxn>
                  <a:cxn ang="0">
                    <a:pos x="508" y="403"/>
                  </a:cxn>
                  <a:cxn ang="0">
                    <a:pos x="526" y="358"/>
                  </a:cxn>
                  <a:cxn ang="0">
                    <a:pos x="490" y="357"/>
                  </a:cxn>
                  <a:cxn ang="0">
                    <a:pos x="458" y="375"/>
                  </a:cxn>
                  <a:cxn ang="0">
                    <a:pos x="459" y="322"/>
                  </a:cxn>
                  <a:cxn ang="0">
                    <a:pos x="430" y="336"/>
                  </a:cxn>
                  <a:cxn ang="0">
                    <a:pos x="406" y="357"/>
                  </a:cxn>
                  <a:cxn ang="0">
                    <a:pos x="378" y="314"/>
                  </a:cxn>
                  <a:cxn ang="0">
                    <a:pos x="357" y="341"/>
                  </a:cxn>
                  <a:cxn ang="0">
                    <a:pos x="336" y="367"/>
                  </a:cxn>
                  <a:cxn ang="0">
                    <a:pos x="315" y="344"/>
                  </a:cxn>
                  <a:cxn ang="0">
                    <a:pos x="289" y="333"/>
                  </a:cxn>
                  <a:cxn ang="0">
                    <a:pos x="293" y="367"/>
                  </a:cxn>
                  <a:cxn ang="0">
                    <a:pos x="281" y="443"/>
                  </a:cxn>
                  <a:cxn ang="0">
                    <a:pos x="258" y="514"/>
                  </a:cxn>
                  <a:cxn ang="0">
                    <a:pos x="240" y="514"/>
                  </a:cxn>
                  <a:cxn ang="0">
                    <a:pos x="224" y="522"/>
                  </a:cxn>
                  <a:cxn ang="0">
                    <a:pos x="203" y="576"/>
                  </a:cxn>
                  <a:cxn ang="0">
                    <a:pos x="225" y="597"/>
                  </a:cxn>
                  <a:cxn ang="0">
                    <a:pos x="235" y="692"/>
                  </a:cxn>
                  <a:cxn ang="0">
                    <a:pos x="291" y="772"/>
                  </a:cxn>
                  <a:cxn ang="0">
                    <a:pos x="213" y="781"/>
                  </a:cxn>
                  <a:cxn ang="0">
                    <a:pos x="136" y="758"/>
                  </a:cxn>
                  <a:cxn ang="0">
                    <a:pos x="162" y="519"/>
                  </a:cxn>
                  <a:cxn ang="0">
                    <a:pos x="144" y="410"/>
                  </a:cxn>
                  <a:cxn ang="0">
                    <a:pos x="84" y="385"/>
                  </a:cxn>
                  <a:cxn ang="0">
                    <a:pos x="22" y="393"/>
                  </a:cxn>
                  <a:cxn ang="0">
                    <a:pos x="40" y="318"/>
                  </a:cxn>
                  <a:cxn ang="0">
                    <a:pos x="120" y="304"/>
                  </a:cxn>
                  <a:cxn ang="0">
                    <a:pos x="189" y="277"/>
                  </a:cxn>
                  <a:cxn ang="0">
                    <a:pos x="243" y="284"/>
                  </a:cxn>
                  <a:cxn ang="0">
                    <a:pos x="296" y="276"/>
                  </a:cxn>
                  <a:cxn ang="0">
                    <a:pos x="347" y="257"/>
                  </a:cxn>
                  <a:cxn ang="0">
                    <a:pos x="406" y="241"/>
                  </a:cxn>
                  <a:cxn ang="0">
                    <a:pos x="500" y="235"/>
                  </a:cxn>
                  <a:cxn ang="0">
                    <a:pos x="583" y="185"/>
                  </a:cxn>
                  <a:cxn ang="0">
                    <a:pos x="620" y="84"/>
                  </a:cxn>
                  <a:cxn ang="0">
                    <a:pos x="637" y="3"/>
                  </a:cxn>
                  <a:cxn ang="0">
                    <a:pos x="667" y="9"/>
                  </a:cxn>
                </a:cxnLst>
                <a:rect l="0" t="0" r="r" b="b"/>
                <a:pathLst>
                  <a:path w="690" h="783">
                    <a:moveTo>
                      <a:pt x="690" y="11"/>
                    </a:moveTo>
                    <a:lnTo>
                      <a:pt x="680" y="168"/>
                    </a:lnTo>
                    <a:lnTo>
                      <a:pt x="674" y="198"/>
                    </a:lnTo>
                    <a:lnTo>
                      <a:pt x="666" y="226"/>
                    </a:lnTo>
                    <a:lnTo>
                      <a:pt x="657" y="252"/>
                    </a:lnTo>
                    <a:lnTo>
                      <a:pt x="645" y="279"/>
                    </a:lnTo>
                    <a:lnTo>
                      <a:pt x="632" y="305"/>
                    </a:lnTo>
                    <a:lnTo>
                      <a:pt x="619" y="330"/>
                    </a:lnTo>
                    <a:lnTo>
                      <a:pt x="605" y="356"/>
                    </a:lnTo>
                    <a:lnTo>
                      <a:pt x="592" y="381"/>
                    </a:lnTo>
                    <a:lnTo>
                      <a:pt x="567" y="420"/>
                    </a:lnTo>
                    <a:lnTo>
                      <a:pt x="552" y="462"/>
                    </a:lnTo>
                    <a:lnTo>
                      <a:pt x="545" y="507"/>
                    </a:lnTo>
                    <a:lnTo>
                      <a:pt x="545" y="553"/>
                    </a:lnTo>
                    <a:lnTo>
                      <a:pt x="550" y="600"/>
                    </a:lnTo>
                    <a:lnTo>
                      <a:pt x="557" y="646"/>
                    </a:lnTo>
                    <a:lnTo>
                      <a:pt x="566" y="691"/>
                    </a:lnTo>
                    <a:lnTo>
                      <a:pt x="573" y="735"/>
                    </a:lnTo>
                    <a:lnTo>
                      <a:pt x="580" y="744"/>
                    </a:lnTo>
                    <a:lnTo>
                      <a:pt x="573" y="749"/>
                    </a:lnTo>
                    <a:lnTo>
                      <a:pt x="566" y="754"/>
                    </a:lnTo>
                    <a:lnTo>
                      <a:pt x="560" y="760"/>
                    </a:lnTo>
                    <a:lnTo>
                      <a:pt x="554" y="766"/>
                    </a:lnTo>
                    <a:lnTo>
                      <a:pt x="547" y="772"/>
                    </a:lnTo>
                    <a:lnTo>
                      <a:pt x="541" y="775"/>
                    </a:lnTo>
                    <a:lnTo>
                      <a:pt x="532" y="776"/>
                    </a:lnTo>
                    <a:lnTo>
                      <a:pt x="524" y="776"/>
                    </a:lnTo>
                    <a:lnTo>
                      <a:pt x="519" y="777"/>
                    </a:lnTo>
                    <a:lnTo>
                      <a:pt x="513" y="774"/>
                    </a:lnTo>
                    <a:lnTo>
                      <a:pt x="507" y="768"/>
                    </a:lnTo>
                    <a:lnTo>
                      <a:pt x="500" y="765"/>
                    </a:lnTo>
                    <a:lnTo>
                      <a:pt x="494" y="764"/>
                    </a:lnTo>
                    <a:lnTo>
                      <a:pt x="489" y="764"/>
                    </a:lnTo>
                    <a:lnTo>
                      <a:pt x="484" y="766"/>
                    </a:lnTo>
                    <a:lnTo>
                      <a:pt x="478" y="768"/>
                    </a:lnTo>
                    <a:lnTo>
                      <a:pt x="469" y="767"/>
                    </a:lnTo>
                    <a:lnTo>
                      <a:pt x="460" y="766"/>
                    </a:lnTo>
                    <a:lnTo>
                      <a:pt x="450" y="766"/>
                    </a:lnTo>
                    <a:lnTo>
                      <a:pt x="440" y="765"/>
                    </a:lnTo>
                    <a:lnTo>
                      <a:pt x="431" y="766"/>
                    </a:lnTo>
                    <a:lnTo>
                      <a:pt x="422" y="769"/>
                    </a:lnTo>
                    <a:lnTo>
                      <a:pt x="414" y="773"/>
                    </a:lnTo>
                    <a:lnTo>
                      <a:pt x="407" y="780"/>
                    </a:lnTo>
                    <a:lnTo>
                      <a:pt x="405" y="779"/>
                    </a:lnTo>
                    <a:lnTo>
                      <a:pt x="403" y="777"/>
                    </a:lnTo>
                    <a:lnTo>
                      <a:pt x="401" y="776"/>
                    </a:lnTo>
                    <a:lnTo>
                      <a:pt x="400" y="774"/>
                    </a:lnTo>
                    <a:lnTo>
                      <a:pt x="414" y="760"/>
                    </a:lnTo>
                    <a:lnTo>
                      <a:pt x="425" y="746"/>
                    </a:lnTo>
                    <a:lnTo>
                      <a:pt x="437" y="731"/>
                    </a:lnTo>
                    <a:lnTo>
                      <a:pt x="447" y="716"/>
                    </a:lnTo>
                    <a:lnTo>
                      <a:pt x="456" y="700"/>
                    </a:lnTo>
                    <a:lnTo>
                      <a:pt x="466" y="685"/>
                    </a:lnTo>
                    <a:lnTo>
                      <a:pt x="474" y="669"/>
                    </a:lnTo>
                    <a:lnTo>
                      <a:pt x="482" y="653"/>
                    </a:lnTo>
                    <a:lnTo>
                      <a:pt x="486" y="653"/>
                    </a:lnTo>
                    <a:lnTo>
                      <a:pt x="491" y="654"/>
                    </a:lnTo>
                    <a:lnTo>
                      <a:pt x="497" y="654"/>
                    </a:lnTo>
                    <a:lnTo>
                      <a:pt x="503" y="653"/>
                    </a:lnTo>
                    <a:lnTo>
                      <a:pt x="507" y="652"/>
                    </a:lnTo>
                    <a:lnTo>
                      <a:pt x="513" y="651"/>
                    </a:lnTo>
                    <a:lnTo>
                      <a:pt x="518" y="648"/>
                    </a:lnTo>
                    <a:lnTo>
                      <a:pt x="522" y="645"/>
                    </a:lnTo>
                    <a:lnTo>
                      <a:pt x="530" y="632"/>
                    </a:lnTo>
                    <a:lnTo>
                      <a:pt x="537" y="617"/>
                    </a:lnTo>
                    <a:lnTo>
                      <a:pt x="539" y="599"/>
                    </a:lnTo>
                    <a:lnTo>
                      <a:pt x="541" y="577"/>
                    </a:lnTo>
                    <a:lnTo>
                      <a:pt x="538" y="570"/>
                    </a:lnTo>
                    <a:lnTo>
                      <a:pt x="535" y="564"/>
                    </a:lnTo>
                    <a:lnTo>
                      <a:pt x="529" y="560"/>
                    </a:lnTo>
                    <a:lnTo>
                      <a:pt x="524" y="555"/>
                    </a:lnTo>
                    <a:lnTo>
                      <a:pt x="524" y="519"/>
                    </a:lnTo>
                    <a:lnTo>
                      <a:pt x="528" y="481"/>
                    </a:lnTo>
                    <a:lnTo>
                      <a:pt x="534" y="443"/>
                    </a:lnTo>
                    <a:lnTo>
                      <a:pt x="541" y="406"/>
                    </a:lnTo>
                    <a:lnTo>
                      <a:pt x="536" y="401"/>
                    </a:lnTo>
                    <a:lnTo>
                      <a:pt x="529" y="398"/>
                    </a:lnTo>
                    <a:lnTo>
                      <a:pt x="521" y="398"/>
                    </a:lnTo>
                    <a:lnTo>
                      <a:pt x="514" y="400"/>
                    </a:lnTo>
                    <a:lnTo>
                      <a:pt x="508" y="403"/>
                    </a:lnTo>
                    <a:lnTo>
                      <a:pt x="511" y="393"/>
                    </a:lnTo>
                    <a:lnTo>
                      <a:pt x="514" y="381"/>
                    </a:lnTo>
                    <a:lnTo>
                      <a:pt x="519" y="368"/>
                    </a:lnTo>
                    <a:lnTo>
                      <a:pt x="526" y="358"/>
                    </a:lnTo>
                    <a:lnTo>
                      <a:pt x="516" y="353"/>
                    </a:lnTo>
                    <a:lnTo>
                      <a:pt x="507" y="351"/>
                    </a:lnTo>
                    <a:lnTo>
                      <a:pt x="499" y="353"/>
                    </a:lnTo>
                    <a:lnTo>
                      <a:pt x="490" y="357"/>
                    </a:lnTo>
                    <a:lnTo>
                      <a:pt x="482" y="362"/>
                    </a:lnTo>
                    <a:lnTo>
                      <a:pt x="473" y="367"/>
                    </a:lnTo>
                    <a:lnTo>
                      <a:pt x="466" y="372"/>
                    </a:lnTo>
                    <a:lnTo>
                      <a:pt x="458" y="375"/>
                    </a:lnTo>
                    <a:lnTo>
                      <a:pt x="459" y="362"/>
                    </a:lnTo>
                    <a:lnTo>
                      <a:pt x="461" y="348"/>
                    </a:lnTo>
                    <a:lnTo>
                      <a:pt x="462" y="335"/>
                    </a:lnTo>
                    <a:lnTo>
                      <a:pt x="459" y="322"/>
                    </a:lnTo>
                    <a:lnTo>
                      <a:pt x="452" y="325"/>
                    </a:lnTo>
                    <a:lnTo>
                      <a:pt x="444" y="328"/>
                    </a:lnTo>
                    <a:lnTo>
                      <a:pt x="437" y="332"/>
                    </a:lnTo>
                    <a:lnTo>
                      <a:pt x="430" y="336"/>
                    </a:lnTo>
                    <a:lnTo>
                      <a:pt x="423" y="341"/>
                    </a:lnTo>
                    <a:lnTo>
                      <a:pt x="417" y="345"/>
                    </a:lnTo>
                    <a:lnTo>
                      <a:pt x="412" y="351"/>
                    </a:lnTo>
                    <a:lnTo>
                      <a:pt x="406" y="357"/>
                    </a:lnTo>
                    <a:lnTo>
                      <a:pt x="401" y="345"/>
                    </a:lnTo>
                    <a:lnTo>
                      <a:pt x="395" y="334"/>
                    </a:lnTo>
                    <a:lnTo>
                      <a:pt x="389" y="322"/>
                    </a:lnTo>
                    <a:lnTo>
                      <a:pt x="378" y="314"/>
                    </a:lnTo>
                    <a:lnTo>
                      <a:pt x="374" y="321"/>
                    </a:lnTo>
                    <a:lnTo>
                      <a:pt x="368" y="328"/>
                    </a:lnTo>
                    <a:lnTo>
                      <a:pt x="363" y="335"/>
                    </a:lnTo>
                    <a:lnTo>
                      <a:pt x="357" y="341"/>
                    </a:lnTo>
                    <a:lnTo>
                      <a:pt x="352" y="348"/>
                    </a:lnTo>
                    <a:lnTo>
                      <a:pt x="346" y="355"/>
                    </a:lnTo>
                    <a:lnTo>
                      <a:pt x="341" y="360"/>
                    </a:lnTo>
                    <a:lnTo>
                      <a:pt x="336" y="367"/>
                    </a:lnTo>
                    <a:lnTo>
                      <a:pt x="331" y="362"/>
                    </a:lnTo>
                    <a:lnTo>
                      <a:pt x="325" y="356"/>
                    </a:lnTo>
                    <a:lnTo>
                      <a:pt x="321" y="350"/>
                    </a:lnTo>
                    <a:lnTo>
                      <a:pt x="315" y="344"/>
                    </a:lnTo>
                    <a:lnTo>
                      <a:pt x="309" y="340"/>
                    </a:lnTo>
                    <a:lnTo>
                      <a:pt x="302" y="336"/>
                    </a:lnTo>
                    <a:lnTo>
                      <a:pt x="296" y="334"/>
                    </a:lnTo>
                    <a:lnTo>
                      <a:pt x="289" y="333"/>
                    </a:lnTo>
                    <a:lnTo>
                      <a:pt x="289" y="341"/>
                    </a:lnTo>
                    <a:lnTo>
                      <a:pt x="291" y="350"/>
                    </a:lnTo>
                    <a:lnTo>
                      <a:pt x="292" y="358"/>
                    </a:lnTo>
                    <a:lnTo>
                      <a:pt x="293" y="367"/>
                    </a:lnTo>
                    <a:lnTo>
                      <a:pt x="289" y="386"/>
                    </a:lnTo>
                    <a:lnTo>
                      <a:pt x="286" y="405"/>
                    </a:lnTo>
                    <a:lnTo>
                      <a:pt x="284" y="425"/>
                    </a:lnTo>
                    <a:lnTo>
                      <a:pt x="281" y="443"/>
                    </a:lnTo>
                    <a:lnTo>
                      <a:pt x="277" y="462"/>
                    </a:lnTo>
                    <a:lnTo>
                      <a:pt x="272" y="480"/>
                    </a:lnTo>
                    <a:lnTo>
                      <a:pt x="266" y="497"/>
                    </a:lnTo>
                    <a:lnTo>
                      <a:pt x="258" y="514"/>
                    </a:lnTo>
                    <a:lnTo>
                      <a:pt x="254" y="512"/>
                    </a:lnTo>
                    <a:lnTo>
                      <a:pt x="249" y="512"/>
                    </a:lnTo>
                    <a:lnTo>
                      <a:pt x="245" y="512"/>
                    </a:lnTo>
                    <a:lnTo>
                      <a:pt x="240" y="514"/>
                    </a:lnTo>
                    <a:lnTo>
                      <a:pt x="235" y="516"/>
                    </a:lnTo>
                    <a:lnTo>
                      <a:pt x="232" y="517"/>
                    </a:lnTo>
                    <a:lnTo>
                      <a:pt x="227" y="519"/>
                    </a:lnTo>
                    <a:lnTo>
                      <a:pt x="224" y="522"/>
                    </a:lnTo>
                    <a:lnTo>
                      <a:pt x="212" y="532"/>
                    </a:lnTo>
                    <a:lnTo>
                      <a:pt x="205" y="546"/>
                    </a:lnTo>
                    <a:lnTo>
                      <a:pt x="202" y="561"/>
                    </a:lnTo>
                    <a:lnTo>
                      <a:pt x="203" y="576"/>
                    </a:lnTo>
                    <a:lnTo>
                      <a:pt x="207" y="583"/>
                    </a:lnTo>
                    <a:lnTo>
                      <a:pt x="211" y="590"/>
                    </a:lnTo>
                    <a:lnTo>
                      <a:pt x="217" y="595"/>
                    </a:lnTo>
                    <a:lnTo>
                      <a:pt x="225" y="597"/>
                    </a:lnTo>
                    <a:lnTo>
                      <a:pt x="223" y="622"/>
                    </a:lnTo>
                    <a:lnTo>
                      <a:pt x="224" y="646"/>
                    </a:lnTo>
                    <a:lnTo>
                      <a:pt x="228" y="670"/>
                    </a:lnTo>
                    <a:lnTo>
                      <a:pt x="235" y="692"/>
                    </a:lnTo>
                    <a:lnTo>
                      <a:pt x="246" y="714"/>
                    </a:lnTo>
                    <a:lnTo>
                      <a:pt x="258" y="734"/>
                    </a:lnTo>
                    <a:lnTo>
                      <a:pt x="273" y="753"/>
                    </a:lnTo>
                    <a:lnTo>
                      <a:pt x="291" y="772"/>
                    </a:lnTo>
                    <a:lnTo>
                      <a:pt x="272" y="780"/>
                    </a:lnTo>
                    <a:lnTo>
                      <a:pt x="254" y="783"/>
                    </a:lnTo>
                    <a:lnTo>
                      <a:pt x="233" y="783"/>
                    </a:lnTo>
                    <a:lnTo>
                      <a:pt x="213" y="781"/>
                    </a:lnTo>
                    <a:lnTo>
                      <a:pt x="193" y="776"/>
                    </a:lnTo>
                    <a:lnTo>
                      <a:pt x="173" y="771"/>
                    </a:lnTo>
                    <a:lnTo>
                      <a:pt x="154" y="765"/>
                    </a:lnTo>
                    <a:lnTo>
                      <a:pt x="136" y="758"/>
                    </a:lnTo>
                    <a:lnTo>
                      <a:pt x="158" y="606"/>
                    </a:lnTo>
                    <a:lnTo>
                      <a:pt x="158" y="578"/>
                    </a:lnTo>
                    <a:lnTo>
                      <a:pt x="160" y="548"/>
                    </a:lnTo>
                    <a:lnTo>
                      <a:pt x="162" y="519"/>
                    </a:lnTo>
                    <a:lnTo>
                      <a:pt x="162" y="491"/>
                    </a:lnTo>
                    <a:lnTo>
                      <a:pt x="160" y="462"/>
                    </a:lnTo>
                    <a:lnTo>
                      <a:pt x="155" y="435"/>
                    </a:lnTo>
                    <a:lnTo>
                      <a:pt x="144" y="410"/>
                    </a:lnTo>
                    <a:lnTo>
                      <a:pt x="129" y="386"/>
                    </a:lnTo>
                    <a:lnTo>
                      <a:pt x="114" y="383"/>
                    </a:lnTo>
                    <a:lnTo>
                      <a:pt x="99" y="383"/>
                    </a:lnTo>
                    <a:lnTo>
                      <a:pt x="84" y="385"/>
                    </a:lnTo>
                    <a:lnTo>
                      <a:pt x="70" y="388"/>
                    </a:lnTo>
                    <a:lnTo>
                      <a:pt x="53" y="390"/>
                    </a:lnTo>
                    <a:lnTo>
                      <a:pt x="38" y="393"/>
                    </a:lnTo>
                    <a:lnTo>
                      <a:pt x="22" y="393"/>
                    </a:lnTo>
                    <a:lnTo>
                      <a:pt x="6" y="391"/>
                    </a:lnTo>
                    <a:lnTo>
                      <a:pt x="0" y="391"/>
                    </a:lnTo>
                    <a:lnTo>
                      <a:pt x="18" y="315"/>
                    </a:lnTo>
                    <a:lnTo>
                      <a:pt x="40" y="318"/>
                    </a:lnTo>
                    <a:lnTo>
                      <a:pt x="60" y="318"/>
                    </a:lnTo>
                    <a:lnTo>
                      <a:pt x="81" y="315"/>
                    </a:lnTo>
                    <a:lnTo>
                      <a:pt x="101" y="311"/>
                    </a:lnTo>
                    <a:lnTo>
                      <a:pt x="120" y="304"/>
                    </a:lnTo>
                    <a:lnTo>
                      <a:pt x="139" y="295"/>
                    </a:lnTo>
                    <a:lnTo>
                      <a:pt x="157" y="286"/>
                    </a:lnTo>
                    <a:lnTo>
                      <a:pt x="175" y="274"/>
                    </a:lnTo>
                    <a:lnTo>
                      <a:pt x="189" y="277"/>
                    </a:lnTo>
                    <a:lnTo>
                      <a:pt x="202" y="281"/>
                    </a:lnTo>
                    <a:lnTo>
                      <a:pt x="216" y="283"/>
                    </a:lnTo>
                    <a:lnTo>
                      <a:pt x="230" y="284"/>
                    </a:lnTo>
                    <a:lnTo>
                      <a:pt x="243" y="284"/>
                    </a:lnTo>
                    <a:lnTo>
                      <a:pt x="257" y="283"/>
                    </a:lnTo>
                    <a:lnTo>
                      <a:pt x="270" y="282"/>
                    </a:lnTo>
                    <a:lnTo>
                      <a:pt x="284" y="280"/>
                    </a:lnTo>
                    <a:lnTo>
                      <a:pt x="296" y="276"/>
                    </a:lnTo>
                    <a:lnTo>
                      <a:pt x="310" y="273"/>
                    </a:lnTo>
                    <a:lnTo>
                      <a:pt x="323" y="268"/>
                    </a:lnTo>
                    <a:lnTo>
                      <a:pt x="336" y="262"/>
                    </a:lnTo>
                    <a:lnTo>
                      <a:pt x="347" y="257"/>
                    </a:lnTo>
                    <a:lnTo>
                      <a:pt x="359" y="250"/>
                    </a:lnTo>
                    <a:lnTo>
                      <a:pt x="370" y="242"/>
                    </a:lnTo>
                    <a:lnTo>
                      <a:pt x="382" y="234"/>
                    </a:lnTo>
                    <a:lnTo>
                      <a:pt x="406" y="241"/>
                    </a:lnTo>
                    <a:lnTo>
                      <a:pt x="429" y="243"/>
                    </a:lnTo>
                    <a:lnTo>
                      <a:pt x="453" y="243"/>
                    </a:lnTo>
                    <a:lnTo>
                      <a:pt x="477" y="241"/>
                    </a:lnTo>
                    <a:lnTo>
                      <a:pt x="500" y="235"/>
                    </a:lnTo>
                    <a:lnTo>
                      <a:pt x="522" y="227"/>
                    </a:lnTo>
                    <a:lnTo>
                      <a:pt x="544" y="218"/>
                    </a:lnTo>
                    <a:lnTo>
                      <a:pt x="565" y="206"/>
                    </a:lnTo>
                    <a:lnTo>
                      <a:pt x="583" y="185"/>
                    </a:lnTo>
                    <a:lnTo>
                      <a:pt x="597" y="162"/>
                    </a:lnTo>
                    <a:lnTo>
                      <a:pt x="607" y="138"/>
                    </a:lnTo>
                    <a:lnTo>
                      <a:pt x="615" y="112"/>
                    </a:lnTo>
                    <a:lnTo>
                      <a:pt x="620" y="84"/>
                    </a:lnTo>
                    <a:lnTo>
                      <a:pt x="623" y="55"/>
                    </a:lnTo>
                    <a:lnTo>
                      <a:pt x="627" y="27"/>
                    </a:lnTo>
                    <a:lnTo>
                      <a:pt x="630" y="0"/>
                    </a:lnTo>
                    <a:lnTo>
                      <a:pt x="637" y="3"/>
                    </a:lnTo>
                    <a:lnTo>
                      <a:pt x="644" y="6"/>
                    </a:lnTo>
                    <a:lnTo>
                      <a:pt x="652" y="8"/>
                    </a:lnTo>
                    <a:lnTo>
                      <a:pt x="660" y="9"/>
                    </a:lnTo>
                    <a:lnTo>
                      <a:pt x="667" y="9"/>
                    </a:lnTo>
                    <a:lnTo>
                      <a:pt x="675" y="10"/>
                    </a:lnTo>
                    <a:lnTo>
                      <a:pt x="683" y="10"/>
                    </a:lnTo>
                    <a:lnTo>
                      <a:pt x="690" y="11"/>
                    </a:lnTo>
                    <a:close/>
                  </a:path>
                </a:pathLst>
              </a:custGeom>
              <a:solidFill>
                <a:srgbClr val="B2B2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0" name="Freeform 46"/>
              <p:cNvSpPr>
                <a:spLocks/>
              </p:cNvSpPr>
              <p:nvPr/>
            </p:nvSpPr>
            <p:spPr bwMode="auto">
              <a:xfrm>
                <a:off x="3301" y="2906"/>
                <a:ext cx="8" cy="18"/>
              </a:xfrm>
              <a:custGeom>
                <a:avLst/>
                <a:gdLst/>
                <a:ahLst/>
                <a:cxnLst>
                  <a:cxn ang="0">
                    <a:pos x="16" y="33"/>
                  </a:cxn>
                  <a:cxn ang="0">
                    <a:pos x="15" y="34"/>
                  </a:cxn>
                  <a:cxn ang="0">
                    <a:pos x="13" y="34"/>
                  </a:cxn>
                  <a:cxn ang="0">
                    <a:pos x="11" y="34"/>
                  </a:cxn>
                  <a:cxn ang="0">
                    <a:pos x="9" y="34"/>
                  </a:cxn>
                  <a:cxn ang="0">
                    <a:pos x="6" y="25"/>
                  </a:cxn>
                  <a:cxn ang="0">
                    <a:pos x="2" y="17"/>
                  </a:cxn>
                  <a:cxn ang="0">
                    <a:pos x="0" y="8"/>
                  </a:cxn>
                  <a:cxn ang="0">
                    <a:pos x="1" y="0"/>
                  </a:cxn>
                  <a:cxn ang="0">
                    <a:pos x="9" y="4"/>
                  </a:cxn>
                  <a:cxn ang="0">
                    <a:pos x="13" y="13"/>
                  </a:cxn>
                  <a:cxn ang="0">
                    <a:pos x="15" y="24"/>
                  </a:cxn>
                  <a:cxn ang="0">
                    <a:pos x="16" y="33"/>
                  </a:cxn>
                </a:cxnLst>
                <a:rect l="0" t="0" r="r" b="b"/>
                <a:pathLst>
                  <a:path w="16" h="34">
                    <a:moveTo>
                      <a:pt x="16" y="33"/>
                    </a:moveTo>
                    <a:lnTo>
                      <a:pt x="15" y="34"/>
                    </a:lnTo>
                    <a:lnTo>
                      <a:pt x="13" y="34"/>
                    </a:lnTo>
                    <a:lnTo>
                      <a:pt x="11" y="34"/>
                    </a:lnTo>
                    <a:lnTo>
                      <a:pt x="9" y="34"/>
                    </a:lnTo>
                    <a:lnTo>
                      <a:pt x="6" y="25"/>
                    </a:lnTo>
                    <a:lnTo>
                      <a:pt x="2" y="17"/>
                    </a:lnTo>
                    <a:lnTo>
                      <a:pt x="0" y="8"/>
                    </a:lnTo>
                    <a:lnTo>
                      <a:pt x="1" y="0"/>
                    </a:lnTo>
                    <a:lnTo>
                      <a:pt x="9" y="4"/>
                    </a:lnTo>
                    <a:lnTo>
                      <a:pt x="13" y="13"/>
                    </a:lnTo>
                    <a:lnTo>
                      <a:pt x="15" y="24"/>
                    </a:lnTo>
                    <a:lnTo>
                      <a:pt x="16" y="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1" name="Freeform 47"/>
              <p:cNvSpPr>
                <a:spLocks/>
              </p:cNvSpPr>
              <p:nvPr/>
            </p:nvSpPr>
            <p:spPr bwMode="auto">
              <a:xfrm>
                <a:off x="3288" y="2918"/>
                <a:ext cx="14" cy="18"/>
              </a:xfrm>
              <a:custGeom>
                <a:avLst/>
                <a:gdLst/>
                <a:ahLst/>
                <a:cxnLst>
                  <a:cxn ang="0">
                    <a:pos x="27" y="27"/>
                  </a:cxn>
                  <a:cxn ang="0">
                    <a:pos x="27" y="31"/>
                  </a:cxn>
                  <a:cxn ang="0">
                    <a:pos x="26" y="33"/>
                  </a:cxn>
                  <a:cxn ang="0">
                    <a:pos x="24" y="34"/>
                  </a:cxn>
                  <a:cxn ang="0">
                    <a:pos x="20" y="35"/>
                  </a:cxn>
                  <a:cxn ang="0">
                    <a:pos x="13" y="27"/>
                  </a:cxn>
                  <a:cxn ang="0">
                    <a:pos x="6" y="19"/>
                  </a:cxn>
                  <a:cxn ang="0">
                    <a:pos x="1" y="10"/>
                  </a:cxn>
                  <a:cxn ang="0">
                    <a:pos x="0" y="0"/>
                  </a:cxn>
                  <a:cxn ang="0">
                    <a:pos x="8" y="5"/>
                  </a:cxn>
                  <a:cxn ang="0">
                    <a:pos x="13" y="13"/>
                  </a:cxn>
                  <a:cxn ang="0">
                    <a:pos x="20" y="20"/>
                  </a:cxn>
                  <a:cxn ang="0">
                    <a:pos x="27" y="27"/>
                  </a:cxn>
                </a:cxnLst>
                <a:rect l="0" t="0" r="r" b="b"/>
                <a:pathLst>
                  <a:path w="27" h="35">
                    <a:moveTo>
                      <a:pt x="27" y="27"/>
                    </a:moveTo>
                    <a:lnTo>
                      <a:pt x="27" y="31"/>
                    </a:lnTo>
                    <a:lnTo>
                      <a:pt x="26" y="33"/>
                    </a:lnTo>
                    <a:lnTo>
                      <a:pt x="24" y="34"/>
                    </a:lnTo>
                    <a:lnTo>
                      <a:pt x="20" y="35"/>
                    </a:lnTo>
                    <a:lnTo>
                      <a:pt x="13" y="27"/>
                    </a:lnTo>
                    <a:lnTo>
                      <a:pt x="6" y="19"/>
                    </a:lnTo>
                    <a:lnTo>
                      <a:pt x="1" y="10"/>
                    </a:lnTo>
                    <a:lnTo>
                      <a:pt x="0" y="0"/>
                    </a:lnTo>
                    <a:lnTo>
                      <a:pt x="8" y="5"/>
                    </a:lnTo>
                    <a:lnTo>
                      <a:pt x="13" y="13"/>
                    </a:lnTo>
                    <a:lnTo>
                      <a:pt x="20" y="20"/>
                    </a:lnTo>
                    <a:lnTo>
                      <a:pt x="27" y="2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2" name="Freeform 48"/>
              <p:cNvSpPr>
                <a:spLocks/>
              </p:cNvSpPr>
              <p:nvPr/>
            </p:nvSpPr>
            <p:spPr bwMode="auto">
              <a:xfrm>
                <a:off x="3096" y="2918"/>
                <a:ext cx="37" cy="31"/>
              </a:xfrm>
              <a:custGeom>
                <a:avLst/>
                <a:gdLst/>
                <a:ahLst/>
                <a:cxnLst>
                  <a:cxn ang="0">
                    <a:pos x="75" y="20"/>
                  </a:cxn>
                  <a:cxn ang="0">
                    <a:pos x="69" y="25"/>
                  </a:cxn>
                  <a:cxn ang="0">
                    <a:pos x="68" y="31"/>
                  </a:cxn>
                  <a:cxn ang="0">
                    <a:pos x="68" y="38"/>
                  </a:cxn>
                  <a:cxn ang="0">
                    <a:pos x="70" y="43"/>
                  </a:cxn>
                  <a:cxn ang="0">
                    <a:pos x="71" y="50"/>
                  </a:cxn>
                  <a:cxn ang="0">
                    <a:pos x="70" y="55"/>
                  </a:cxn>
                  <a:cxn ang="0">
                    <a:pos x="67" y="59"/>
                  </a:cxn>
                  <a:cxn ang="0">
                    <a:pos x="57" y="62"/>
                  </a:cxn>
                  <a:cxn ang="0">
                    <a:pos x="49" y="62"/>
                  </a:cxn>
                  <a:cxn ang="0">
                    <a:pos x="41" y="59"/>
                  </a:cxn>
                  <a:cxn ang="0">
                    <a:pos x="34" y="57"/>
                  </a:cxn>
                  <a:cxn ang="0">
                    <a:pos x="29" y="55"/>
                  </a:cxn>
                  <a:cxn ang="0">
                    <a:pos x="23" y="51"/>
                  </a:cxn>
                  <a:cxn ang="0">
                    <a:pos x="16" y="49"/>
                  </a:cxn>
                  <a:cxn ang="0">
                    <a:pos x="8" y="48"/>
                  </a:cxn>
                  <a:cxn ang="0">
                    <a:pos x="0" y="47"/>
                  </a:cxn>
                  <a:cxn ang="0">
                    <a:pos x="0" y="39"/>
                  </a:cxn>
                  <a:cxn ang="0">
                    <a:pos x="2" y="31"/>
                  </a:cxn>
                  <a:cxn ang="0">
                    <a:pos x="8" y="25"/>
                  </a:cxn>
                  <a:cxn ang="0">
                    <a:pos x="14" y="20"/>
                  </a:cxn>
                  <a:cxn ang="0">
                    <a:pos x="22" y="16"/>
                  </a:cxn>
                  <a:cxn ang="0">
                    <a:pos x="30" y="11"/>
                  </a:cxn>
                  <a:cxn ang="0">
                    <a:pos x="38" y="6"/>
                  </a:cxn>
                  <a:cxn ang="0">
                    <a:pos x="45" y="1"/>
                  </a:cxn>
                  <a:cxn ang="0">
                    <a:pos x="55" y="0"/>
                  </a:cxn>
                  <a:cxn ang="0">
                    <a:pos x="66" y="3"/>
                  </a:cxn>
                  <a:cxn ang="0">
                    <a:pos x="72" y="10"/>
                  </a:cxn>
                  <a:cxn ang="0">
                    <a:pos x="75" y="20"/>
                  </a:cxn>
                </a:cxnLst>
                <a:rect l="0" t="0" r="r" b="b"/>
                <a:pathLst>
                  <a:path w="75" h="62">
                    <a:moveTo>
                      <a:pt x="75" y="20"/>
                    </a:moveTo>
                    <a:lnTo>
                      <a:pt x="69" y="25"/>
                    </a:lnTo>
                    <a:lnTo>
                      <a:pt x="68" y="31"/>
                    </a:lnTo>
                    <a:lnTo>
                      <a:pt x="68" y="38"/>
                    </a:lnTo>
                    <a:lnTo>
                      <a:pt x="70" y="43"/>
                    </a:lnTo>
                    <a:lnTo>
                      <a:pt x="71" y="50"/>
                    </a:lnTo>
                    <a:lnTo>
                      <a:pt x="70" y="55"/>
                    </a:lnTo>
                    <a:lnTo>
                      <a:pt x="67" y="59"/>
                    </a:lnTo>
                    <a:lnTo>
                      <a:pt x="57" y="62"/>
                    </a:lnTo>
                    <a:lnTo>
                      <a:pt x="49" y="62"/>
                    </a:lnTo>
                    <a:lnTo>
                      <a:pt x="41" y="59"/>
                    </a:lnTo>
                    <a:lnTo>
                      <a:pt x="34" y="57"/>
                    </a:lnTo>
                    <a:lnTo>
                      <a:pt x="29" y="55"/>
                    </a:lnTo>
                    <a:lnTo>
                      <a:pt x="23" y="51"/>
                    </a:lnTo>
                    <a:lnTo>
                      <a:pt x="16" y="49"/>
                    </a:lnTo>
                    <a:lnTo>
                      <a:pt x="8" y="48"/>
                    </a:lnTo>
                    <a:lnTo>
                      <a:pt x="0" y="47"/>
                    </a:lnTo>
                    <a:lnTo>
                      <a:pt x="0" y="39"/>
                    </a:lnTo>
                    <a:lnTo>
                      <a:pt x="2" y="31"/>
                    </a:lnTo>
                    <a:lnTo>
                      <a:pt x="8" y="25"/>
                    </a:lnTo>
                    <a:lnTo>
                      <a:pt x="14" y="20"/>
                    </a:lnTo>
                    <a:lnTo>
                      <a:pt x="22" y="16"/>
                    </a:lnTo>
                    <a:lnTo>
                      <a:pt x="30" y="11"/>
                    </a:lnTo>
                    <a:lnTo>
                      <a:pt x="38" y="6"/>
                    </a:lnTo>
                    <a:lnTo>
                      <a:pt x="45" y="1"/>
                    </a:lnTo>
                    <a:lnTo>
                      <a:pt x="55" y="0"/>
                    </a:lnTo>
                    <a:lnTo>
                      <a:pt x="66" y="3"/>
                    </a:lnTo>
                    <a:lnTo>
                      <a:pt x="72" y="10"/>
                    </a:lnTo>
                    <a:lnTo>
                      <a:pt x="75" y="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3" name="Freeform 49"/>
              <p:cNvSpPr>
                <a:spLocks/>
              </p:cNvSpPr>
              <p:nvPr/>
            </p:nvSpPr>
            <p:spPr bwMode="auto">
              <a:xfrm>
                <a:off x="3033" y="2911"/>
                <a:ext cx="29" cy="77"/>
              </a:xfrm>
              <a:custGeom>
                <a:avLst/>
                <a:gdLst/>
                <a:ahLst/>
                <a:cxnLst>
                  <a:cxn ang="0">
                    <a:pos x="16" y="31"/>
                  </a:cxn>
                  <a:cxn ang="0">
                    <a:pos x="20" y="41"/>
                  </a:cxn>
                  <a:cxn ang="0">
                    <a:pos x="27" y="51"/>
                  </a:cxn>
                  <a:cxn ang="0">
                    <a:pos x="35" y="60"/>
                  </a:cxn>
                  <a:cxn ang="0">
                    <a:pos x="43" y="69"/>
                  </a:cxn>
                  <a:cxn ang="0">
                    <a:pos x="50" y="79"/>
                  </a:cxn>
                  <a:cxn ang="0">
                    <a:pos x="54" y="89"/>
                  </a:cxn>
                  <a:cxn ang="0">
                    <a:pos x="56" y="100"/>
                  </a:cxn>
                  <a:cxn ang="0">
                    <a:pos x="52" y="113"/>
                  </a:cxn>
                  <a:cxn ang="0">
                    <a:pos x="56" y="119"/>
                  </a:cxn>
                  <a:cxn ang="0">
                    <a:pos x="58" y="125"/>
                  </a:cxn>
                  <a:cxn ang="0">
                    <a:pos x="57" y="131"/>
                  </a:cxn>
                  <a:cxn ang="0">
                    <a:pos x="54" y="138"/>
                  </a:cxn>
                  <a:cxn ang="0">
                    <a:pos x="49" y="144"/>
                  </a:cxn>
                  <a:cxn ang="0">
                    <a:pos x="44" y="149"/>
                  </a:cxn>
                  <a:cxn ang="0">
                    <a:pos x="37" y="152"/>
                  </a:cxn>
                  <a:cxn ang="0">
                    <a:pos x="29" y="153"/>
                  </a:cxn>
                  <a:cxn ang="0">
                    <a:pos x="19" y="150"/>
                  </a:cxn>
                  <a:cxn ang="0">
                    <a:pos x="19" y="140"/>
                  </a:cxn>
                  <a:cxn ang="0">
                    <a:pos x="22" y="128"/>
                  </a:cxn>
                  <a:cxn ang="0">
                    <a:pos x="20" y="116"/>
                  </a:cxn>
                  <a:cxn ang="0">
                    <a:pos x="6" y="94"/>
                  </a:cxn>
                  <a:cxn ang="0">
                    <a:pos x="12" y="84"/>
                  </a:cxn>
                  <a:cxn ang="0">
                    <a:pos x="16" y="74"/>
                  </a:cxn>
                  <a:cxn ang="0">
                    <a:pos x="20" y="62"/>
                  </a:cxn>
                  <a:cxn ang="0">
                    <a:pos x="20" y="51"/>
                  </a:cxn>
                  <a:cxn ang="0">
                    <a:pos x="15" y="38"/>
                  </a:cxn>
                  <a:cxn ang="0">
                    <a:pos x="6" y="26"/>
                  </a:cxn>
                  <a:cxn ang="0">
                    <a:pos x="0" y="15"/>
                  </a:cxn>
                  <a:cxn ang="0">
                    <a:pos x="5" y="0"/>
                  </a:cxn>
                  <a:cxn ang="0">
                    <a:pos x="8" y="6"/>
                  </a:cxn>
                  <a:cxn ang="0">
                    <a:pos x="11" y="14"/>
                  </a:cxn>
                  <a:cxn ang="0">
                    <a:pos x="13" y="23"/>
                  </a:cxn>
                  <a:cxn ang="0">
                    <a:pos x="16" y="31"/>
                  </a:cxn>
                </a:cxnLst>
                <a:rect l="0" t="0" r="r" b="b"/>
                <a:pathLst>
                  <a:path w="58" h="153">
                    <a:moveTo>
                      <a:pt x="16" y="31"/>
                    </a:moveTo>
                    <a:lnTo>
                      <a:pt x="20" y="41"/>
                    </a:lnTo>
                    <a:lnTo>
                      <a:pt x="27" y="51"/>
                    </a:lnTo>
                    <a:lnTo>
                      <a:pt x="35" y="60"/>
                    </a:lnTo>
                    <a:lnTo>
                      <a:pt x="43" y="69"/>
                    </a:lnTo>
                    <a:lnTo>
                      <a:pt x="50" y="79"/>
                    </a:lnTo>
                    <a:lnTo>
                      <a:pt x="54" y="89"/>
                    </a:lnTo>
                    <a:lnTo>
                      <a:pt x="56" y="100"/>
                    </a:lnTo>
                    <a:lnTo>
                      <a:pt x="52" y="113"/>
                    </a:lnTo>
                    <a:lnTo>
                      <a:pt x="56" y="119"/>
                    </a:lnTo>
                    <a:lnTo>
                      <a:pt x="58" y="125"/>
                    </a:lnTo>
                    <a:lnTo>
                      <a:pt x="57" y="131"/>
                    </a:lnTo>
                    <a:lnTo>
                      <a:pt x="54" y="138"/>
                    </a:lnTo>
                    <a:lnTo>
                      <a:pt x="49" y="144"/>
                    </a:lnTo>
                    <a:lnTo>
                      <a:pt x="44" y="149"/>
                    </a:lnTo>
                    <a:lnTo>
                      <a:pt x="37" y="152"/>
                    </a:lnTo>
                    <a:lnTo>
                      <a:pt x="29" y="153"/>
                    </a:lnTo>
                    <a:lnTo>
                      <a:pt x="19" y="150"/>
                    </a:lnTo>
                    <a:lnTo>
                      <a:pt x="19" y="140"/>
                    </a:lnTo>
                    <a:lnTo>
                      <a:pt x="22" y="128"/>
                    </a:lnTo>
                    <a:lnTo>
                      <a:pt x="20" y="116"/>
                    </a:lnTo>
                    <a:lnTo>
                      <a:pt x="6" y="94"/>
                    </a:lnTo>
                    <a:lnTo>
                      <a:pt x="12" y="84"/>
                    </a:lnTo>
                    <a:lnTo>
                      <a:pt x="16" y="74"/>
                    </a:lnTo>
                    <a:lnTo>
                      <a:pt x="20" y="62"/>
                    </a:lnTo>
                    <a:lnTo>
                      <a:pt x="20" y="51"/>
                    </a:lnTo>
                    <a:lnTo>
                      <a:pt x="15" y="38"/>
                    </a:lnTo>
                    <a:lnTo>
                      <a:pt x="6" y="26"/>
                    </a:lnTo>
                    <a:lnTo>
                      <a:pt x="0" y="15"/>
                    </a:lnTo>
                    <a:lnTo>
                      <a:pt x="5" y="0"/>
                    </a:lnTo>
                    <a:lnTo>
                      <a:pt x="8" y="6"/>
                    </a:lnTo>
                    <a:lnTo>
                      <a:pt x="11" y="14"/>
                    </a:lnTo>
                    <a:lnTo>
                      <a:pt x="13" y="23"/>
                    </a:lnTo>
                    <a:lnTo>
                      <a:pt x="16" y="31"/>
                    </a:lnTo>
                    <a:close/>
                  </a:path>
                </a:pathLst>
              </a:custGeom>
              <a:solidFill>
                <a:srgbClr val="994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4" name="Freeform 50"/>
              <p:cNvSpPr>
                <a:spLocks/>
              </p:cNvSpPr>
              <p:nvPr/>
            </p:nvSpPr>
            <p:spPr bwMode="auto">
              <a:xfrm>
                <a:off x="3369" y="2944"/>
                <a:ext cx="65" cy="46"/>
              </a:xfrm>
              <a:custGeom>
                <a:avLst/>
                <a:gdLst/>
                <a:ahLst/>
                <a:cxnLst>
                  <a:cxn ang="0">
                    <a:pos x="107" y="11"/>
                  </a:cxn>
                  <a:cxn ang="0">
                    <a:pos x="121" y="23"/>
                  </a:cxn>
                  <a:cxn ang="0">
                    <a:pos x="128" y="41"/>
                  </a:cxn>
                  <a:cxn ang="0">
                    <a:pos x="128" y="60"/>
                  </a:cxn>
                  <a:cxn ang="0">
                    <a:pos x="124" y="71"/>
                  </a:cxn>
                  <a:cxn ang="0">
                    <a:pos x="119" y="66"/>
                  </a:cxn>
                  <a:cxn ang="0">
                    <a:pos x="112" y="63"/>
                  </a:cxn>
                  <a:cxn ang="0">
                    <a:pos x="109" y="73"/>
                  </a:cxn>
                  <a:cxn ang="0">
                    <a:pos x="102" y="76"/>
                  </a:cxn>
                  <a:cxn ang="0">
                    <a:pos x="104" y="63"/>
                  </a:cxn>
                  <a:cxn ang="0">
                    <a:pos x="93" y="65"/>
                  </a:cxn>
                  <a:cxn ang="0">
                    <a:pos x="86" y="90"/>
                  </a:cxn>
                  <a:cxn ang="0">
                    <a:pos x="77" y="83"/>
                  </a:cxn>
                  <a:cxn ang="0">
                    <a:pos x="78" y="58"/>
                  </a:cxn>
                  <a:cxn ang="0">
                    <a:pos x="64" y="57"/>
                  </a:cxn>
                  <a:cxn ang="0">
                    <a:pos x="62" y="87"/>
                  </a:cxn>
                  <a:cxn ang="0">
                    <a:pos x="52" y="74"/>
                  </a:cxn>
                  <a:cxn ang="0">
                    <a:pos x="45" y="41"/>
                  </a:cxn>
                  <a:cxn ang="0">
                    <a:pos x="32" y="26"/>
                  </a:cxn>
                  <a:cxn ang="0">
                    <a:pos x="22" y="26"/>
                  </a:cxn>
                  <a:cxn ang="0">
                    <a:pos x="11" y="23"/>
                  </a:cxn>
                  <a:cxn ang="0">
                    <a:pos x="3" y="19"/>
                  </a:cxn>
                  <a:cxn ang="0">
                    <a:pos x="0" y="12"/>
                  </a:cxn>
                  <a:cxn ang="0">
                    <a:pos x="46" y="8"/>
                  </a:cxn>
                  <a:cxn ang="0">
                    <a:pos x="56" y="18"/>
                  </a:cxn>
                  <a:cxn ang="0">
                    <a:pos x="66" y="17"/>
                  </a:cxn>
                  <a:cxn ang="0">
                    <a:pos x="70" y="12"/>
                  </a:cxn>
                  <a:cxn ang="0">
                    <a:pos x="61" y="3"/>
                  </a:cxn>
                  <a:cxn ang="0">
                    <a:pos x="70" y="0"/>
                  </a:cxn>
                  <a:cxn ang="0">
                    <a:pos x="79" y="4"/>
                  </a:cxn>
                  <a:cxn ang="0">
                    <a:pos x="87" y="8"/>
                  </a:cxn>
                  <a:cxn ang="0">
                    <a:pos x="98" y="7"/>
                  </a:cxn>
                </a:cxnLst>
                <a:rect l="0" t="0" r="r" b="b"/>
                <a:pathLst>
                  <a:path w="129" h="94">
                    <a:moveTo>
                      <a:pt x="98" y="7"/>
                    </a:moveTo>
                    <a:lnTo>
                      <a:pt x="107" y="11"/>
                    </a:lnTo>
                    <a:lnTo>
                      <a:pt x="115" y="15"/>
                    </a:lnTo>
                    <a:lnTo>
                      <a:pt x="121" y="23"/>
                    </a:lnTo>
                    <a:lnTo>
                      <a:pt x="124" y="32"/>
                    </a:lnTo>
                    <a:lnTo>
                      <a:pt x="128" y="41"/>
                    </a:lnTo>
                    <a:lnTo>
                      <a:pt x="129" y="51"/>
                    </a:lnTo>
                    <a:lnTo>
                      <a:pt x="128" y="60"/>
                    </a:lnTo>
                    <a:lnTo>
                      <a:pt x="127" y="68"/>
                    </a:lnTo>
                    <a:lnTo>
                      <a:pt x="124" y="71"/>
                    </a:lnTo>
                    <a:lnTo>
                      <a:pt x="122" y="70"/>
                    </a:lnTo>
                    <a:lnTo>
                      <a:pt x="119" y="66"/>
                    </a:lnTo>
                    <a:lnTo>
                      <a:pt x="115" y="58"/>
                    </a:lnTo>
                    <a:lnTo>
                      <a:pt x="112" y="63"/>
                    </a:lnTo>
                    <a:lnTo>
                      <a:pt x="110" y="67"/>
                    </a:lnTo>
                    <a:lnTo>
                      <a:pt x="109" y="73"/>
                    </a:lnTo>
                    <a:lnTo>
                      <a:pt x="106" y="78"/>
                    </a:lnTo>
                    <a:lnTo>
                      <a:pt x="102" y="76"/>
                    </a:lnTo>
                    <a:lnTo>
                      <a:pt x="102" y="71"/>
                    </a:lnTo>
                    <a:lnTo>
                      <a:pt x="104" y="63"/>
                    </a:lnTo>
                    <a:lnTo>
                      <a:pt x="102" y="57"/>
                    </a:lnTo>
                    <a:lnTo>
                      <a:pt x="93" y="65"/>
                    </a:lnTo>
                    <a:lnTo>
                      <a:pt x="90" y="79"/>
                    </a:lnTo>
                    <a:lnTo>
                      <a:pt x="86" y="90"/>
                    </a:lnTo>
                    <a:lnTo>
                      <a:pt x="77" y="94"/>
                    </a:lnTo>
                    <a:lnTo>
                      <a:pt x="77" y="83"/>
                    </a:lnTo>
                    <a:lnTo>
                      <a:pt x="79" y="71"/>
                    </a:lnTo>
                    <a:lnTo>
                      <a:pt x="78" y="58"/>
                    </a:lnTo>
                    <a:lnTo>
                      <a:pt x="71" y="49"/>
                    </a:lnTo>
                    <a:lnTo>
                      <a:pt x="64" y="57"/>
                    </a:lnTo>
                    <a:lnTo>
                      <a:pt x="64" y="72"/>
                    </a:lnTo>
                    <a:lnTo>
                      <a:pt x="62" y="87"/>
                    </a:lnTo>
                    <a:lnTo>
                      <a:pt x="51" y="91"/>
                    </a:lnTo>
                    <a:lnTo>
                      <a:pt x="52" y="74"/>
                    </a:lnTo>
                    <a:lnTo>
                      <a:pt x="49" y="57"/>
                    </a:lnTo>
                    <a:lnTo>
                      <a:pt x="45" y="41"/>
                    </a:lnTo>
                    <a:lnTo>
                      <a:pt x="37" y="26"/>
                    </a:lnTo>
                    <a:lnTo>
                      <a:pt x="32" y="26"/>
                    </a:lnTo>
                    <a:lnTo>
                      <a:pt x="26" y="26"/>
                    </a:lnTo>
                    <a:lnTo>
                      <a:pt x="22" y="26"/>
                    </a:lnTo>
                    <a:lnTo>
                      <a:pt x="16" y="25"/>
                    </a:lnTo>
                    <a:lnTo>
                      <a:pt x="11" y="23"/>
                    </a:lnTo>
                    <a:lnTo>
                      <a:pt x="7" y="21"/>
                    </a:lnTo>
                    <a:lnTo>
                      <a:pt x="3" y="19"/>
                    </a:lnTo>
                    <a:lnTo>
                      <a:pt x="0" y="15"/>
                    </a:lnTo>
                    <a:lnTo>
                      <a:pt x="0" y="12"/>
                    </a:lnTo>
                    <a:lnTo>
                      <a:pt x="40" y="6"/>
                    </a:lnTo>
                    <a:lnTo>
                      <a:pt x="46" y="8"/>
                    </a:lnTo>
                    <a:lnTo>
                      <a:pt x="51" y="13"/>
                    </a:lnTo>
                    <a:lnTo>
                      <a:pt x="56" y="18"/>
                    </a:lnTo>
                    <a:lnTo>
                      <a:pt x="63" y="19"/>
                    </a:lnTo>
                    <a:lnTo>
                      <a:pt x="66" y="17"/>
                    </a:lnTo>
                    <a:lnTo>
                      <a:pt x="69" y="14"/>
                    </a:lnTo>
                    <a:lnTo>
                      <a:pt x="70" y="12"/>
                    </a:lnTo>
                    <a:lnTo>
                      <a:pt x="70" y="8"/>
                    </a:lnTo>
                    <a:lnTo>
                      <a:pt x="61" y="3"/>
                    </a:lnTo>
                    <a:lnTo>
                      <a:pt x="66" y="0"/>
                    </a:lnTo>
                    <a:lnTo>
                      <a:pt x="70" y="0"/>
                    </a:lnTo>
                    <a:lnTo>
                      <a:pt x="75" y="2"/>
                    </a:lnTo>
                    <a:lnTo>
                      <a:pt x="79" y="4"/>
                    </a:lnTo>
                    <a:lnTo>
                      <a:pt x="83" y="8"/>
                    </a:lnTo>
                    <a:lnTo>
                      <a:pt x="87" y="8"/>
                    </a:lnTo>
                    <a:lnTo>
                      <a:pt x="92" y="7"/>
                    </a:lnTo>
                    <a:lnTo>
                      <a:pt x="98" y="7"/>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5" name="Freeform 51"/>
              <p:cNvSpPr>
                <a:spLocks/>
              </p:cNvSpPr>
              <p:nvPr/>
            </p:nvSpPr>
            <p:spPr bwMode="auto">
              <a:xfrm>
                <a:off x="3107" y="2925"/>
                <a:ext cx="17" cy="14"/>
              </a:xfrm>
              <a:custGeom>
                <a:avLst/>
                <a:gdLst/>
                <a:ahLst/>
                <a:cxnLst>
                  <a:cxn ang="0">
                    <a:pos x="31" y="29"/>
                  </a:cxn>
                  <a:cxn ang="0">
                    <a:pos x="24" y="26"/>
                  </a:cxn>
                  <a:cxn ang="0">
                    <a:pos x="16" y="25"/>
                  </a:cxn>
                  <a:cxn ang="0">
                    <a:pos x="8" y="25"/>
                  </a:cxn>
                  <a:cxn ang="0">
                    <a:pos x="0" y="23"/>
                  </a:cxn>
                  <a:cxn ang="0">
                    <a:pos x="8" y="18"/>
                  </a:cxn>
                  <a:cxn ang="0">
                    <a:pos x="16" y="11"/>
                  </a:cxn>
                  <a:cxn ang="0">
                    <a:pos x="24" y="5"/>
                  </a:cxn>
                  <a:cxn ang="0">
                    <a:pos x="32" y="0"/>
                  </a:cxn>
                  <a:cxn ang="0">
                    <a:pos x="25" y="6"/>
                  </a:cxn>
                  <a:cxn ang="0">
                    <a:pos x="26" y="14"/>
                  </a:cxn>
                  <a:cxn ang="0">
                    <a:pos x="29" y="22"/>
                  </a:cxn>
                  <a:cxn ang="0">
                    <a:pos x="31" y="29"/>
                  </a:cxn>
                </a:cxnLst>
                <a:rect l="0" t="0" r="r" b="b"/>
                <a:pathLst>
                  <a:path w="32" h="29">
                    <a:moveTo>
                      <a:pt x="31" y="29"/>
                    </a:moveTo>
                    <a:lnTo>
                      <a:pt x="24" y="26"/>
                    </a:lnTo>
                    <a:lnTo>
                      <a:pt x="16" y="25"/>
                    </a:lnTo>
                    <a:lnTo>
                      <a:pt x="8" y="25"/>
                    </a:lnTo>
                    <a:lnTo>
                      <a:pt x="0" y="23"/>
                    </a:lnTo>
                    <a:lnTo>
                      <a:pt x="8" y="18"/>
                    </a:lnTo>
                    <a:lnTo>
                      <a:pt x="16" y="11"/>
                    </a:lnTo>
                    <a:lnTo>
                      <a:pt x="24" y="5"/>
                    </a:lnTo>
                    <a:lnTo>
                      <a:pt x="32" y="0"/>
                    </a:lnTo>
                    <a:lnTo>
                      <a:pt x="25" y="6"/>
                    </a:lnTo>
                    <a:lnTo>
                      <a:pt x="26" y="14"/>
                    </a:lnTo>
                    <a:lnTo>
                      <a:pt x="29" y="22"/>
                    </a:lnTo>
                    <a:lnTo>
                      <a:pt x="31" y="2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6" name="Freeform 52"/>
              <p:cNvSpPr>
                <a:spLocks/>
              </p:cNvSpPr>
              <p:nvPr/>
            </p:nvSpPr>
            <p:spPr bwMode="auto">
              <a:xfrm>
                <a:off x="3296" y="2941"/>
                <a:ext cx="13" cy="8"/>
              </a:xfrm>
              <a:custGeom>
                <a:avLst/>
                <a:gdLst/>
                <a:ahLst/>
                <a:cxnLst>
                  <a:cxn ang="0">
                    <a:pos x="27" y="2"/>
                  </a:cxn>
                  <a:cxn ang="0">
                    <a:pos x="26" y="8"/>
                  </a:cxn>
                  <a:cxn ang="0">
                    <a:pos x="20" y="11"/>
                  </a:cxn>
                  <a:cxn ang="0">
                    <a:pos x="13" y="12"/>
                  </a:cxn>
                  <a:cxn ang="0">
                    <a:pos x="7" y="16"/>
                  </a:cxn>
                  <a:cxn ang="0">
                    <a:pos x="5" y="16"/>
                  </a:cxn>
                  <a:cxn ang="0">
                    <a:pos x="3" y="15"/>
                  </a:cxn>
                  <a:cxn ang="0">
                    <a:pos x="0" y="12"/>
                  </a:cxn>
                  <a:cxn ang="0">
                    <a:pos x="2" y="9"/>
                  </a:cxn>
                  <a:cxn ang="0">
                    <a:pos x="9" y="6"/>
                  </a:cxn>
                  <a:cxn ang="0">
                    <a:pos x="14" y="1"/>
                  </a:cxn>
                  <a:cxn ang="0">
                    <a:pos x="21" y="0"/>
                  </a:cxn>
                  <a:cxn ang="0">
                    <a:pos x="27" y="2"/>
                  </a:cxn>
                </a:cxnLst>
                <a:rect l="0" t="0" r="r" b="b"/>
                <a:pathLst>
                  <a:path w="27" h="16">
                    <a:moveTo>
                      <a:pt x="27" y="2"/>
                    </a:moveTo>
                    <a:lnTo>
                      <a:pt x="26" y="8"/>
                    </a:lnTo>
                    <a:lnTo>
                      <a:pt x="20" y="11"/>
                    </a:lnTo>
                    <a:lnTo>
                      <a:pt x="13" y="12"/>
                    </a:lnTo>
                    <a:lnTo>
                      <a:pt x="7" y="16"/>
                    </a:lnTo>
                    <a:lnTo>
                      <a:pt x="5" y="16"/>
                    </a:lnTo>
                    <a:lnTo>
                      <a:pt x="3" y="15"/>
                    </a:lnTo>
                    <a:lnTo>
                      <a:pt x="0" y="12"/>
                    </a:lnTo>
                    <a:lnTo>
                      <a:pt x="2" y="9"/>
                    </a:lnTo>
                    <a:lnTo>
                      <a:pt x="9" y="6"/>
                    </a:lnTo>
                    <a:lnTo>
                      <a:pt x="14" y="1"/>
                    </a:lnTo>
                    <a:lnTo>
                      <a:pt x="21" y="0"/>
                    </a:lnTo>
                    <a:lnTo>
                      <a:pt x="27"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7" name="Freeform 53"/>
              <p:cNvSpPr>
                <a:spLocks/>
              </p:cNvSpPr>
              <p:nvPr/>
            </p:nvSpPr>
            <p:spPr bwMode="auto">
              <a:xfrm>
                <a:off x="3311" y="2952"/>
                <a:ext cx="103" cy="310"/>
              </a:xfrm>
              <a:custGeom>
                <a:avLst/>
                <a:gdLst/>
                <a:ahLst/>
                <a:cxnLst>
                  <a:cxn ang="0">
                    <a:pos x="124" y="56"/>
                  </a:cxn>
                  <a:cxn ang="0">
                    <a:pos x="139" y="74"/>
                  </a:cxn>
                  <a:cxn ang="0">
                    <a:pos x="140" y="93"/>
                  </a:cxn>
                  <a:cxn ang="0">
                    <a:pos x="143" y="100"/>
                  </a:cxn>
                  <a:cxn ang="0">
                    <a:pos x="149" y="100"/>
                  </a:cxn>
                  <a:cxn ang="0">
                    <a:pos x="155" y="95"/>
                  </a:cxn>
                  <a:cxn ang="0">
                    <a:pos x="158" y="95"/>
                  </a:cxn>
                  <a:cxn ang="0">
                    <a:pos x="163" y="100"/>
                  </a:cxn>
                  <a:cxn ang="0">
                    <a:pos x="175" y="89"/>
                  </a:cxn>
                  <a:cxn ang="0">
                    <a:pos x="184" y="97"/>
                  </a:cxn>
                  <a:cxn ang="0">
                    <a:pos x="194" y="100"/>
                  </a:cxn>
                  <a:cxn ang="0">
                    <a:pos x="203" y="109"/>
                  </a:cxn>
                  <a:cxn ang="0">
                    <a:pos x="192" y="125"/>
                  </a:cxn>
                  <a:cxn ang="0">
                    <a:pos x="175" y="137"/>
                  </a:cxn>
                  <a:cxn ang="0">
                    <a:pos x="157" y="144"/>
                  </a:cxn>
                  <a:cxn ang="0">
                    <a:pos x="151" y="172"/>
                  </a:cxn>
                  <a:cxn ang="0">
                    <a:pos x="112" y="497"/>
                  </a:cxn>
                  <a:cxn ang="0">
                    <a:pos x="103" y="528"/>
                  </a:cxn>
                  <a:cxn ang="0">
                    <a:pos x="93" y="559"/>
                  </a:cxn>
                  <a:cxn ang="0">
                    <a:pos x="80" y="591"/>
                  </a:cxn>
                  <a:cxn ang="0">
                    <a:pos x="66" y="619"/>
                  </a:cxn>
                  <a:cxn ang="0">
                    <a:pos x="48" y="610"/>
                  </a:cxn>
                  <a:cxn ang="0">
                    <a:pos x="30" y="597"/>
                  </a:cxn>
                  <a:cxn ang="0">
                    <a:pos x="15" y="582"/>
                  </a:cxn>
                  <a:cxn ang="0">
                    <a:pos x="0" y="565"/>
                  </a:cxn>
                  <a:cxn ang="0">
                    <a:pos x="51" y="473"/>
                  </a:cxn>
                  <a:cxn ang="0">
                    <a:pos x="84" y="373"/>
                  </a:cxn>
                  <a:cxn ang="0">
                    <a:pos x="105" y="267"/>
                  </a:cxn>
                  <a:cxn ang="0">
                    <a:pos x="118" y="157"/>
                  </a:cxn>
                  <a:cxn ang="0">
                    <a:pos x="112" y="117"/>
                  </a:cxn>
                  <a:cxn ang="0">
                    <a:pos x="97" y="79"/>
                  </a:cxn>
                  <a:cxn ang="0">
                    <a:pos x="87" y="41"/>
                  </a:cxn>
                  <a:cxn ang="0">
                    <a:pos x="97" y="0"/>
                  </a:cxn>
                  <a:cxn ang="0">
                    <a:pos x="108" y="25"/>
                  </a:cxn>
                  <a:cxn ang="0">
                    <a:pos x="110" y="55"/>
                  </a:cxn>
                </a:cxnLst>
                <a:rect l="0" t="0" r="r" b="b"/>
                <a:pathLst>
                  <a:path w="207" h="619">
                    <a:moveTo>
                      <a:pt x="110" y="55"/>
                    </a:moveTo>
                    <a:lnTo>
                      <a:pt x="124" y="56"/>
                    </a:lnTo>
                    <a:lnTo>
                      <a:pt x="134" y="63"/>
                    </a:lnTo>
                    <a:lnTo>
                      <a:pt x="139" y="74"/>
                    </a:lnTo>
                    <a:lnTo>
                      <a:pt x="140" y="88"/>
                    </a:lnTo>
                    <a:lnTo>
                      <a:pt x="140" y="93"/>
                    </a:lnTo>
                    <a:lnTo>
                      <a:pt x="141" y="96"/>
                    </a:lnTo>
                    <a:lnTo>
                      <a:pt x="143" y="100"/>
                    </a:lnTo>
                    <a:lnTo>
                      <a:pt x="147" y="102"/>
                    </a:lnTo>
                    <a:lnTo>
                      <a:pt x="149" y="100"/>
                    </a:lnTo>
                    <a:lnTo>
                      <a:pt x="152" y="97"/>
                    </a:lnTo>
                    <a:lnTo>
                      <a:pt x="155" y="95"/>
                    </a:lnTo>
                    <a:lnTo>
                      <a:pt x="155" y="92"/>
                    </a:lnTo>
                    <a:lnTo>
                      <a:pt x="158" y="95"/>
                    </a:lnTo>
                    <a:lnTo>
                      <a:pt x="161" y="97"/>
                    </a:lnTo>
                    <a:lnTo>
                      <a:pt x="163" y="100"/>
                    </a:lnTo>
                    <a:lnTo>
                      <a:pt x="166" y="100"/>
                    </a:lnTo>
                    <a:lnTo>
                      <a:pt x="175" y="89"/>
                    </a:lnTo>
                    <a:lnTo>
                      <a:pt x="179" y="94"/>
                    </a:lnTo>
                    <a:lnTo>
                      <a:pt x="184" y="97"/>
                    </a:lnTo>
                    <a:lnTo>
                      <a:pt x="188" y="100"/>
                    </a:lnTo>
                    <a:lnTo>
                      <a:pt x="194" y="100"/>
                    </a:lnTo>
                    <a:lnTo>
                      <a:pt x="207" y="99"/>
                    </a:lnTo>
                    <a:lnTo>
                      <a:pt x="203" y="109"/>
                    </a:lnTo>
                    <a:lnTo>
                      <a:pt x="199" y="118"/>
                    </a:lnTo>
                    <a:lnTo>
                      <a:pt x="192" y="125"/>
                    </a:lnTo>
                    <a:lnTo>
                      <a:pt x="184" y="132"/>
                    </a:lnTo>
                    <a:lnTo>
                      <a:pt x="175" y="137"/>
                    </a:lnTo>
                    <a:lnTo>
                      <a:pt x="166" y="141"/>
                    </a:lnTo>
                    <a:lnTo>
                      <a:pt x="157" y="144"/>
                    </a:lnTo>
                    <a:lnTo>
                      <a:pt x="148" y="146"/>
                    </a:lnTo>
                    <a:lnTo>
                      <a:pt x="151" y="172"/>
                    </a:lnTo>
                    <a:lnTo>
                      <a:pt x="137" y="359"/>
                    </a:lnTo>
                    <a:lnTo>
                      <a:pt x="112" y="497"/>
                    </a:lnTo>
                    <a:lnTo>
                      <a:pt x="108" y="513"/>
                    </a:lnTo>
                    <a:lnTo>
                      <a:pt x="103" y="528"/>
                    </a:lnTo>
                    <a:lnTo>
                      <a:pt x="97" y="544"/>
                    </a:lnTo>
                    <a:lnTo>
                      <a:pt x="93" y="559"/>
                    </a:lnTo>
                    <a:lnTo>
                      <a:pt x="87" y="574"/>
                    </a:lnTo>
                    <a:lnTo>
                      <a:pt x="80" y="591"/>
                    </a:lnTo>
                    <a:lnTo>
                      <a:pt x="73" y="604"/>
                    </a:lnTo>
                    <a:lnTo>
                      <a:pt x="66" y="619"/>
                    </a:lnTo>
                    <a:lnTo>
                      <a:pt x="57" y="616"/>
                    </a:lnTo>
                    <a:lnTo>
                      <a:pt x="48" y="610"/>
                    </a:lnTo>
                    <a:lnTo>
                      <a:pt x="38" y="604"/>
                    </a:lnTo>
                    <a:lnTo>
                      <a:pt x="30" y="597"/>
                    </a:lnTo>
                    <a:lnTo>
                      <a:pt x="22" y="591"/>
                    </a:lnTo>
                    <a:lnTo>
                      <a:pt x="15" y="582"/>
                    </a:lnTo>
                    <a:lnTo>
                      <a:pt x="7" y="573"/>
                    </a:lnTo>
                    <a:lnTo>
                      <a:pt x="0" y="565"/>
                    </a:lnTo>
                    <a:lnTo>
                      <a:pt x="28" y="520"/>
                    </a:lnTo>
                    <a:lnTo>
                      <a:pt x="51" y="473"/>
                    </a:lnTo>
                    <a:lnTo>
                      <a:pt x="70" y="425"/>
                    </a:lnTo>
                    <a:lnTo>
                      <a:pt x="84" y="373"/>
                    </a:lnTo>
                    <a:lnTo>
                      <a:pt x="96" y="321"/>
                    </a:lnTo>
                    <a:lnTo>
                      <a:pt x="105" y="267"/>
                    </a:lnTo>
                    <a:lnTo>
                      <a:pt x="112" y="213"/>
                    </a:lnTo>
                    <a:lnTo>
                      <a:pt x="118" y="157"/>
                    </a:lnTo>
                    <a:lnTo>
                      <a:pt x="118" y="137"/>
                    </a:lnTo>
                    <a:lnTo>
                      <a:pt x="112" y="117"/>
                    </a:lnTo>
                    <a:lnTo>
                      <a:pt x="105" y="97"/>
                    </a:lnTo>
                    <a:lnTo>
                      <a:pt x="97" y="79"/>
                    </a:lnTo>
                    <a:lnTo>
                      <a:pt x="90" y="59"/>
                    </a:lnTo>
                    <a:lnTo>
                      <a:pt x="87" y="41"/>
                    </a:lnTo>
                    <a:lnTo>
                      <a:pt x="88" y="20"/>
                    </a:lnTo>
                    <a:lnTo>
                      <a:pt x="97" y="0"/>
                    </a:lnTo>
                    <a:lnTo>
                      <a:pt x="103" y="12"/>
                    </a:lnTo>
                    <a:lnTo>
                      <a:pt x="108" y="25"/>
                    </a:lnTo>
                    <a:lnTo>
                      <a:pt x="111" y="40"/>
                    </a:lnTo>
                    <a:lnTo>
                      <a:pt x="110" y="55"/>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8" name="Freeform 54"/>
              <p:cNvSpPr>
                <a:spLocks/>
              </p:cNvSpPr>
              <p:nvPr/>
            </p:nvSpPr>
            <p:spPr bwMode="auto">
              <a:xfrm>
                <a:off x="3303" y="2956"/>
                <a:ext cx="7" cy="7"/>
              </a:xfrm>
              <a:custGeom>
                <a:avLst/>
                <a:gdLst/>
                <a:ahLst/>
                <a:cxnLst>
                  <a:cxn ang="0">
                    <a:pos x="14" y="1"/>
                  </a:cxn>
                  <a:cxn ang="0">
                    <a:pos x="15" y="5"/>
                  </a:cxn>
                  <a:cxn ang="0">
                    <a:pos x="13" y="9"/>
                  </a:cxn>
                  <a:cxn ang="0">
                    <a:pos x="10" y="11"/>
                  </a:cxn>
                  <a:cxn ang="0">
                    <a:pos x="6" y="13"/>
                  </a:cxn>
                  <a:cxn ang="0">
                    <a:pos x="3" y="12"/>
                  </a:cxn>
                  <a:cxn ang="0">
                    <a:pos x="0" y="10"/>
                  </a:cxn>
                  <a:cxn ang="0">
                    <a:pos x="0" y="7"/>
                  </a:cxn>
                  <a:cxn ang="0">
                    <a:pos x="0" y="2"/>
                  </a:cxn>
                  <a:cxn ang="0">
                    <a:pos x="4" y="1"/>
                  </a:cxn>
                  <a:cxn ang="0">
                    <a:pos x="7" y="0"/>
                  </a:cxn>
                  <a:cxn ang="0">
                    <a:pos x="11" y="0"/>
                  </a:cxn>
                  <a:cxn ang="0">
                    <a:pos x="14" y="1"/>
                  </a:cxn>
                </a:cxnLst>
                <a:rect l="0" t="0" r="r" b="b"/>
                <a:pathLst>
                  <a:path w="15" h="13">
                    <a:moveTo>
                      <a:pt x="14" y="1"/>
                    </a:moveTo>
                    <a:lnTo>
                      <a:pt x="15" y="5"/>
                    </a:lnTo>
                    <a:lnTo>
                      <a:pt x="13" y="9"/>
                    </a:lnTo>
                    <a:lnTo>
                      <a:pt x="10" y="11"/>
                    </a:lnTo>
                    <a:lnTo>
                      <a:pt x="6" y="13"/>
                    </a:lnTo>
                    <a:lnTo>
                      <a:pt x="3" y="12"/>
                    </a:lnTo>
                    <a:lnTo>
                      <a:pt x="0" y="10"/>
                    </a:lnTo>
                    <a:lnTo>
                      <a:pt x="0" y="7"/>
                    </a:lnTo>
                    <a:lnTo>
                      <a:pt x="0" y="2"/>
                    </a:lnTo>
                    <a:lnTo>
                      <a:pt x="4" y="1"/>
                    </a:lnTo>
                    <a:lnTo>
                      <a:pt x="7" y="0"/>
                    </a:lnTo>
                    <a:lnTo>
                      <a:pt x="11" y="0"/>
                    </a:lnTo>
                    <a:lnTo>
                      <a:pt x="14"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99" name="Freeform 55"/>
              <p:cNvSpPr>
                <a:spLocks/>
              </p:cNvSpPr>
              <p:nvPr/>
            </p:nvSpPr>
            <p:spPr bwMode="auto">
              <a:xfrm>
                <a:off x="3285" y="2955"/>
                <a:ext cx="11" cy="22"/>
              </a:xfrm>
              <a:custGeom>
                <a:avLst/>
                <a:gdLst/>
                <a:ahLst/>
                <a:cxnLst>
                  <a:cxn ang="0">
                    <a:pos x="23" y="37"/>
                  </a:cxn>
                  <a:cxn ang="0">
                    <a:pos x="21" y="38"/>
                  </a:cxn>
                  <a:cxn ang="0">
                    <a:pos x="20" y="41"/>
                  </a:cxn>
                  <a:cxn ang="0">
                    <a:pos x="19" y="42"/>
                  </a:cxn>
                  <a:cxn ang="0">
                    <a:pos x="17" y="44"/>
                  </a:cxn>
                  <a:cxn ang="0">
                    <a:pos x="10" y="35"/>
                  </a:cxn>
                  <a:cxn ang="0">
                    <a:pos x="4" y="25"/>
                  </a:cxn>
                  <a:cxn ang="0">
                    <a:pos x="0" y="13"/>
                  </a:cxn>
                  <a:cxn ang="0">
                    <a:pos x="1" y="0"/>
                  </a:cxn>
                  <a:cxn ang="0">
                    <a:pos x="11" y="6"/>
                  </a:cxn>
                  <a:cxn ang="0">
                    <a:pos x="16" y="15"/>
                  </a:cxn>
                  <a:cxn ang="0">
                    <a:pos x="18" y="27"/>
                  </a:cxn>
                  <a:cxn ang="0">
                    <a:pos x="23" y="37"/>
                  </a:cxn>
                </a:cxnLst>
                <a:rect l="0" t="0" r="r" b="b"/>
                <a:pathLst>
                  <a:path w="23" h="44">
                    <a:moveTo>
                      <a:pt x="23" y="37"/>
                    </a:moveTo>
                    <a:lnTo>
                      <a:pt x="21" y="38"/>
                    </a:lnTo>
                    <a:lnTo>
                      <a:pt x="20" y="41"/>
                    </a:lnTo>
                    <a:lnTo>
                      <a:pt x="19" y="42"/>
                    </a:lnTo>
                    <a:lnTo>
                      <a:pt x="17" y="44"/>
                    </a:lnTo>
                    <a:lnTo>
                      <a:pt x="10" y="35"/>
                    </a:lnTo>
                    <a:lnTo>
                      <a:pt x="4" y="25"/>
                    </a:lnTo>
                    <a:lnTo>
                      <a:pt x="0" y="13"/>
                    </a:lnTo>
                    <a:lnTo>
                      <a:pt x="1" y="0"/>
                    </a:lnTo>
                    <a:lnTo>
                      <a:pt x="11" y="6"/>
                    </a:lnTo>
                    <a:lnTo>
                      <a:pt x="16" y="15"/>
                    </a:lnTo>
                    <a:lnTo>
                      <a:pt x="18" y="27"/>
                    </a:lnTo>
                    <a:lnTo>
                      <a:pt x="23"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0" name="Freeform 56"/>
              <p:cNvSpPr>
                <a:spLocks/>
              </p:cNvSpPr>
              <p:nvPr/>
            </p:nvSpPr>
            <p:spPr bwMode="auto">
              <a:xfrm>
                <a:off x="3376" y="2968"/>
                <a:ext cx="10" cy="18"/>
              </a:xfrm>
              <a:custGeom>
                <a:avLst/>
                <a:gdLst/>
                <a:ahLst/>
                <a:cxnLst>
                  <a:cxn ang="0">
                    <a:pos x="20" y="16"/>
                  </a:cxn>
                  <a:cxn ang="0">
                    <a:pos x="19" y="35"/>
                  </a:cxn>
                  <a:cxn ang="0">
                    <a:pos x="13" y="24"/>
                  </a:cxn>
                  <a:cxn ang="0">
                    <a:pos x="5" y="15"/>
                  </a:cxn>
                  <a:cxn ang="0">
                    <a:pos x="0" y="8"/>
                  </a:cxn>
                  <a:cxn ang="0">
                    <a:pos x="0" y="0"/>
                  </a:cxn>
                  <a:cxn ang="0">
                    <a:pos x="8" y="0"/>
                  </a:cxn>
                  <a:cxn ang="0">
                    <a:pos x="15" y="2"/>
                  </a:cxn>
                  <a:cxn ang="0">
                    <a:pos x="20" y="7"/>
                  </a:cxn>
                  <a:cxn ang="0">
                    <a:pos x="20" y="16"/>
                  </a:cxn>
                </a:cxnLst>
                <a:rect l="0" t="0" r="r" b="b"/>
                <a:pathLst>
                  <a:path w="20" h="35">
                    <a:moveTo>
                      <a:pt x="20" y="16"/>
                    </a:moveTo>
                    <a:lnTo>
                      <a:pt x="19" y="35"/>
                    </a:lnTo>
                    <a:lnTo>
                      <a:pt x="13" y="24"/>
                    </a:lnTo>
                    <a:lnTo>
                      <a:pt x="5" y="15"/>
                    </a:lnTo>
                    <a:lnTo>
                      <a:pt x="0" y="8"/>
                    </a:lnTo>
                    <a:lnTo>
                      <a:pt x="0" y="0"/>
                    </a:lnTo>
                    <a:lnTo>
                      <a:pt x="8" y="0"/>
                    </a:lnTo>
                    <a:lnTo>
                      <a:pt x="15" y="2"/>
                    </a:lnTo>
                    <a:lnTo>
                      <a:pt x="20" y="7"/>
                    </a:lnTo>
                    <a:lnTo>
                      <a:pt x="20" y="16"/>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1" name="Freeform 57"/>
              <p:cNvSpPr>
                <a:spLocks/>
              </p:cNvSpPr>
              <p:nvPr/>
            </p:nvSpPr>
            <p:spPr bwMode="auto">
              <a:xfrm>
                <a:off x="2701" y="2921"/>
                <a:ext cx="123" cy="149"/>
              </a:xfrm>
              <a:custGeom>
                <a:avLst/>
                <a:gdLst/>
                <a:ahLst/>
                <a:cxnLst>
                  <a:cxn ang="0">
                    <a:pos x="206" y="261"/>
                  </a:cxn>
                  <a:cxn ang="0">
                    <a:pos x="200" y="266"/>
                  </a:cxn>
                  <a:cxn ang="0">
                    <a:pos x="195" y="272"/>
                  </a:cxn>
                  <a:cxn ang="0">
                    <a:pos x="189" y="279"/>
                  </a:cxn>
                  <a:cxn ang="0">
                    <a:pos x="183" y="285"/>
                  </a:cxn>
                  <a:cxn ang="0">
                    <a:pos x="177" y="291"/>
                  </a:cxn>
                  <a:cxn ang="0">
                    <a:pos x="170" y="294"/>
                  </a:cxn>
                  <a:cxn ang="0">
                    <a:pos x="162" y="298"/>
                  </a:cxn>
                  <a:cxn ang="0">
                    <a:pos x="154" y="299"/>
                  </a:cxn>
                  <a:cxn ang="0">
                    <a:pos x="139" y="299"/>
                  </a:cxn>
                  <a:cxn ang="0">
                    <a:pos x="126" y="296"/>
                  </a:cxn>
                  <a:cxn ang="0">
                    <a:pos x="113" y="292"/>
                  </a:cxn>
                  <a:cxn ang="0">
                    <a:pos x="100" y="284"/>
                  </a:cxn>
                  <a:cxn ang="0">
                    <a:pos x="90" y="275"/>
                  </a:cxn>
                  <a:cxn ang="0">
                    <a:pos x="79" y="263"/>
                  </a:cxn>
                  <a:cxn ang="0">
                    <a:pos x="70" y="251"/>
                  </a:cxn>
                  <a:cxn ang="0">
                    <a:pos x="62" y="239"/>
                  </a:cxn>
                  <a:cxn ang="0">
                    <a:pos x="53" y="222"/>
                  </a:cxn>
                  <a:cxn ang="0">
                    <a:pos x="46" y="203"/>
                  </a:cxn>
                  <a:cxn ang="0">
                    <a:pos x="39" y="184"/>
                  </a:cxn>
                  <a:cxn ang="0">
                    <a:pos x="32" y="165"/>
                  </a:cxn>
                  <a:cxn ang="0">
                    <a:pos x="22" y="165"/>
                  </a:cxn>
                  <a:cxn ang="0">
                    <a:pos x="13" y="160"/>
                  </a:cxn>
                  <a:cxn ang="0">
                    <a:pos x="6" y="155"/>
                  </a:cxn>
                  <a:cxn ang="0">
                    <a:pos x="1" y="146"/>
                  </a:cxn>
                  <a:cxn ang="0">
                    <a:pos x="0" y="132"/>
                  </a:cxn>
                  <a:cxn ang="0">
                    <a:pos x="3" y="119"/>
                  </a:cxn>
                  <a:cxn ang="0">
                    <a:pos x="10" y="110"/>
                  </a:cxn>
                  <a:cxn ang="0">
                    <a:pos x="23" y="105"/>
                  </a:cxn>
                  <a:cxn ang="0">
                    <a:pos x="23" y="88"/>
                  </a:cxn>
                  <a:cxn ang="0">
                    <a:pos x="25" y="69"/>
                  </a:cxn>
                  <a:cxn ang="0">
                    <a:pos x="28" y="51"/>
                  </a:cxn>
                  <a:cxn ang="0">
                    <a:pos x="29" y="34"/>
                  </a:cxn>
                  <a:cxn ang="0">
                    <a:pos x="37" y="37"/>
                  </a:cxn>
                  <a:cxn ang="0">
                    <a:pos x="44" y="40"/>
                  </a:cxn>
                  <a:cxn ang="0">
                    <a:pos x="52" y="42"/>
                  </a:cxn>
                  <a:cxn ang="0">
                    <a:pos x="60" y="42"/>
                  </a:cxn>
                  <a:cxn ang="0">
                    <a:pos x="68" y="42"/>
                  </a:cxn>
                  <a:cxn ang="0">
                    <a:pos x="76" y="40"/>
                  </a:cxn>
                  <a:cxn ang="0">
                    <a:pos x="83" y="37"/>
                  </a:cxn>
                  <a:cxn ang="0">
                    <a:pos x="91" y="34"/>
                  </a:cxn>
                  <a:cxn ang="0">
                    <a:pos x="102" y="22"/>
                  </a:cxn>
                  <a:cxn ang="0">
                    <a:pos x="116" y="16"/>
                  </a:cxn>
                  <a:cxn ang="0">
                    <a:pos x="131" y="14"/>
                  </a:cxn>
                  <a:cxn ang="0">
                    <a:pos x="147" y="15"/>
                  </a:cxn>
                  <a:cxn ang="0">
                    <a:pos x="164" y="16"/>
                  </a:cxn>
                  <a:cxn ang="0">
                    <a:pos x="180" y="18"/>
                  </a:cxn>
                  <a:cxn ang="0">
                    <a:pos x="193" y="15"/>
                  </a:cxn>
                  <a:cxn ang="0">
                    <a:pos x="207" y="10"/>
                  </a:cxn>
                  <a:cxn ang="0">
                    <a:pos x="226" y="0"/>
                  </a:cxn>
                  <a:cxn ang="0">
                    <a:pos x="237" y="29"/>
                  </a:cxn>
                  <a:cxn ang="0">
                    <a:pos x="244" y="61"/>
                  </a:cxn>
                  <a:cxn ang="0">
                    <a:pos x="245" y="96"/>
                  </a:cxn>
                  <a:cxn ang="0">
                    <a:pos x="244" y="131"/>
                  </a:cxn>
                  <a:cxn ang="0">
                    <a:pos x="238" y="166"/>
                  </a:cxn>
                  <a:cxn ang="0">
                    <a:pos x="229" y="200"/>
                  </a:cxn>
                  <a:cxn ang="0">
                    <a:pos x="219" y="232"/>
                  </a:cxn>
                  <a:cxn ang="0">
                    <a:pos x="206" y="261"/>
                  </a:cxn>
                </a:cxnLst>
                <a:rect l="0" t="0" r="r" b="b"/>
                <a:pathLst>
                  <a:path w="245" h="299">
                    <a:moveTo>
                      <a:pt x="206" y="261"/>
                    </a:moveTo>
                    <a:lnTo>
                      <a:pt x="200" y="266"/>
                    </a:lnTo>
                    <a:lnTo>
                      <a:pt x="195" y="272"/>
                    </a:lnTo>
                    <a:lnTo>
                      <a:pt x="189" y="279"/>
                    </a:lnTo>
                    <a:lnTo>
                      <a:pt x="183" y="285"/>
                    </a:lnTo>
                    <a:lnTo>
                      <a:pt x="177" y="291"/>
                    </a:lnTo>
                    <a:lnTo>
                      <a:pt x="170" y="294"/>
                    </a:lnTo>
                    <a:lnTo>
                      <a:pt x="162" y="298"/>
                    </a:lnTo>
                    <a:lnTo>
                      <a:pt x="154" y="299"/>
                    </a:lnTo>
                    <a:lnTo>
                      <a:pt x="139" y="299"/>
                    </a:lnTo>
                    <a:lnTo>
                      <a:pt x="126" y="296"/>
                    </a:lnTo>
                    <a:lnTo>
                      <a:pt x="113" y="292"/>
                    </a:lnTo>
                    <a:lnTo>
                      <a:pt x="100" y="284"/>
                    </a:lnTo>
                    <a:lnTo>
                      <a:pt x="90" y="275"/>
                    </a:lnTo>
                    <a:lnTo>
                      <a:pt x="79" y="263"/>
                    </a:lnTo>
                    <a:lnTo>
                      <a:pt x="70" y="251"/>
                    </a:lnTo>
                    <a:lnTo>
                      <a:pt x="62" y="239"/>
                    </a:lnTo>
                    <a:lnTo>
                      <a:pt x="53" y="222"/>
                    </a:lnTo>
                    <a:lnTo>
                      <a:pt x="46" y="203"/>
                    </a:lnTo>
                    <a:lnTo>
                      <a:pt x="39" y="184"/>
                    </a:lnTo>
                    <a:lnTo>
                      <a:pt x="32" y="165"/>
                    </a:lnTo>
                    <a:lnTo>
                      <a:pt x="22" y="165"/>
                    </a:lnTo>
                    <a:lnTo>
                      <a:pt x="13" y="160"/>
                    </a:lnTo>
                    <a:lnTo>
                      <a:pt x="6" y="155"/>
                    </a:lnTo>
                    <a:lnTo>
                      <a:pt x="1" y="146"/>
                    </a:lnTo>
                    <a:lnTo>
                      <a:pt x="0" y="132"/>
                    </a:lnTo>
                    <a:lnTo>
                      <a:pt x="3" y="119"/>
                    </a:lnTo>
                    <a:lnTo>
                      <a:pt x="10" y="110"/>
                    </a:lnTo>
                    <a:lnTo>
                      <a:pt x="23" y="105"/>
                    </a:lnTo>
                    <a:lnTo>
                      <a:pt x="23" y="88"/>
                    </a:lnTo>
                    <a:lnTo>
                      <a:pt x="25" y="69"/>
                    </a:lnTo>
                    <a:lnTo>
                      <a:pt x="28" y="51"/>
                    </a:lnTo>
                    <a:lnTo>
                      <a:pt x="29" y="34"/>
                    </a:lnTo>
                    <a:lnTo>
                      <a:pt x="37" y="37"/>
                    </a:lnTo>
                    <a:lnTo>
                      <a:pt x="44" y="40"/>
                    </a:lnTo>
                    <a:lnTo>
                      <a:pt x="52" y="42"/>
                    </a:lnTo>
                    <a:lnTo>
                      <a:pt x="60" y="42"/>
                    </a:lnTo>
                    <a:lnTo>
                      <a:pt x="68" y="42"/>
                    </a:lnTo>
                    <a:lnTo>
                      <a:pt x="76" y="40"/>
                    </a:lnTo>
                    <a:lnTo>
                      <a:pt x="83" y="37"/>
                    </a:lnTo>
                    <a:lnTo>
                      <a:pt x="91" y="34"/>
                    </a:lnTo>
                    <a:lnTo>
                      <a:pt x="102" y="22"/>
                    </a:lnTo>
                    <a:lnTo>
                      <a:pt x="116" y="16"/>
                    </a:lnTo>
                    <a:lnTo>
                      <a:pt x="131" y="14"/>
                    </a:lnTo>
                    <a:lnTo>
                      <a:pt x="147" y="15"/>
                    </a:lnTo>
                    <a:lnTo>
                      <a:pt x="164" y="16"/>
                    </a:lnTo>
                    <a:lnTo>
                      <a:pt x="180" y="18"/>
                    </a:lnTo>
                    <a:lnTo>
                      <a:pt x="193" y="15"/>
                    </a:lnTo>
                    <a:lnTo>
                      <a:pt x="207" y="10"/>
                    </a:lnTo>
                    <a:lnTo>
                      <a:pt x="226" y="0"/>
                    </a:lnTo>
                    <a:lnTo>
                      <a:pt x="237" y="29"/>
                    </a:lnTo>
                    <a:lnTo>
                      <a:pt x="244" y="61"/>
                    </a:lnTo>
                    <a:lnTo>
                      <a:pt x="245" y="96"/>
                    </a:lnTo>
                    <a:lnTo>
                      <a:pt x="244" y="131"/>
                    </a:lnTo>
                    <a:lnTo>
                      <a:pt x="238" y="166"/>
                    </a:lnTo>
                    <a:lnTo>
                      <a:pt x="229" y="200"/>
                    </a:lnTo>
                    <a:lnTo>
                      <a:pt x="219" y="232"/>
                    </a:lnTo>
                    <a:lnTo>
                      <a:pt x="206" y="261"/>
                    </a:lnTo>
                    <a:close/>
                  </a:path>
                </a:pathLst>
              </a:custGeom>
              <a:solidFill>
                <a:srgbClr val="CCA5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2" name="Freeform 58"/>
              <p:cNvSpPr>
                <a:spLocks/>
              </p:cNvSpPr>
              <p:nvPr/>
            </p:nvSpPr>
            <p:spPr bwMode="auto">
              <a:xfrm>
                <a:off x="2495" y="2903"/>
                <a:ext cx="451" cy="454"/>
              </a:xfrm>
              <a:custGeom>
                <a:avLst/>
                <a:gdLst/>
                <a:ahLst/>
                <a:cxnLst>
                  <a:cxn ang="0">
                    <a:pos x="94" y="128"/>
                  </a:cxn>
                  <a:cxn ang="0">
                    <a:pos x="174" y="268"/>
                  </a:cxn>
                  <a:cxn ang="0">
                    <a:pos x="242" y="324"/>
                  </a:cxn>
                  <a:cxn ang="0">
                    <a:pos x="322" y="356"/>
                  </a:cxn>
                  <a:cxn ang="0">
                    <a:pos x="411" y="366"/>
                  </a:cxn>
                  <a:cxn ang="0">
                    <a:pos x="470" y="352"/>
                  </a:cxn>
                  <a:cxn ang="0">
                    <a:pos x="518" y="344"/>
                  </a:cxn>
                  <a:cxn ang="0">
                    <a:pos x="563" y="356"/>
                  </a:cxn>
                  <a:cxn ang="0">
                    <a:pos x="594" y="340"/>
                  </a:cxn>
                  <a:cxn ang="0">
                    <a:pos x="623" y="332"/>
                  </a:cxn>
                  <a:cxn ang="0">
                    <a:pos x="667" y="362"/>
                  </a:cxn>
                  <a:cxn ang="0">
                    <a:pos x="753" y="329"/>
                  </a:cxn>
                  <a:cxn ang="0">
                    <a:pos x="821" y="222"/>
                  </a:cxn>
                  <a:cxn ang="0">
                    <a:pos x="835" y="260"/>
                  </a:cxn>
                  <a:cxn ang="0">
                    <a:pos x="825" y="317"/>
                  </a:cxn>
                  <a:cxn ang="0">
                    <a:pos x="860" y="560"/>
                  </a:cxn>
                  <a:cxn ang="0">
                    <a:pos x="883" y="717"/>
                  </a:cxn>
                  <a:cxn ang="0">
                    <a:pos x="858" y="810"/>
                  </a:cxn>
                  <a:cxn ang="0">
                    <a:pos x="754" y="850"/>
                  </a:cxn>
                  <a:cxn ang="0">
                    <a:pos x="741" y="800"/>
                  </a:cxn>
                  <a:cxn ang="0">
                    <a:pos x="775" y="646"/>
                  </a:cxn>
                  <a:cxn ang="0">
                    <a:pos x="791" y="576"/>
                  </a:cxn>
                  <a:cxn ang="0">
                    <a:pos x="751" y="546"/>
                  </a:cxn>
                  <a:cxn ang="0">
                    <a:pos x="718" y="499"/>
                  </a:cxn>
                  <a:cxn ang="0">
                    <a:pos x="700" y="432"/>
                  </a:cxn>
                  <a:cxn ang="0">
                    <a:pos x="668" y="388"/>
                  </a:cxn>
                  <a:cxn ang="0">
                    <a:pos x="619" y="380"/>
                  </a:cxn>
                  <a:cxn ang="0">
                    <a:pos x="581" y="400"/>
                  </a:cxn>
                  <a:cxn ang="0">
                    <a:pos x="554" y="393"/>
                  </a:cxn>
                  <a:cxn ang="0">
                    <a:pos x="520" y="403"/>
                  </a:cxn>
                  <a:cxn ang="0">
                    <a:pos x="488" y="432"/>
                  </a:cxn>
                  <a:cxn ang="0">
                    <a:pos x="452" y="450"/>
                  </a:cxn>
                  <a:cxn ang="0">
                    <a:pos x="457" y="512"/>
                  </a:cxn>
                  <a:cxn ang="0">
                    <a:pos x="494" y="544"/>
                  </a:cxn>
                  <a:cxn ang="0">
                    <a:pos x="494" y="584"/>
                  </a:cxn>
                  <a:cxn ang="0">
                    <a:pos x="465" y="607"/>
                  </a:cxn>
                  <a:cxn ang="0">
                    <a:pos x="482" y="673"/>
                  </a:cxn>
                  <a:cxn ang="0">
                    <a:pos x="511" y="720"/>
                  </a:cxn>
                  <a:cxn ang="0">
                    <a:pos x="563" y="818"/>
                  </a:cxn>
                  <a:cxn ang="0">
                    <a:pos x="543" y="886"/>
                  </a:cxn>
                  <a:cxn ang="0">
                    <a:pos x="466" y="888"/>
                  </a:cxn>
                  <a:cxn ang="0">
                    <a:pos x="424" y="781"/>
                  </a:cxn>
                  <a:cxn ang="0">
                    <a:pos x="330" y="717"/>
                  </a:cxn>
                  <a:cxn ang="0">
                    <a:pos x="220" y="716"/>
                  </a:cxn>
                  <a:cxn ang="0">
                    <a:pos x="250" y="682"/>
                  </a:cxn>
                  <a:cxn ang="0">
                    <a:pos x="273" y="660"/>
                  </a:cxn>
                  <a:cxn ang="0">
                    <a:pos x="295" y="652"/>
                  </a:cxn>
                  <a:cxn ang="0">
                    <a:pos x="323" y="582"/>
                  </a:cxn>
                  <a:cxn ang="0">
                    <a:pos x="319" y="538"/>
                  </a:cxn>
                  <a:cxn ang="0">
                    <a:pos x="362" y="502"/>
                  </a:cxn>
                  <a:cxn ang="0">
                    <a:pos x="342" y="446"/>
                  </a:cxn>
                  <a:cxn ang="0">
                    <a:pos x="338" y="400"/>
                  </a:cxn>
                  <a:cxn ang="0">
                    <a:pos x="301" y="396"/>
                  </a:cxn>
                  <a:cxn ang="0">
                    <a:pos x="263" y="360"/>
                  </a:cxn>
                  <a:cxn ang="0">
                    <a:pos x="235" y="324"/>
                  </a:cxn>
                  <a:cxn ang="0">
                    <a:pos x="195" y="312"/>
                  </a:cxn>
                  <a:cxn ang="0">
                    <a:pos x="168" y="291"/>
                  </a:cxn>
                  <a:cxn ang="0">
                    <a:pos x="139" y="309"/>
                  </a:cxn>
                  <a:cxn ang="0">
                    <a:pos x="94" y="307"/>
                  </a:cxn>
                  <a:cxn ang="0">
                    <a:pos x="33" y="123"/>
                  </a:cxn>
                  <a:cxn ang="0">
                    <a:pos x="8" y="7"/>
                  </a:cxn>
                  <a:cxn ang="0">
                    <a:pos x="31" y="1"/>
                  </a:cxn>
                </a:cxnLst>
                <a:rect l="0" t="0" r="r" b="b"/>
                <a:pathLst>
                  <a:path w="900" h="908">
                    <a:moveTo>
                      <a:pt x="35" y="0"/>
                    </a:moveTo>
                    <a:lnTo>
                      <a:pt x="49" y="32"/>
                    </a:lnTo>
                    <a:lnTo>
                      <a:pt x="64" y="64"/>
                    </a:lnTo>
                    <a:lnTo>
                      <a:pt x="78" y="95"/>
                    </a:lnTo>
                    <a:lnTo>
                      <a:pt x="94" y="128"/>
                    </a:lnTo>
                    <a:lnTo>
                      <a:pt x="109" y="160"/>
                    </a:lnTo>
                    <a:lnTo>
                      <a:pt x="126" y="191"/>
                    </a:lnTo>
                    <a:lnTo>
                      <a:pt x="144" y="223"/>
                    </a:lnTo>
                    <a:lnTo>
                      <a:pt x="162" y="254"/>
                    </a:lnTo>
                    <a:lnTo>
                      <a:pt x="174" y="268"/>
                    </a:lnTo>
                    <a:lnTo>
                      <a:pt x="186" y="281"/>
                    </a:lnTo>
                    <a:lnTo>
                      <a:pt x="199" y="294"/>
                    </a:lnTo>
                    <a:lnTo>
                      <a:pt x="213" y="305"/>
                    </a:lnTo>
                    <a:lnTo>
                      <a:pt x="227" y="314"/>
                    </a:lnTo>
                    <a:lnTo>
                      <a:pt x="242" y="324"/>
                    </a:lnTo>
                    <a:lnTo>
                      <a:pt x="257" y="333"/>
                    </a:lnTo>
                    <a:lnTo>
                      <a:pt x="273" y="340"/>
                    </a:lnTo>
                    <a:lnTo>
                      <a:pt x="289" y="347"/>
                    </a:lnTo>
                    <a:lnTo>
                      <a:pt x="305" y="351"/>
                    </a:lnTo>
                    <a:lnTo>
                      <a:pt x="322" y="356"/>
                    </a:lnTo>
                    <a:lnTo>
                      <a:pt x="339" y="360"/>
                    </a:lnTo>
                    <a:lnTo>
                      <a:pt x="357" y="363"/>
                    </a:lnTo>
                    <a:lnTo>
                      <a:pt x="374" y="365"/>
                    </a:lnTo>
                    <a:lnTo>
                      <a:pt x="392" y="366"/>
                    </a:lnTo>
                    <a:lnTo>
                      <a:pt x="411" y="366"/>
                    </a:lnTo>
                    <a:lnTo>
                      <a:pt x="422" y="363"/>
                    </a:lnTo>
                    <a:lnTo>
                      <a:pt x="434" y="360"/>
                    </a:lnTo>
                    <a:lnTo>
                      <a:pt x="447" y="358"/>
                    </a:lnTo>
                    <a:lnTo>
                      <a:pt x="458" y="356"/>
                    </a:lnTo>
                    <a:lnTo>
                      <a:pt x="470" y="352"/>
                    </a:lnTo>
                    <a:lnTo>
                      <a:pt x="481" y="349"/>
                    </a:lnTo>
                    <a:lnTo>
                      <a:pt x="491" y="343"/>
                    </a:lnTo>
                    <a:lnTo>
                      <a:pt x="502" y="335"/>
                    </a:lnTo>
                    <a:lnTo>
                      <a:pt x="510" y="340"/>
                    </a:lnTo>
                    <a:lnTo>
                      <a:pt x="518" y="344"/>
                    </a:lnTo>
                    <a:lnTo>
                      <a:pt x="526" y="349"/>
                    </a:lnTo>
                    <a:lnTo>
                      <a:pt x="535" y="352"/>
                    </a:lnTo>
                    <a:lnTo>
                      <a:pt x="544" y="356"/>
                    </a:lnTo>
                    <a:lnTo>
                      <a:pt x="554" y="357"/>
                    </a:lnTo>
                    <a:lnTo>
                      <a:pt x="563" y="356"/>
                    </a:lnTo>
                    <a:lnTo>
                      <a:pt x="572" y="353"/>
                    </a:lnTo>
                    <a:lnTo>
                      <a:pt x="578" y="350"/>
                    </a:lnTo>
                    <a:lnTo>
                      <a:pt x="582" y="347"/>
                    </a:lnTo>
                    <a:lnTo>
                      <a:pt x="588" y="343"/>
                    </a:lnTo>
                    <a:lnTo>
                      <a:pt x="594" y="340"/>
                    </a:lnTo>
                    <a:lnTo>
                      <a:pt x="600" y="336"/>
                    </a:lnTo>
                    <a:lnTo>
                      <a:pt x="605" y="332"/>
                    </a:lnTo>
                    <a:lnTo>
                      <a:pt x="611" y="328"/>
                    </a:lnTo>
                    <a:lnTo>
                      <a:pt x="616" y="324"/>
                    </a:lnTo>
                    <a:lnTo>
                      <a:pt x="623" y="332"/>
                    </a:lnTo>
                    <a:lnTo>
                      <a:pt x="631" y="340"/>
                    </a:lnTo>
                    <a:lnTo>
                      <a:pt x="639" y="347"/>
                    </a:lnTo>
                    <a:lnTo>
                      <a:pt x="647" y="353"/>
                    </a:lnTo>
                    <a:lnTo>
                      <a:pt x="656" y="358"/>
                    </a:lnTo>
                    <a:lnTo>
                      <a:pt x="667" y="362"/>
                    </a:lnTo>
                    <a:lnTo>
                      <a:pt x="677" y="364"/>
                    </a:lnTo>
                    <a:lnTo>
                      <a:pt x="687" y="364"/>
                    </a:lnTo>
                    <a:lnTo>
                      <a:pt x="713" y="358"/>
                    </a:lnTo>
                    <a:lnTo>
                      <a:pt x="734" y="345"/>
                    </a:lnTo>
                    <a:lnTo>
                      <a:pt x="753" y="329"/>
                    </a:lnTo>
                    <a:lnTo>
                      <a:pt x="770" y="310"/>
                    </a:lnTo>
                    <a:lnTo>
                      <a:pt x="784" y="288"/>
                    </a:lnTo>
                    <a:lnTo>
                      <a:pt x="797" y="266"/>
                    </a:lnTo>
                    <a:lnTo>
                      <a:pt x="809" y="243"/>
                    </a:lnTo>
                    <a:lnTo>
                      <a:pt x="821" y="222"/>
                    </a:lnTo>
                    <a:lnTo>
                      <a:pt x="820" y="231"/>
                    </a:lnTo>
                    <a:lnTo>
                      <a:pt x="822" y="238"/>
                    </a:lnTo>
                    <a:lnTo>
                      <a:pt x="827" y="246"/>
                    </a:lnTo>
                    <a:lnTo>
                      <a:pt x="831" y="253"/>
                    </a:lnTo>
                    <a:lnTo>
                      <a:pt x="835" y="260"/>
                    </a:lnTo>
                    <a:lnTo>
                      <a:pt x="837" y="267"/>
                    </a:lnTo>
                    <a:lnTo>
                      <a:pt x="836" y="274"/>
                    </a:lnTo>
                    <a:lnTo>
                      <a:pt x="830" y="282"/>
                    </a:lnTo>
                    <a:lnTo>
                      <a:pt x="828" y="299"/>
                    </a:lnTo>
                    <a:lnTo>
                      <a:pt x="825" y="317"/>
                    </a:lnTo>
                    <a:lnTo>
                      <a:pt x="827" y="334"/>
                    </a:lnTo>
                    <a:lnTo>
                      <a:pt x="833" y="349"/>
                    </a:lnTo>
                    <a:lnTo>
                      <a:pt x="853" y="368"/>
                    </a:lnTo>
                    <a:lnTo>
                      <a:pt x="858" y="527"/>
                    </a:lnTo>
                    <a:lnTo>
                      <a:pt x="860" y="560"/>
                    </a:lnTo>
                    <a:lnTo>
                      <a:pt x="863" y="592"/>
                    </a:lnTo>
                    <a:lnTo>
                      <a:pt x="867" y="624"/>
                    </a:lnTo>
                    <a:lnTo>
                      <a:pt x="870" y="655"/>
                    </a:lnTo>
                    <a:lnTo>
                      <a:pt x="876" y="686"/>
                    </a:lnTo>
                    <a:lnTo>
                      <a:pt x="883" y="717"/>
                    </a:lnTo>
                    <a:lnTo>
                      <a:pt x="890" y="747"/>
                    </a:lnTo>
                    <a:lnTo>
                      <a:pt x="900" y="777"/>
                    </a:lnTo>
                    <a:lnTo>
                      <a:pt x="898" y="783"/>
                    </a:lnTo>
                    <a:lnTo>
                      <a:pt x="878" y="795"/>
                    </a:lnTo>
                    <a:lnTo>
                      <a:pt x="858" y="810"/>
                    </a:lnTo>
                    <a:lnTo>
                      <a:pt x="838" y="825"/>
                    </a:lnTo>
                    <a:lnTo>
                      <a:pt x="817" y="838"/>
                    </a:lnTo>
                    <a:lnTo>
                      <a:pt x="797" y="848"/>
                    </a:lnTo>
                    <a:lnTo>
                      <a:pt x="776" y="853"/>
                    </a:lnTo>
                    <a:lnTo>
                      <a:pt x="754" y="850"/>
                    </a:lnTo>
                    <a:lnTo>
                      <a:pt x="732" y="838"/>
                    </a:lnTo>
                    <a:lnTo>
                      <a:pt x="729" y="828"/>
                    </a:lnTo>
                    <a:lnTo>
                      <a:pt x="732" y="819"/>
                    </a:lnTo>
                    <a:lnTo>
                      <a:pt x="737" y="810"/>
                    </a:lnTo>
                    <a:lnTo>
                      <a:pt x="741" y="800"/>
                    </a:lnTo>
                    <a:lnTo>
                      <a:pt x="748" y="764"/>
                    </a:lnTo>
                    <a:lnTo>
                      <a:pt x="754" y="726"/>
                    </a:lnTo>
                    <a:lnTo>
                      <a:pt x="757" y="689"/>
                    </a:lnTo>
                    <a:lnTo>
                      <a:pt x="762" y="652"/>
                    </a:lnTo>
                    <a:lnTo>
                      <a:pt x="775" y="646"/>
                    </a:lnTo>
                    <a:lnTo>
                      <a:pt x="784" y="637"/>
                    </a:lnTo>
                    <a:lnTo>
                      <a:pt x="791" y="624"/>
                    </a:lnTo>
                    <a:lnTo>
                      <a:pt x="795" y="612"/>
                    </a:lnTo>
                    <a:lnTo>
                      <a:pt x="794" y="593"/>
                    </a:lnTo>
                    <a:lnTo>
                      <a:pt x="791" y="576"/>
                    </a:lnTo>
                    <a:lnTo>
                      <a:pt x="783" y="560"/>
                    </a:lnTo>
                    <a:lnTo>
                      <a:pt x="768" y="547"/>
                    </a:lnTo>
                    <a:lnTo>
                      <a:pt x="762" y="547"/>
                    </a:lnTo>
                    <a:lnTo>
                      <a:pt x="756" y="546"/>
                    </a:lnTo>
                    <a:lnTo>
                      <a:pt x="751" y="546"/>
                    </a:lnTo>
                    <a:lnTo>
                      <a:pt x="746" y="549"/>
                    </a:lnTo>
                    <a:lnTo>
                      <a:pt x="743" y="535"/>
                    </a:lnTo>
                    <a:lnTo>
                      <a:pt x="736" y="522"/>
                    </a:lnTo>
                    <a:lnTo>
                      <a:pt x="728" y="510"/>
                    </a:lnTo>
                    <a:lnTo>
                      <a:pt x="718" y="499"/>
                    </a:lnTo>
                    <a:lnTo>
                      <a:pt x="709" y="487"/>
                    </a:lnTo>
                    <a:lnTo>
                      <a:pt x="703" y="474"/>
                    </a:lnTo>
                    <a:lnTo>
                      <a:pt x="700" y="461"/>
                    </a:lnTo>
                    <a:lnTo>
                      <a:pt x="702" y="444"/>
                    </a:lnTo>
                    <a:lnTo>
                      <a:pt x="700" y="432"/>
                    </a:lnTo>
                    <a:lnTo>
                      <a:pt x="696" y="420"/>
                    </a:lnTo>
                    <a:lnTo>
                      <a:pt x="692" y="410"/>
                    </a:lnTo>
                    <a:lnTo>
                      <a:pt x="685" y="401"/>
                    </a:lnTo>
                    <a:lnTo>
                      <a:pt x="677" y="394"/>
                    </a:lnTo>
                    <a:lnTo>
                      <a:pt x="668" y="388"/>
                    </a:lnTo>
                    <a:lnTo>
                      <a:pt x="657" y="383"/>
                    </a:lnTo>
                    <a:lnTo>
                      <a:pt x="647" y="380"/>
                    </a:lnTo>
                    <a:lnTo>
                      <a:pt x="638" y="379"/>
                    </a:lnTo>
                    <a:lnTo>
                      <a:pt x="629" y="379"/>
                    </a:lnTo>
                    <a:lnTo>
                      <a:pt x="619" y="380"/>
                    </a:lnTo>
                    <a:lnTo>
                      <a:pt x="610" y="381"/>
                    </a:lnTo>
                    <a:lnTo>
                      <a:pt x="602" y="383"/>
                    </a:lnTo>
                    <a:lnTo>
                      <a:pt x="594" y="387"/>
                    </a:lnTo>
                    <a:lnTo>
                      <a:pt x="587" y="393"/>
                    </a:lnTo>
                    <a:lnTo>
                      <a:pt x="581" y="400"/>
                    </a:lnTo>
                    <a:lnTo>
                      <a:pt x="576" y="398"/>
                    </a:lnTo>
                    <a:lnTo>
                      <a:pt x="571" y="396"/>
                    </a:lnTo>
                    <a:lnTo>
                      <a:pt x="565" y="395"/>
                    </a:lnTo>
                    <a:lnTo>
                      <a:pt x="559" y="394"/>
                    </a:lnTo>
                    <a:lnTo>
                      <a:pt x="554" y="393"/>
                    </a:lnTo>
                    <a:lnTo>
                      <a:pt x="548" y="393"/>
                    </a:lnTo>
                    <a:lnTo>
                      <a:pt x="543" y="393"/>
                    </a:lnTo>
                    <a:lnTo>
                      <a:pt x="538" y="395"/>
                    </a:lnTo>
                    <a:lnTo>
                      <a:pt x="528" y="397"/>
                    </a:lnTo>
                    <a:lnTo>
                      <a:pt x="520" y="403"/>
                    </a:lnTo>
                    <a:lnTo>
                      <a:pt x="513" y="410"/>
                    </a:lnTo>
                    <a:lnTo>
                      <a:pt x="508" y="418"/>
                    </a:lnTo>
                    <a:lnTo>
                      <a:pt x="502" y="425"/>
                    </a:lnTo>
                    <a:lnTo>
                      <a:pt x="496" y="431"/>
                    </a:lnTo>
                    <a:lnTo>
                      <a:pt x="488" y="432"/>
                    </a:lnTo>
                    <a:lnTo>
                      <a:pt x="479" y="429"/>
                    </a:lnTo>
                    <a:lnTo>
                      <a:pt x="470" y="433"/>
                    </a:lnTo>
                    <a:lnTo>
                      <a:pt x="463" y="438"/>
                    </a:lnTo>
                    <a:lnTo>
                      <a:pt x="457" y="443"/>
                    </a:lnTo>
                    <a:lnTo>
                      <a:pt x="452" y="450"/>
                    </a:lnTo>
                    <a:lnTo>
                      <a:pt x="448" y="457"/>
                    </a:lnTo>
                    <a:lnTo>
                      <a:pt x="444" y="468"/>
                    </a:lnTo>
                    <a:lnTo>
                      <a:pt x="444" y="482"/>
                    </a:lnTo>
                    <a:lnTo>
                      <a:pt x="449" y="503"/>
                    </a:lnTo>
                    <a:lnTo>
                      <a:pt x="457" y="512"/>
                    </a:lnTo>
                    <a:lnTo>
                      <a:pt x="466" y="519"/>
                    </a:lnTo>
                    <a:lnTo>
                      <a:pt x="475" y="525"/>
                    </a:lnTo>
                    <a:lnTo>
                      <a:pt x="483" y="531"/>
                    </a:lnTo>
                    <a:lnTo>
                      <a:pt x="489" y="537"/>
                    </a:lnTo>
                    <a:lnTo>
                      <a:pt x="494" y="544"/>
                    </a:lnTo>
                    <a:lnTo>
                      <a:pt x="496" y="553"/>
                    </a:lnTo>
                    <a:lnTo>
                      <a:pt x="496" y="564"/>
                    </a:lnTo>
                    <a:lnTo>
                      <a:pt x="498" y="572"/>
                    </a:lnTo>
                    <a:lnTo>
                      <a:pt x="497" y="579"/>
                    </a:lnTo>
                    <a:lnTo>
                      <a:pt x="494" y="584"/>
                    </a:lnTo>
                    <a:lnTo>
                      <a:pt x="488" y="587"/>
                    </a:lnTo>
                    <a:lnTo>
                      <a:pt x="481" y="591"/>
                    </a:lnTo>
                    <a:lnTo>
                      <a:pt x="474" y="595"/>
                    </a:lnTo>
                    <a:lnTo>
                      <a:pt x="468" y="600"/>
                    </a:lnTo>
                    <a:lnTo>
                      <a:pt x="465" y="607"/>
                    </a:lnTo>
                    <a:lnTo>
                      <a:pt x="462" y="624"/>
                    </a:lnTo>
                    <a:lnTo>
                      <a:pt x="463" y="640"/>
                    </a:lnTo>
                    <a:lnTo>
                      <a:pt x="467" y="656"/>
                    </a:lnTo>
                    <a:lnTo>
                      <a:pt x="478" y="670"/>
                    </a:lnTo>
                    <a:lnTo>
                      <a:pt x="482" y="673"/>
                    </a:lnTo>
                    <a:lnTo>
                      <a:pt x="488" y="676"/>
                    </a:lnTo>
                    <a:lnTo>
                      <a:pt x="494" y="677"/>
                    </a:lnTo>
                    <a:lnTo>
                      <a:pt x="500" y="677"/>
                    </a:lnTo>
                    <a:lnTo>
                      <a:pt x="505" y="698"/>
                    </a:lnTo>
                    <a:lnTo>
                      <a:pt x="511" y="720"/>
                    </a:lnTo>
                    <a:lnTo>
                      <a:pt x="519" y="741"/>
                    </a:lnTo>
                    <a:lnTo>
                      <a:pt x="527" y="761"/>
                    </a:lnTo>
                    <a:lnTo>
                      <a:pt x="536" y="781"/>
                    </a:lnTo>
                    <a:lnTo>
                      <a:pt x="549" y="799"/>
                    </a:lnTo>
                    <a:lnTo>
                      <a:pt x="563" y="818"/>
                    </a:lnTo>
                    <a:lnTo>
                      <a:pt x="580" y="834"/>
                    </a:lnTo>
                    <a:lnTo>
                      <a:pt x="576" y="851"/>
                    </a:lnTo>
                    <a:lnTo>
                      <a:pt x="567" y="866"/>
                    </a:lnTo>
                    <a:lnTo>
                      <a:pt x="556" y="876"/>
                    </a:lnTo>
                    <a:lnTo>
                      <a:pt x="543" y="886"/>
                    </a:lnTo>
                    <a:lnTo>
                      <a:pt x="528" y="893"/>
                    </a:lnTo>
                    <a:lnTo>
                      <a:pt x="512" y="898"/>
                    </a:lnTo>
                    <a:lnTo>
                      <a:pt x="496" y="903"/>
                    </a:lnTo>
                    <a:lnTo>
                      <a:pt x="481" y="908"/>
                    </a:lnTo>
                    <a:lnTo>
                      <a:pt x="466" y="888"/>
                    </a:lnTo>
                    <a:lnTo>
                      <a:pt x="456" y="867"/>
                    </a:lnTo>
                    <a:lnTo>
                      <a:pt x="449" y="845"/>
                    </a:lnTo>
                    <a:lnTo>
                      <a:pt x="442" y="823"/>
                    </a:lnTo>
                    <a:lnTo>
                      <a:pt x="434" y="802"/>
                    </a:lnTo>
                    <a:lnTo>
                      <a:pt x="424" y="781"/>
                    </a:lnTo>
                    <a:lnTo>
                      <a:pt x="409" y="761"/>
                    </a:lnTo>
                    <a:lnTo>
                      <a:pt x="388" y="745"/>
                    </a:lnTo>
                    <a:lnTo>
                      <a:pt x="371" y="734"/>
                    </a:lnTo>
                    <a:lnTo>
                      <a:pt x="351" y="723"/>
                    </a:lnTo>
                    <a:lnTo>
                      <a:pt x="330" y="717"/>
                    </a:lnTo>
                    <a:lnTo>
                      <a:pt x="308" y="713"/>
                    </a:lnTo>
                    <a:lnTo>
                      <a:pt x="286" y="711"/>
                    </a:lnTo>
                    <a:lnTo>
                      <a:pt x="263" y="711"/>
                    </a:lnTo>
                    <a:lnTo>
                      <a:pt x="242" y="713"/>
                    </a:lnTo>
                    <a:lnTo>
                      <a:pt x="220" y="716"/>
                    </a:lnTo>
                    <a:lnTo>
                      <a:pt x="225" y="711"/>
                    </a:lnTo>
                    <a:lnTo>
                      <a:pt x="232" y="704"/>
                    </a:lnTo>
                    <a:lnTo>
                      <a:pt x="238" y="697"/>
                    </a:lnTo>
                    <a:lnTo>
                      <a:pt x="244" y="690"/>
                    </a:lnTo>
                    <a:lnTo>
                      <a:pt x="250" y="682"/>
                    </a:lnTo>
                    <a:lnTo>
                      <a:pt x="255" y="675"/>
                    </a:lnTo>
                    <a:lnTo>
                      <a:pt x="260" y="667"/>
                    </a:lnTo>
                    <a:lnTo>
                      <a:pt x="265" y="659"/>
                    </a:lnTo>
                    <a:lnTo>
                      <a:pt x="269" y="660"/>
                    </a:lnTo>
                    <a:lnTo>
                      <a:pt x="273" y="660"/>
                    </a:lnTo>
                    <a:lnTo>
                      <a:pt x="277" y="659"/>
                    </a:lnTo>
                    <a:lnTo>
                      <a:pt x="282" y="658"/>
                    </a:lnTo>
                    <a:lnTo>
                      <a:pt x="286" y="656"/>
                    </a:lnTo>
                    <a:lnTo>
                      <a:pt x="291" y="654"/>
                    </a:lnTo>
                    <a:lnTo>
                      <a:pt x="295" y="652"/>
                    </a:lnTo>
                    <a:lnTo>
                      <a:pt x="299" y="650"/>
                    </a:lnTo>
                    <a:lnTo>
                      <a:pt x="313" y="636"/>
                    </a:lnTo>
                    <a:lnTo>
                      <a:pt x="321" y="618"/>
                    </a:lnTo>
                    <a:lnTo>
                      <a:pt x="324" y="601"/>
                    </a:lnTo>
                    <a:lnTo>
                      <a:pt x="323" y="582"/>
                    </a:lnTo>
                    <a:lnTo>
                      <a:pt x="321" y="573"/>
                    </a:lnTo>
                    <a:lnTo>
                      <a:pt x="315" y="565"/>
                    </a:lnTo>
                    <a:lnTo>
                      <a:pt x="312" y="559"/>
                    </a:lnTo>
                    <a:lnTo>
                      <a:pt x="314" y="549"/>
                    </a:lnTo>
                    <a:lnTo>
                      <a:pt x="319" y="538"/>
                    </a:lnTo>
                    <a:lnTo>
                      <a:pt x="327" y="530"/>
                    </a:lnTo>
                    <a:lnTo>
                      <a:pt x="337" y="523"/>
                    </a:lnTo>
                    <a:lnTo>
                      <a:pt x="346" y="516"/>
                    </a:lnTo>
                    <a:lnTo>
                      <a:pt x="356" y="510"/>
                    </a:lnTo>
                    <a:lnTo>
                      <a:pt x="362" y="502"/>
                    </a:lnTo>
                    <a:lnTo>
                      <a:pt x="365" y="491"/>
                    </a:lnTo>
                    <a:lnTo>
                      <a:pt x="361" y="477"/>
                    </a:lnTo>
                    <a:lnTo>
                      <a:pt x="354" y="464"/>
                    </a:lnTo>
                    <a:lnTo>
                      <a:pt x="346" y="455"/>
                    </a:lnTo>
                    <a:lnTo>
                      <a:pt x="342" y="446"/>
                    </a:lnTo>
                    <a:lnTo>
                      <a:pt x="349" y="433"/>
                    </a:lnTo>
                    <a:lnTo>
                      <a:pt x="348" y="424"/>
                    </a:lnTo>
                    <a:lnTo>
                      <a:pt x="346" y="415"/>
                    </a:lnTo>
                    <a:lnTo>
                      <a:pt x="343" y="406"/>
                    </a:lnTo>
                    <a:lnTo>
                      <a:pt x="338" y="400"/>
                    </a:lnTo>
                    <a:lnTo>
                      <a:pt x="333" y="394"/>
                    </a:lnTo>
                    <a:lnTo>
                      <a:pt x="326" y="390"/>
                    </a:lnTo>
                    <a:lnTo>
                      <a:pt x="318" y="390"/>
                    </a:lnTo>
                    <a:lnTo>
                      <a:pt x="309" y="391"/>
                    </a:lnTo>
                    <a:lnTo>
                      <a:pt x="301" y="396"/>
                    </a:lnTo>
                    <a:lnTo>
                      <a:pt x="297" y="387"/>
                    </a:lnTo>
                    <a:lnTo>
                      <a:pt x="292" y="376"/>
                    </a:lnTo>
                    <a:lnTo>
                      <a:pt x="284" y="368"/>
                    </a:lnTo>
                    <a:lnTo>
                      <a:pt x="275" y="363"/>
                    </a:lnTo>
                    <a:lnTo>
                      <a:pt x="263" y="360"/>
                    </a:lnTo>
                    <a:lnTo>
                      <a:pt x="257" y="356"/>
                    </a:lnTo>
                    <a:lnTo>
                      <a:pt x="252" y="349"/>
                    </a:lnTo>
                    <a:lnTo>
                      <a:pt x="248" y="337"/>
                    </a:lnTo>
                    <a:lnTo>
                      <a:pt x="242" y="327"/>
                    </a:lnTo>
                    <a:lnTo>
                      <a:pt x="235" y="324"/>
                    </a:lnTo>
                    <a:lnTo>
                      <a:pt x="227" y="324"/>
                    </a:lnTo>
                    <a:lnTo>
                      <a:pt x="216" y="325"/>
                    </a:lnTo>
                    <a:lnTo>
                      <a:pt x="194" y="334"/>
                    </a:lnTo>
                    <a:lnTo>
                      <a:pt x="195" y="324"/>
                    </a:lnTo>
                    <a:lnTo>
                      <a:pt x="195" y="312"/>
                    </a:lnTo>
                    <a:lnTo>
                      <a:pt x="193" y="300"/>
                    </a:lnTo>
                    <a:lnTo>
                      <a:pt x="187" y="294"/>
                    </a:lnTo>
                    <a:lnTo>
                      <a:pt x="181" y="291"/>
                    </a:lnTo>
                    <a:lnTo>
                      <a:pt x="175" y="291"/>
                    </a:lnTo>
                    <a:lnTo>
                      <a:pt x="168" y="291"/>
                    </a:lnTo>
                    <a:lnTo>
                      <a:pt x="162" y="294"/>
                    </a:lnTo>
                    <a:lnTo>
                      <a:pt x="156" y="297"/>
                    </a:lnTo>
                    <a:lnTo>
                      <a:pt x="151" y="300"/>
                    </a:lnTo>
                    <a:lnTo>
                      <a:pt x="145" y="305"/>
                    </a:lnTo>
                    <a:lnTo>
                      <a:pt x="139" y="309"/>
                    </a:lnTo>
                    <a:lnTo>
                      <a:pt x="132" y="304"/>
                    </a:lnTo>
                    <a:lnTo>
                      <a:pt x="124" y="302"/>
                    </a:lnTo>
                    <a:lnTo>
                      <a:pt x="116" y="300"/>
                    </a:lnTo>
                    <a:lnTo>
                      <a:pt x="108" y="299"/>
                    </a:lnTo>
                    <a:lnTo>
                      <a:pt x="94" y="307"/>
                    </a:lnTo>
                    <a:lnTo>
                      <a:pt x="80" y="272"/>
                    </a:lnTo>
                    <a:lnTo>
                      <a:pt x="67" y="235"/>
                    </a:lnTo>
                    <a:lnTo>
                      <a:pt x="55" y="198"/>
                    </a:lnTo>
                    <a:lnTo>
                      <a:pt x="43" y="160"/>
                    </a:lnTo>
                    <a:lnTo>
                      <a:pt x="33" y="123"/>
                    </a:lnTo>
                    <a:lnTo>
                      <a:pt x="22" y="85"/>
                    </a:lnTo>
                    <a:lnTo>
                      <a:pt x="11" y="47"/>
                    </a:lnTo>
                    <a:lnTo>
                      <a:pt x="0" y="10"/>
                    </a:lnTo>
                    <a:lnTo>
                      <a:pt x="4" y="9"/>
                    </a:lnTo>
                    <a:lnTo>
                      <a:pt x="8" y="7"/>
                    </a:lnTo>
                    <a:lnTo>
                      <a:pt x="12" y="6"/>
                    </a:lnTo>
                    <a:lnTo>
                      <a:pt x="17" y="4"/>
                    </a:lnTo>
                    <a:lnTo>
                      <a:pt x="22" y="2"/>
                    </a:lnTo>
                    <a:lnTo>
                      <a:pt x="26" y="1"/>
                    </a:lnTo>
                    <a:lnTo>
                      <a:pt x="31" y="1"/>
                    </a:lnTo>
                    <a:lnTo>
                      <a:pt x="35" y="0"/>
                    </a:lnTo>
                    <a:close/>
                  </a:path>
                </a:pathLst>
              </a:custGeom>
              <a:solidFill>
                <a:srgbClr val="EF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3" name="Freeform 59"/>
              <p:cNvSpPr>
                <a:spLocks/>
              </p:cNvSpPr>
              <p:nvPr/>
            </p:nvSpPr>
            <p:spPr bwMode="auto">
              <a:xfrm>
                <a:off x="3275" y="2976"/>
                <a:ext cx="8" cy="6"/>
              </a:xfrm>
              <a:custGeom>
                <a:avLst/>
                <a:gdLst/>
                <a:ahLst/>
                <a:cxnLst>
                  <a:cxn ang="0">
                    <a:pos x="15" y="1"/>
                  </a:cxn>
                  <a:cxn ang="0">
                    <a:pos x="16" y="6"/>
                  </a:cxn>
                  <a:cxn ang="0">
                    <a:pos x="14" y="9"/>
                  </a:cxn>
                  <a:cxn ang="0">
                    <a:pos x="10" y="13"/>
                  </a:cxn>
                  <a:cxn ang="0">
                    <a:pos x="6" y="13"/>
                  </a:cxn>
                  <a:cxn ang="0">
                    <a:pos x="3" y="13"/>
                  </a:cxn>
                  <a:cxn ang="0">
                    <a:pos x="1" y="13"/>
                  </a:cxn>
                  <a:cxn ang="0">
                    <a:pos x="0" y="11"/>
                  </a:cxn>
                  <a:cxn ang="0">
                    <a:pos x="0" y="9"/>
                  </a:cxn>
                  <a:cxn ang="0">
                    <a:pos x="0" y="3"/>
                  </a:cxn>
                  <a:cxn ang="0">
                    <a:pos x="5" y="1"/>
                  </a:cxn>
                  <a:cxn ang="0">
                    <a:pos x="9" y="0"/>
                  </a:cxn>
                  <a:cxn ang="0">
                    <a:pos x="15" y="1"/>
                  </a:cxn>
                </a:cxnLst>
                <a:rect l="0" t="0" r="r" b="b"/>
                <a:pathLst>
                  <a:path w="16" h="13">
                    <a:moveTo>
                      <a:pt x="15" y="1"/>
                    </a:moveTo>
                    <a:lnTo>
                      <a:pt x="16" y="6"/>
                    </a:lnTo>
                    <a:lnTo>
                      <a:pt x="14" y="9"/>
                    </a:lnTo>
                    <a:lnTo>
                      <a:pt x="10" y="13"/>
                    </a:lnTo>
                    <a:lnTo>
                      <a:pt x="6" y="13"/>
                    </a:lnTo>
                    <a:lnTo>
                      <a:pt x="3" y="13"/>
                    </a:lnTo>
                    <a:lnTo>
                      <a:pt x="1" y="13"/>
                    </a:lnTo>
                    <a:lnTo>
                      <a:pt x="0" y="11"/>
                    </a:lnTo>
                    <a:lnTo>
                      <a:pt x="0" y="9"/>
                    </a:lnTo>
                    <a:lnTo>
                      <a:pt x="0" y="3"/>
                    </a:lnTo>
                    <a:lnTo>
                      <a:pt x="5" y="1"/>
                    </a:lnTo>
                    <a:lnTo>
                      <a:pt x="9" y="0"/>
                    </a:lnTo>
                    <a:lnTo>
                      <a:pt x="15"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4" name="Freeform 60"/>
              <p:cNvSpPr>
                <a:spLocks/>
              </p:cNvSpPr>
              <p:nvPr/>
            </p:nvSpPr>
            <p:spPr bwMode="auto">
              <a:xfrm>
                <a:off x="3294" y="2980"/>
                <a:ext cx="13" cy="12"/>
              </a:xfrm>
              <a:custGeom>
                <a:avLst/>
                <a:gdLst/>
                <a:ahLst/>
                <a:cxnLst>
                  <a:cxn ang="0">
                    <a:pos x="25" y="5"/>
                  </a:cxn>
                  <a:cxn ang="0">
                    <a:pos x="22" y="10"/>
                  </a:cxn>
                  <a:cxn ang="0">
                    <a:pos x="17" y="15"/>
                  </a:cxn>
                  <a:cxn ang="0">
                    <a:pos x="12" y="20"/>
                  </a:cxn>
                  <a:cxn ang="0">
                    <a:pos x="6" y="24"/>
                  </a:cxn>
                  <a:cxn ang="0">
                    <a:pos x="3" y="24"/>
                  </a:cxn>
                  <a:cxn ang="0">
                    <a:pos x="2" y="23"/>
                  </a:cxn>
                  <a:cxn ang="0">
                    <a:pos x="1" y="22"/>
                  </a:cxn>
                  <a:cxn ang="0">
                    <a:pos x="0" y="21"/>
                  </a:cxn>
                  <a:cxn ang="0">
                    <a:pos x="3" y="15"/>
                  </a:cxn>
                  <a:cxn ang="0">
                    <a:pos x="8" y="9"/>
                  </a:cxn>
                  <a:cxn ang="0">
                    <a:pos x="13" y="5"/>
                  </a:cxn>
                  <a:cxn ang="0">
                    <a:pos x="18" y="0"/>
                  </a:cxn>
                  <a:cxn ang="0">
                    <a:pos x="21" y="0"/>
                  </a:cxn>
                  <a:cxn ang="0">
                    <a:pos x="24" y="1"/>
                  </a:cxn>
                  <a:cxn ang="0">
                    <a:pos x="25" y="2"/>
                  </a:cxn>
                  <a:cxn ang="0">
                    <a:pos x="25" y="5"/>
                  </a:cxn>
                </a:cxnLst>
                <a:rect l="0" t="0" r="r" b="b"/>
                <a:pathLst>
                  <a:path w="25" h="24">
                    <a:moveTo>
                      <a:pt x="25" y="5"/>
                    </a:moveTo>
                    <a:lnTo>
                      <a:pt x="22" y="10"/>
                    </a:lnTo>
                    <a:lnTo>
                      <a:pt x="17" y="15"/>
                    </a:lnTo>
                    <a:lnTo>
                      <a:pt x="12" y="20"/>
                    </a:lnTo>
                    <a:lnTo>
                      <a:pt x="6" y="24"/>
                    </a:lnTo>
                    <a:lnTo>
                      <a:pt x="3" y="24"/>
                    </a:lnTo>
                    <a:lnTo>
                      <a:pt x="2" y="23"/>
                    </a:lnTo>
                    <a:lnTo>
                      <a:pt x="1" y="22"/>
                    </a:lnTo>
                    <a:lnTo>
                      <a:pt x="0" y="21"/>
                    </a:lnTo>
                    <a:lnTo>
                      <a:pt x="3" y="15"/>
                    </a:lnTo>
                    <a:lnTo>
                      <a:pt x="8" y="9"/>
                    </a:lnTo>
                    <a:lnTo>
                      <a:pt x="13" y="5"/>
                    </a:lnTo>
                    <a:lnTo>
                      <a:pt x="18" y="0"/>
                    </a:lnTo>
                    <a:lnTo>
                      <a:pt x="21" y="0"/>
                    </a:lnTo>
                    <a:lnTo>
                      <a:pt x="24" y="1"/>
                    </a:lnTo>
                    <a:lnTo>
                      <a:pt x="25" y="2"/>
                    </a:lnTo>
                    <a:lnTo>
                      <a:pt x="25"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5" name="Freeform 61"/>
              <p:cNvSpPr>
                <a:spLocks/>
              </p:cNvSpPr>
              <p:nvPr/>
            </p:nvSpPr>
            <p:spPr bwMode="auto">
              <a:xfrm>
                <a:off x="3064" y="2960"/>
                <a:ext cx="17" cy="36"/>
              </a:xfrm>
              <a:custGeom>
                <a:avLst/>
                <a:gdLst/>
                <a:ahLst/>
                <a:cxnLst>
                  <a:cxn ang="0">
                    <a:pos x="33" y="48"/>
                  </a:cxn>
                  <a:cxn ang="0">
                    <a:pos x="28" y="55"/>
                  </a:cxn>
                  <a:cxn ang="0">
                    <a:pos x="25" y="63"/>
                  </a:cxn>
                  <a:cxn ang="0">
                    <a:pos x="19" y="70"/>
                  </a:cxn>
                  <a:cxn ang="0">
                    <a:pos x="12" y="72"/>
                  </a:cxn>
                  <a:cxn ang="0">
                    <a:pos x="7" y="72"/>
                  </a:cxn>
                  <a:cxn ang="0">
                    <a:pos x="5" y="70"/>
                  </a:cxn>
                  <a:cxn ang="0">
                    <a:pos x="3" y="68"/>
                  </a:cxn>
                  <a:cxn ang="0">
                    <a:pos x="0" y="64"/>
                  </a:cxn>
                  <a:cxn ang="0">
                    <a:pos x="6" y="55"/>
                  </a:cxn>
                  <a:cxn ang="0">
                    <a:pos x="11" y="46"/>
                  </a:cxn>
                  <a:cxn ang="0">
                    <a:pos x="13" y="35"/>
                  </a:cxn>
                  <a:cxn ang="0">
                    <a:pos x="12" y="24"/>
                  </a:cxn>
                  <a:cxn ang="0">
                    <a:pos x="8" y="18"/>
                  </a:cxn>
                  <a:cxn ang="0">
                    <a:pos x="5" y="14"/>
                  </a:cxn>
                  <a:cxn ang="0">
                    <a:pos x="4" y="7"/>
                  </a:cxn>
                  <a:cxn ang="0">
                    <a:pos x="5" y="0"/>
                  </a:cxn>
                  <a:cxn ang="0">
                    <a:pos x="10" y="5"/>
                  </a:cxn>
                  <a:cxn ang="0">
                    <a:pos x="15" y="11"/>
                  </a:cxn>
                  <a:cxn ang="0">
                    <a:pos x="21" y="17"/>
                  </a:cxn>
                  <a:cxn ang="0">
                    <a:pos x="27" y="23"/>
                  </a:cxn>
                  <a:cxn ang="0">
                    <a:pos x="31" y="28"/>
                  </a:cxn>
                  <a:cxn ang="0">
                    <a:pos x="35" y="35"/>
                  </a:cxn>
                  <a:cxn ang="0">
                    <a:pos x="35" y="41"/>
                  </a:cxn>
                  <a:cxn ang="0">
                    <a:pos x="33" y="48"/>
                  </a:cxn>
                </a:cxnLst>
                <a:rect l="0" t="0" r="r" b="b"/>
                <a:pathLst>
                  <a:path w="35" h="72">
                    <a:moveTo>
                      <a:pt x="33" y="48"/>
                    </a:moveTo>
                    <a:lnTo>
                      <a:pt x="28" y="55"/>
                    </a:lnTo>
                    <a:lnTo>
                      <a:pt x="25" y="63"/>
                    </a:lnTo>
                    <a:lnTo>
                      <a:pt x="19" y="70"/>
                    </a:lnTo>
                    <a:lnTo>
                      <a:pt x="12" y="72"/>
                    </a:lnTo>
                    <a:lnTo>
                      <a:pt x="7" y="72"/>
                    </a:lnTo>
                    <a:lnTo>
                      <a:pt x="5" y="70"/>
                    </a:lnTo>
                    <a:lnTo>
                      <a:pt x="3" y="68"/>
                    </a:lnTo>
                    <a:lnTo>
                      <a:pt x="0" y="64"/>
                    </a:lnTo>
                    <a:lnTo>
                      <a:pt x="6" y="55"/>
                    </a:lnTo>
                    <a:lnTo>
                      <a:pt x="11" y="46"/>
                    </a:lnTo>
                    <a:lnTo>
                      <a:pt x="13" y="35"/>
                    </a:lnTo>
                    <a:lnTo>
                      <a:pt x="12" y="24"/>
                    </a:lnTo>
                    <a:lnTo>
                      <a:pt x="8" y="18"/>
                    </a:lnTo>
                    <a:lnTo>
                      <a:pt x="5" y="14"/>
                    </a:lnTo>
                    <a:lnTo>
                      <a:pt x="4" y="7"/>
                    </a:lnTo>
                    <a:lnTo>
                      <a:pt x="5" y="0"/>
                    </a:lnTo>
                    <a:lnTo>
                      <a:pt x="10" y="5"/>
                    </a:lnTo>
                    <a:lnTo>
                      <a:pt x="15" y="11"/>
                    </a:lnTo>
                    <a:lnTo>
                      <a:pt x="21" y="17"/>
                    </a:lnTo>
                    <a:lnTo>
                      <a:pt x="27" y="23"/>
                    </a:lnTo>
                    <a:lnTo>
                      <a:pt x="31" y="28"/>
                    </a:lnTo>
                    <a:lnTo>
                      <a:pt x="35" y="35"/>
                    </a:lnTo>
                    <a:lnTo>
                      <a:pt x="35" y="41"/>
                    </a:lnTo>
                    <a:lnTo>
                      <a:pt x="33" y="48"/>
                    </a:lnTo>
                    <a:close/>
                  </a:path>
                </a:pathLst>
              </a:custGeom>
              <a:solidFill>
                <a:srgbClr val="994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6" name="Freeform 62"/>
              <p:cNvSpPr>
                <a:spLocks/>
              </p:cNvSpPr>
              <p:nvPr/>
            </p:nvSpPr>
            <p:spPr bwMode="auto">
              <a:xfrm>
                <a:off x="3069" y="2972"/>
                <a:ext cx="85" cy="58"/>
              </a:xfrm>
              <a:custGeom>
                <a:avLst/>
                <a:gdLst/>
                <a:ahLst/>
                <a:cxnLst>
                  <a:cxn ang="0">
                    <a:pos x="168" y="72"/>
                  </a:cxn>
                  <a:cxn ang="0">
                    <a:pos x="150" y="84"/>
                  </a:cxn>
                  <a:cxn ang="0">
                    <a:pos x="132" y="93"/>
                  </a:cxn>
                  <a:cxn ang="0">
                    <a:pos x="114" y="102"/>
                  </a:cxn>
                  <a:cxn ang="0">
                    <a:pos x="94" y="109"/>
                  </a:cxn>
                  <a:cxn ang="0">
                    <a:pos x="75" y="113"/>
                  </a:cxn>
                  <a:cxn ang="0">
                    <a:pos x="52" y="115"/>
                  </a:cxn>
                  <a:cxn ang="0">
                    <a:pos x="28" y="113"/>
                  </a:cxn>
                  <a:cxn ang="0">
                    <a:pos x="0" y="108"/>
                  </a:cxn>
                  <a:cxn ang="0">
                    <a:pos x="10" y="99"/>
                  </a:cxn>
                  <a:cxn ang="0">
                    <a:pos x="19" y="89"/>
                  </a:cxn>
                  <a:cxn ang="0">
                    <a:pos x="28" y="78"/>
                  </a:cxn>
                  <a:cxn ang="0">
                    <a:pos x="33" y="66"/>
                  </a:cxn>
                  <a:cxn ang="0">
                    <a:pos x="38" y="54"/>
                  </a:cxn>
                  <a:cxn ang="0">
                    <a:pos x="41" y="41"/>
                  </a:cxn>
                  <a:cxn ang="0">
                    <a:pos x="45" y="28"/>
                  </a:cxn>
                  <a:cxn ang="0">
                    <a:pos x="46" y="14"/>
                  </a:cxn>
                  <a:cxn ang="0">
                    <a:pos x="52" y="16"/>
                  </a:cxn>
                  <a:cxn ang="0">
                    <a:pos x="59" y="19"/>
                  </a:cxn>
                  <a:cxn ang="0">
                    <a:pos x="66" y="22"/>
                  </a:cxn>
                  <a:cxn ang="0">
                    <a:pos x="72" y="23"/>
                  </a:cxn>
                  <a:cxn ang="0">
                    <a:pos x="79" y="24"/>
                  </a:cxn>
                  <a:cxn ang="0">
                    <a:pos x="86" y="24"/>
                  </a:cxn>
                  <a:cxn ang="0">
                    <a:pos x="93" y="23"/>
                  </a:cxn>
                  <a:cxn ang="0">
                    <a:pos x="99" y="21"/>
                  </a:cxn>
                  <a:cxn ang="0">
                    <a:pos x="129" y="0"/>
                  </a:cxn>
                  <a:cxn ang="0">
                    <a:pos x="130" y="9"/>
                  </a:cxn>
                  <a:cxn ang="0">
                    <a:pos x="132" y="19"/>
                  </a:cxn>
                  <a:cxn ang="0">
                    <a:pos x="135" y="30"/>
                  </a:cxn>
                  <a:cxn ang="0">
                    <a:pos x="139" y="39"/>
                  </a:cxn>
                  <a:cxn ang="0">
                    <a:pos x="144" y="49"/>
                  </a:cxn>
                  <a:cxn ang="0">
                    <a:pos x="151" y="57"/>
                  </a:cxn>
                  <a:cxn ang="0">
                    <a:pos x="159" y="66"/>
                  </a:cxn>
                  <a:cxn ang="0">
                    <a:pos x="168" y="72"/>
                  </a:cxn>
                </a:cxnLst>
                <a:rect l="0" t="0" r="r" b="b"/>
                <a:pathLst>
                  <a:path w="168" h="115">
                    <a:moveTo>
                      <a:pt x="168" y="72"/>
                    </a:moveTo>
                    <a:lnTo>
                      <a:pt x="150" y="84"/>
                    </a:lnTo>
                    <a:lnTo>
                      <a:pt x="132" y="93"/>
                    </a:lnTo>
                    <a:lnTo>
                      <a:pt x="114" y="102"/>
                    </a:lnTo>
                    <a:lnTo>
                      <a:pt x="94" y="109"/>
                    </a:lnTo>
                    <a:lnTo>
                      <a:pt x="75" y="113"/>
                    </a:lnTo>
                    <a:lnTo>
                      <a:pt x="52" y="115"/>
                    </a:lnTo>
                    <a:lnTo>
                      <a:pt x="28" y="113"/>
                    </a:lnTo>
                    <a:lnTo>
                      <a:pt x="0" y="108"/>
                    </a:lnTo>
                    <a:lnTo>
                      <a:pt x="10" y="99"/>
                    </a:lnTo>
                    <a:lnTo>
                      <a:pt x="19" y="89"/>
                    </a:lnTo>
                    <a:lnTo>
                      <a:pt x="28" y="78"/>
                    </a:lnTo>
                    <a:lnTo>
                      <a:pt x="33" y="66"/>
                    </a:lnTo>
                    <a:lnTo>
                      <a:pt x="38" y="54"/>
                    </a:lnTo>
                    <a:lnTo>
                      <a:pt x="41" y="41"/>
                    </a:lnTo>
                    <a:lnTo>
                      <a:pt x="45" y="28"/>
                    </a:lnTo>
                    <a:lnTo>
                      <a:pt x="46" y="14"/>
                    </a:lnTo>
                    <a:lnTo>
                      <a:pt x="52" y="16"/>
                    </a:lnTo>
                    <a:lnTo>
                      <a:pt x="59" y="19"/>
                    </a:lnTo>
                    <a:lnTo>
                      <a:pt x="66" y="22"/>
                    </a:lnTo>
                    <a:lnTo>
                      <a:pt x="72" y="23"/>
                    </a:lnTo>
                    <a:lnTo>
                      <a:pt x="79" y="24"/>
                    </a:lnTo>
                    <a:lnTo>
                      <a:pt x="86" y="24"/>
                    </a:lnTo>
                    <a:lnTo>
                      <a:pt x="93" y="23"/>
                    </a:lnTo>
                    <a:lnTo>
                      <a:pt x="99" y="21"/>
                    </a:lnTo>
                    <a:lnTo>
                      <a:pt x="129" y="0"/>
                    </a:lnTo>
                    <a:lnTo>
                      <a:pt x="130" y="9"/>
                    </a:lnTo>
                    <a:lnTo>
                      <a:pt x="132" y="19"/>
                    </a:lnTo>
                    <a:lnTo>
                      <a:pt x="135" y="30"/>
                    </a:lnTo>
                    <a:lnTo>
                      <a:pt x="139" y="39"/>
                    </a:lnTo>
                    <a:lnTo>
                      <a:pt x="144" y="49"/>
                    </a:lnTo>
                    <a:lnTo>
                      <a:pt x="151" y="57"/>
                    </a:lnTo>
                    <a:lnTo>
                      <a:pt x="159" y="66"/>
                    </a:lnTo>
                    <a:lnTo>
                      <a:pt x="168" y="72"/>
                    </a:lnTo>
                    <a:close/>
                  </a:path>
                </a:pathLst>
              </a:custGeom>
              <a:solidFill>
                <a:srgbClr val="E5A599"/>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7" name="Freeform 63"/>
              <p:cNvSpPr>
                <a:spLocks/>
              </p:cNvSpPr>
              <p:nvPr/>
            </p:nvSpPr>
            <p:spPr bwMode="auto">
              <a:xfrm>
                <a:off x="2771" y="2945"/>
                <a:ext cx="43" cy="51"/>
              </a:xfrm>
              <a:custGeom>
                <a:avLst/>
                <a:gdLst/>
                <a:ahLst/>
                <a:cxnLst>
                  <a:cxn ang="0">
                    <a:pos x="87" y="17"/>
                  </a:cxn>
                  <a:cxn ang="0">
                    <a:pos x="85" y="37"/>
                  </a:cxn>
                  <a:cxn ang="0">
                    <a:pos x="77" y="30"/>
                  </a:cxn>
                  <a:cxn ang="0">
                    <a:pos x="69" y="24"/>
                  </a:cxn>
                  <a:cxn ang="0">
                    <a:pos x="62" y="20"/>
                  </a:cxn>
                  <a:cxn ang="0">
                    <a:pos x="53" y="22"/>
                  </a:cxn>
                  <a:cxn ang="0">
                    <a:pos x="49" y="23"/>
                  </a:cxn>
                  <a:cxn ang="0">
                    <a:pos x="44" y="26"/>
                  </a:cxn>
                  <a:cxn ang="0">
                    <a:pos x="39" y="30"/>
                  </a:cxn>
                  <a:cxn ang="0">
                    <a:pos x="36" y="34"/>
                  </a:cxn>
                  <a:cxn ang="0">
                    <a:pos x="32" y="50"/>
                  </a:cxn>
                  <a:cxn ang="0">
                    <a:pos x="34" y="67"/>
                  </a:cxn>
                  <a:cxn ang="0">
                    <a:pos x="37" y="82"/>
                  </a:cxn>
                  <a:cxn ang="0">
                    <a:pos x="42" y="95"/>
                  </a:cxn>
                  <a:cxn ang="0">
                    <a:pos x="38" y="99"/>
                  </a:cxn>
                  <a:cxn ang="0">
                    <a:pos x="34" y="101"/>
                  </a:cxn>
                  <a:cxn ang="0">
                    <a:pos x="29" y="102"/>
                  </a:cxn>
                  <a:cxn ang="0">
                    <a:pos x="23" y="102"/>
                  </a:cxn>
                  <a:cxn ang="0">
                    <a:pos x="17" y="102"/>
                  </a:cxn>
                  <a:cxn ang="0">
                    <a:pos x="12" y="102"/>
                  </a:cxn>
                  <a:cxn ang="0">
                    <a:pos x="6" y="101"/>
                  </a:cxn>
                  <a:cxn ang="0">
                    <a:pos x="0" y="101"/>
                  </a:cxn>
                  <a:cxn ang="0">
                    <a:pos x="0" y="92"/>
                  </a:cxn>
                  <a:cxn ang="0">
                    <a:pos x="7" y="88"/>
                  </a:cxn>
                  <a:cxn ang="0">
                    <a:pos x="16" y="87"/>
                  </a:cxn>
                  <a:cxn ang="0">
                    <a:pos x="24" y="85"/>
                  </a:cxn>
                  <a:cxn ang="0">
                    <a:pos x="21" y="64"/>
                  </a:cxn>
                  <a:cxn ang="0">
                    <a:pos x="21" y="44"/>
                  </a:cxn>
                  <a:cxn ang="0">
                    <a:pos x="26" y="24"/>
                  </a:cxn>
                  <a:cxn ang="0">
                    <a:pos x="38" y="7"/>
                  </a:cxn>
                  <a:cxn ang="0">
                    <a:pos x="45" y="4"/>
                  </a:cxn>
                  <a:cxn ang="0">
                    <a:pos x="52" y="2"/>
                  </a:cxn>
                  <a:cxn ang="0">
                    <a:pos x="60" y="1"/>
                  </a:cxn>
                  <a:cxn ang="0">
                    <a:pos x="67" y="0"/>
                  </a:cxn>
                  <a:cxn ang="0">
                    <a:pos x="74" y="1"/>
                  </a:cxn>
                  <a:cxn ang="0">
                    <a:pos x="80" y="3"/>
                  </a:cxn>
                  <a:cxn ang="0">
                    <a:pos x="84" y="9"/>
                  </a:cxn>
                  <a:cxn ang="0">
                    <a:pos x="87" y="17"/>
                  </a:cxn>
                </a:cxnLst>
                <a:rect l="0" t="0" r="r" b="b"/>
                <a:pathLst>
                  <a:path w="87" h="102">
                    <a:moveTo>
                      <a:pt x="87" y="17"/>
                    </a:moveTo>
                    <a:lnTo>
                      <a:pt x="85" y="37"/>
                    </a:lnTo>
                    <a:lnTo>
                      <a:pt x="77" y="30"/>
                    </a:lnTo>
                    <a:lnTo>
                      <a:pt x="69" y="24"/>
                    </a:lnTo>
                    <a:lnTo>
                      <a:pt x="62" y="20"/>
                    </a:lnTo>
                    <a:lnTo>
                      <a:pt x="53" y="22"/>
                    </a:lnTo>
                    <a:lnTo>
                      <a:pt x="49" y="23"/>
                    </a:lnTo>
                    <a:lnTo>
                      <a:pt x="44" y="26"/>
                    </a:lnTo>
                    <a:lnTo>
                      <a:pt x="39" y="30"/>
                    </a:lnTo>
                    <a:lnTo>
                      <a:pt x="36" y="34"/>
                    </a:lnTo>
                    <a:lnTo>
                      <a:pt x="32" y="50"/>
                    </a:lnTo>
                    <a:lnTo>
                      <a:pt x="34" y="67"/>
                    </a:lnTo>
                    <a:lnTo>
                      <a:pt x="37" y="82"/>
                    </a:lnTo>
                    <a:lnTo>
                      <a:pt x="42" y="95"/>
                    </a:lnTo>
                    <a:lnTo>
                      <a:pt x="38" y="99"/>
                    </a:lnTo>
                    <a:lnTo>
                      <a:pt x="34" y="101"/>
                    </a:lnTo>
                    <a:lnTo>
                      <a:pt x="29" y="102"/>
                    </a:lnTo>
                    <a:lnTo>
                      <a:pt x="23" y="102"/>
                    </a:lnTo>
                    <a:lnTo>
                      <a:pt x="17" y="102"/>
                    </a:lnTo>
                    <a:lnTo>
                      <a:pt x="12" y="102"/>
                    </a:lnTo>
                    <a:lnTo>
                      <a:pt x="6" y="101"/>
                    </a:lnTo>
                    <a:lnTo>
                      <a:pt x="0" y="101"/>
                    </a:lnTo>
                    <a:lnTo>
                      <a:pt x="0" y="92"/>
                    </a:lnTo>
                    <a:lnTo>
                      <a:pt x="7" y="88"/>
                    </a:lnTo>
                    <a:lnTo>
                      <a:pt x="16" y="87"/>
                    </a:lnTo>
                    <a:lnTo>
                      <a:pt x="24" y="85"/>
                    </a:lnTo>
                    <a:lnTo>
                      <a:pt x="21" y="64"/>
                    </a:lnTo>
                    <a:lnTo>
                      <a:pt x="21" y="44"/>
                    </a:lnTo>
                    <a:lnTo>
                      <a:pt x="26" y="24"/>
                    </a:lnTo>
                    <a:lnTo>
                      <a:pt x="38" y="7"/>
                    </a:lnTo>
                    <a:lnTo>
                      <a:pt x="45" y="4"/>
                    </a:lnTo>
                    <a:lnTo>
                      <a:pt x="52" y="2"/>
                    </a:lnTo>
                    <a:lnTo>
                      <a:pt x="60" y="1"/>
                    </a:lnTo>
                    <a:lnTo>
                      <a:pt x="67" y="0"/>
                    </a:lnTo>
                    <a:lnTo>
                      <a:pt x="74" y="1"/>
                    </a:lnTo>
                    <a:lnTo>
                      <a:pt x="80" y="3"/>
                    </a:lnTo>
                    <a:lnTo>
                      <a:pt x="84" y="9"/>
                    </a:lnTo>
                    <a:lnTo>
                      <a:pt x="87"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8" name="Freeform 64"/>
              <p:cNvSpPr>
                <a:spLocks/>
              </p:cNvSpPr>
              <p:nvPr/>
            </p:nvSpPr>
            <p:spPr bwMode="auto">
              <a:xfrm>
                <a:off x="2916" y="2960"/>
                <a:ext cx="64" cy="78"/>
              </a:xfrm>
              <a:custGeom>
                <a:avLst/>
                <a:gdLst/>
                <a:ahLst/>
                <a:cxnLst>
                  <a:cxn ang="0">
                    <a:pos x="128" y="24"/>
                  </a:cxn>
                  <a:cxn ang="0">
                    <a:pos x="126" y="32"/>
                  </a:cxn>
                  <a:cxn ang="0">
                    <a:pos x="121" y="38"/>
                  </a:cxn>
                  <a:cxn ang="0">
                    <a:pos x="116" y="42"/>
                  </a:cxn>
                  <a:cxn ang="0">
                    <a:pos x="108" y="45"/>
                  </a:cxn>
                  <a:cxn ang="0">
                    <a:pos x="101" y="48"/>
                  </a:cxn>
                  <a:cxn ang="0">
                    <a:pos x="93" y="53"/>
                  </a:cxn>
                  <a:cxn ang="0">
                    <a:pos x="87" y="59"/>
                  </a:cxn>
                  <a:cxn ang="0">
                    <a:pos x="82" y="67"/>
                  </a:cxn>
                  <a:cxn ang="0">
                    <a:pos x="78" y="132"/>
                  </a:cxn>
                  <a:cxn ang="0">
                    <a:pos x="71" y="118"/>
                  </a:cxn>
                  <a:cxn ang="0">
                    <a:pos x="64" y="105"/>
                  </a:cxn>
                  <a:cxn ang="0">
                    <a:pos x="57" y="91"/>
                  </a:cxn>
                  <a:cxn ang="0">
                    <a:pos x="48" y="78"/>
                  </a:cxn>
                  <a:cxn ang="0">
                    <a:pos x="41" y="79"/>
                  </a:cxn>
                  <a:cxn ang="0">
                    <a:pos x="40" y="85"/>
                  </a:cxn>
                  <a:cxn ang="0">
                    <a:pos x="40" y="92"/>
                  </a:cxn>
                  <a:cxn ang="0">
                    <a:pos x="41" y="98"/>
                  </a:cxn>
                  <a:cxn ang="0">
                    <a:pos x="44" y="110"/>
                  </a:cxn>
                  <a:cxn ang="0">
                    <a:pos x="50" y="125"/>
                  </a:cxn>
                  <a:cxn ang="0">
                    <a:pos x="56" y="140"/>
                  </a:cxn>
                  <a:cxn ang="0">
                    <a:pos x="58" y="154"/>
                  </a:cxn>
                  <a:cxn ang="0">
                    <a:pos x="55" y="154"/>
                  </a:cxn>
                  <a:cxn ang="0">
                    <a:pos x="51" y="152"/>
                  </a:cxn>
                  <a:cxn ang="0">
                    <a:pos x="46" y="150"/>
                  </a:cxn>
                  <a:cxn ang="0">
                    <a:pos x="43" y="146"/>
                  </a:cxn>
                  <a:cxn ang="0">
                    <a:pos x="38" y="143"/>
                  </a:cxn>
                  <a:cxn ang="0">
                    <a:pos x="34" y="137"/>
                  </a:cxn>
                  <a:cxn ang="0">
                    <a:pos x="28" y="131"/>
                  </a:cxn>
                  <a:cxn ang="0">
                    <a:pos x="23" y="124"/>
                  </a:cxn>
                  <a:cxn ang="0">
                    <a:pos x="20" y="129"/>
                  </a:cxn>
                  <a:cxn ang="0">
                    <a:pos x="18" y="135"/>
                  </a:cxn>
                  <a:cxn ang="0">
                    <a:pos x="18" y="140"/>
                  </a:cxn>
                  <a:cxn ang="0">
                    <a:pos x="18" y="147"/>
                  </a:cxn>
                  <a:cxn ang="0">
                    <a:pos x="14" y="139"/>
                  </a:cxn>
                  <a:cxn ang="0">
                    <a:pos x="6" y="125"/>
                  </a:cxn>
                  <a:cxn ang="0">
                    <a:pos x="0" y="110"/>
                  </a:cxn>
                  <a:cxn ang="0">
                    <a:pos x="2" y="97"/>
                  </a:cxn>
                  <a:cxn ang="0">
                    <a:pos x="11" y="83"/>
                  </a:cxn>
                  <a:cxn ang="0">
                    <a:pos x="20" y="70"/>
                  </a:cxn>
                  <a:cxn ang="0">
                    <a:pos x="27" y="55"/>
                  </a:cxn>
                  <a:cxn ang="0">
                    <a:pos x="33" y="40"/>
                  </a:cxn>
                  <a:cxn ang="0">
                    <a:pos x="52" y="30"/>
                  </a:cxn>
                  <a:cxn ang="0">
                    <a:pos x="52" y="36"/>
                  </a:cxn>
                  <a:cxn ang="0">
                    <a:pos x="52" y="45"/>
                  </a:cxn>
                  <a:cxn ang="0">
                    <a:pos x="52" y="55"/>
                  </a:cxn>
                  <a:cxn ang="0">
                    <a:pos x="51" y="66"/>
                  </a:cxn>
                  <a:cxn ang="0">
                    <a:pos x="58" y="59"/>
                  </a:cxn>
                  <a:cxn ang="0">
                    <a:pos x="64" y="49"/>
                  </a:cxn>
                  <a:cxn ang="0">
                    <a:pos x="68" y="40"/>
                  </a:cxn>
                  <a:cxn ang="0">
                    <a:pos x="72" y="31"/>
                  </a:cxn>
                  <a:cxn ang="0">
                    <a:pos x="76" y="22"/>
                  </a:cxn>
                  <a:cxn ang="0">
                    <a:pos x="82" y="13"/>
                  </a:cxn>
                  <a:cxn ang="0">
                    <a:pos x="88" y="6"/>
                  </a:cxn>
                  <a:cxn ang="0">
                    <a:pos x="97" y="0"/>
                  </a:cxn>
                  <a:cxn ang="0">
                    <a:pos x="105" y="4"/>
                  </a:cxn>
                  <a:cxn ang="0">
                    <a:pos x="113" y="10"/>
                  </a:cxn>
                  <a:cxn ang="0">
                    <a:pos x="121" y="16"/>
                  </a:cxn>
                  <a:cxn ang="0">
                    <a:pos x="128" y="24"/>
                  </a:cxn>
                </a:cxnLst>
                <a:rect l="0" t="0" r="r" b="b"/>
                <a:pathLst>
                  <a:path w="128" h="154">
                    <a:moveTo>
                      <a:pt x="128" y="24"/>
                    </a:moveTo>
                    <a:lnTo>
                      <a:pt x="126" y="32"/>
                    </a:lnTo>
                    <a:lnTo>
                      <a:pt x="121" y="38"/>
                    </a:lnTo>
                    <a:lnTo>
                      <a:pt x="116" y="42"/>
                    </a:lnTo>
                    <a:lnTo>
                      <a:pt x="108" y="45"/>
                    </a:lnTo>
                    <a:lnTo>
                      <a:pt x="101" y="48"/>
                    </a:lnTo>
                    <a:lnTo>
                      <a:pt x="93" y="53"/>
                    </a:lnTo>
                    <a:lnTo>
                      <a:pt x="87" y="59"/>
                    </a:lnTo>
                    <a:lnTo>
                      <a:pt x="82" y="67"/>
                    </a:lnTo>
                    <a:lnTo>
                      <a:pt x="78" y="132"/>
                    </a:lnTo>
                    <a:lnTo>
                      <a:pt x="71" y="118"/>
                    </a:lnTo>
                    <a:lnTo>
                      <a:pt x="64" y="105"/>
                    </a:lnTo>
                    <a:lnTo>
                      <a:pt x="57" y="91"/>
                    </a:lnTo>
                    <a:lnTo>
                      <a:pt x="48" y="78"/>
                    </a:lnTo>
                    <a:lnTo>
                      <a:pt x="41" y="79"/>
                    </a:lnTo>
                    <a:lnTo>
                      <a:pt x="40" y="85"/>
                    </a:lnTo>
                    <a:lnTo>
                      <a:pt x="40" y="92"/>
                    </a:lnTo>
                    <a:lnTo>
                      <a:pt x="41" y="98"/>
                    </a:lnTo>
                    <a:lnTo>
                      <a:pt x="44" y="110"/>
                    </a:lnTo>
                    <a:lnTo>
                      <a:pt x="50" y="125"/>
                    </a:lnTo>
                    <a:lnTo>
                      <a:pt x="56" y="140"/>
                    </a:lnTo>
                    <a:lnTo>
                      <a:pt x="58" y="154"/>
                    </a:lnTo>
                    <a:lnTo>
                      <a:pt x="55" y="154"/>
                    </a:lnTo>
                    <a:lnTo>
                      <a:pt x="51" y="152"/>
                    </a:lnTo>
                    <a:lnTo>
                      <a:pt x="46" y="150"/>
                    </a:lnTo>
                    <a:lnTo>
                      <a:pt x="43" y="146"/>
                    </a:lnTo>
                    <a:lnTo>
                      <a:pt x="38" y="143"/>
                    </a:lnTo>
                    <a:lnTo>
                      <a:pt x="34" y="137"/>
                    </a:lnTo>
                    <a:lnTo>
                      <a:pt x="28" y="131"/>
                    </a:lnTo>
                    <a:lnTo>
                      <a:pt x="23" y="124"/>
                    </a:lnTo>
                    <a:lnTo>
                      <a:pt x="20" y="129"/>
                    </a:lnTo>
                    <a:lnTo>
                      <a:pt x="18" y="135"/>
                    </a:lnTo>
                    <a:lnTo>
                      <a:pt x="18" y="140"/>
                    </a:lnTo>
                    <a:lnTo>
                      <a:pt x="18" y="147"/>
                    </a:lnTo>
                    <a:lnTo>
                      <a:pt x="14" y="139"/>
                    </a:lnTo>
                    <a:lnTo>
                      <a:pt x="6" y="125"/>
                    </a:lnTo>
                    <a:lnTo>
                      <a:pt x="0" y="110"/>
                    </a:lnTo>
                    <a:lnTo>
                      <a:pt x="2" y="97"/>
                    </a:lnTo>
                    <a:lnTo>
                      <a:pt x="11" y="83"/>
                    </a:lnTo>
                    <a:lnTo>
                      <a:pt x="20" y="70"/>
                    </a:lnTo>
                    <a:lnTo>
                      <a:pt x="27" y="55"/>
                    </a:lnTo>
                    <a:lnTo>
                      <a:pt x="33" y="40"/>
                    </a:lnTo>
                    <a:lnTo>
                      <a:pt x="52" y="30"/>
                    </a:lnTo>
                    <a:lnTo>
                      <a:pt x="52" y="36"/>
                    </a:lnTo>
                    <a:lnTo>
                      <a:pt x="52" y="45"/>
                    </a:lnTo>
                    <a:lnTo>
                      <a:pt x="52" y="55"/>
                    </a:lnTo>
                    <a:lnTo>
                      <a:pt x="51" y="66"/>
                    </a:lnTo>
                    <a:lnTo>
                      <a:pt x="58" y="59"/>
                    </a:lnTo>
                    <a:lnTo>
                      <a:pt x="64" y="49"/>
                    </a:lnTo>
                    <a:lnTo>
                      <a:pt x="68" y="40"/>
                    </a:lnTo>
                    <a:lnTo>
                      <a:pt x="72" y="31"/>
                    </a:lnTo>
                    <a:lnTo>
                      <a:pt x="76" y="22"/>
                    </a:lnTo>
                    <a:lnTo>
                      <a:pt x="82" y="13"/>
                    </a:lnTo>
                    <a:lnTo>
                      <a:pt x="88" y="6"/>
                    </a:lnTo>
                    <a:lnTo>
                      <a:pt x="97" y="0"/>
                    </a:lnTo>
                    <a:lnTo>
                      <a:pt x="105" y="4"/>
                    </a:lnTo>
                    <a:lnTo>
                      <a:pt x="113" y="10"/>
                    </a:lnTo>
                    <a:lnTo>
                      <a:pt x="121" y="16"/>
                    </a:lnTo>
                    <a:lnTo>
                      <a:pt x="128" y="24"/>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09" name="Freeform 65"/>
              <p:cNvSpPr>
                <a:spLocks/>
              </p:cNvSpPr>
              <p:nvPr/>
            </p:nvSpPr>
            <p:spPr bwMode="auto">
              <a:xfrm>
                <a:off x="2734" y="2947"/>
                <a:ext cx="33" cy="21"/>
              </a:xfrm>
              <a:custGeom>
                <a:avLst/>
                <a:gdLst/>
                <a:ahLst/>
                <a:cxnLst>
                  <a:cxn ang="0">
                    <a:pos x="67" y="20"/>
                  </a:cxn>
                  <a:cxn ang="0">
                    <a:pos x="66" y="23"/>
                  </a:cxn>
                  <a:cxn ang="0">
                    <a:pos x="66" y="27"/>
                  </a:cxn>
                  <a:cxn ang="0">
                    <a:pos x="64" y="29"/>
                  </a:cxn>
                  <a:cxn ang="0">
                    <a:pos x="62" y="31"/>
                  </a:cxn>
                  <a:cxn ang="0">
                    <a:pos x="58" y="27"/>
                  </a:cxn>
                  <a:cxn ang="0">
                    <a:pos x="53" y="24"/>
                  </a:cxn>
                  <a:cxn ang="0">
                    <a:pos x="49" y="22"/>
                  </a:cxn>
                  <a:cxn ang="0">
                    <a:pos x="43" y="21"/>
                  </a:cxn>
                  <a:cxn ang="0">
                    <a:pos x="37" y="20"/>
                  </a:cxn>
                  <a:cxn ang="0">
                    <a:pos x="33" y="21"/>
                  </a:cxn>
                  <a:cxn ang="0">
                    <a:pos x="28" y="22"/>
                  </a:cxn>
                  <a:cxn ang="0">
                    <a:pos x="25" y="24"/>
                  </a:cxn>
                  <a:cxn ang="0">
                    <a:pos x="18" y="32"/>
                  </a:cxn>
                  <a:cxn ang="0">
                    <a:pos x="13" y="39"/>
                  </a:cxn>
                  <a:cxn ang="0">
                    <a:pos x="7" y="43"/>
                  </a:cxn>
                  <a:cxn ang="0">
                    <a:pos x="0" y="37"/>
                  </a:cxn>
                  <a:cxn ang="0">
                    <a:pos x="4" y="26"/>
                  </a:cxn>
                  <a:cxn ang="0">
                    <a:pos x="11" y="15"/>
                  </a:cxn>
                  <a:cxn ang="0">
                    <a:pos x="20" y="7"/>
                  </a:cxn>
                  <a:cxn ang="0">
                    <a:pos x="32" y="1"/>
                  </a:cxn>
                  <a:cxn ang="0">
                    <a:pos x="37" y="0"/>
                  </a:cxn>
                  <a:cxn ang="0">
                    <a:pos x="43" y="0"/>
                  </a:cxn>
                  <a:cxn ang="0">
                    <a:pos x="48" y="0"/>
                  </a:cxn>
                  <a:cxn ang="0">
                    <a:pos x="53" y="2"/>
                  </a:cxn>
                  <a:cxn ang="0">
                    <a:pos x="58" y="6"/>
                  </a:cxn>
                  <a:cxn ang="0">
                    <a:pos x="62" y="9"/>
                  </a:cxn>
                  <a:cxn ang="0">
                    <a:pos x="65" y="14"/>
                  </a:cxn>
                  <a:cxn ang="0">
                    <a:pos x="67" y="20"/>
                  </a:cxn>
                </a:cxnLst>
                <a:rect l="0" t="0" r="r" b="b"/>
                <a:pathLst>
                  <a:path w="67" h="43">
                    <a:moveTo>
                      <a:pt x="67" y="20"/>
                    </a:moveTo>
                    <a:lnTo>
                      <a:pt x="66" y="23"/>
                    </a:lnTo>
                    <a:lnTo>
                      <a:pt x="66" y="27"/>
                    </a:lnTo>
                    <a:lnTo>
                      <a:pt x="64" y="29"/>
                    </a:lnTo>
                    <a:lnTo>
                      <a:pt x="62" y="31"/>
                    </a:lnTo>
                    <a:lnTo>
                      <a:pt x="58" y="27"/>
                    </a:lnTo>
                    <a:lnTo>
                      <a:pt x="53" y="24"/>
                    </a:lnTo>
                    <a:lnTo>
                      <a:pt x="49" y="22"/>
                    </a:lnTo>
                    <a:lnTo>
                      <a:pt x="43" y="21"/>
                    </a:lnTo>
                    <a:lnTo>
                      <a:pt x="37" y="20"/>
                    </a:lnTo>
                    <a:lnTo>
                      <a:pt x="33" y="21"/>
                    </a:lnTo>
                    <a:lnTo>
                      <a:pt x="28" y="22"/>
                    </a:lnTo>
                    <a:lnTo>
                      <a:pt x="25" y="24"/>
                    </a:lnTo>
                    <a:lnTo>
                      <a:pt x="18" y="32"/>
                    </a:lnTo>
                    <a:lnTo>
                      <a:pt x="13" y="39"/>
                    </a:lnTo>
                    <a:lnTo>
                      <a:pt x="7" y="43"/>
                    </a:lnTo>
                    <a:lnTo>
                      <a:pt x="0" y="37"/>
                    </a:lnTo>
                    <a:lnTo>
                      <a:pt x="4" y="26"/>
                    </a:lnTo>
                    <a:lnTo>
                      <a:pt x="11" y="15"/>
                    </a:lnTo>
                    <a:lnTo>
                      <a:pt x="20" y="7"/>
                    </a:lnTo>
                    <a:lnTo>
                      <a:pt x="32" y="1"/>
                    </a:lnTo>
                    <a:lnTo>
                      <a:pt x="37" y="0"/>
                    </a:lnTo>
                    <a:lnTo>
                      <a:pt x="43" y="0"/>
                    </a:lnTo>
                    <a:lnTo>
                      <a:pt x="48" y="0"/>
                    </a:lnTo>
                    <a:lnTo>
                      <a:pt x="53" y="2"/>
                    </a:lnTo>
                    <a:lnTo>
                      <a:pt x="58" y="6"/>
                    </a:lnTo>
                    <a:lnTo>
                      <a:pt x="62" y="9"/>
                    </a:lnTo>
                    <a:lnTo>
                      <a:pt x="65" y="14"/>
                    </a:lnTo>
                    <a:lnTo>
                      <a:pt x="67" y="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0" name="Freeform 66"/>
              <p:cNvSpPr>
                <a:spLocks/>
              </p:cNvSpPr>
              <p:nvPr/>
            </p:nvSpPr>
            <p:spPr bwMode="auto">
              <a:xfrm>
                <a:off x="3265" y="2994"/>
                <a:ext cx="17" cy="12"/>
              </a:xfrm>
              <a:custGeom>
                <a:avLst/>
                <a:gdLst/>
                <a:ahLst/>
                <a:cxnLst>
                  <a:cxn ang="0">
                    <a:pos x="32" y="14"/>
                  </a:cxn>
                  <a:cxn ang="0">
                    <a:pos x="25" y="17"/>
                  </a:cxn>
                  <a:cxn ang="0">
                    <a:pos x="17" y="21"/>
                  </a:cxn>
                  <a:cxn ang="0">
                    <a:pos x="9" y="23"/>
                  </a:cxn>
                  <a:cxn ang="0">
                    <a:pos x="0" y="19"/>
                  </a:cxn>
                  <a:cxn ang="0">
                    <a:pos x="5" y="12"/>
                  </a:cxn>
                  <a:cxn ang="0">
                    <a:pos x="13" y="8"/>
                  </a:cxn>
                  <a:cxn ang="0">
                    <a:pos x="22" y="4"/>
                  </a:cxn>
                  <a:cxn ang="0">
                    <a:pos x="29" y="0"/>
                  </a:cxn>
                  <a:cxn ang="0">
                    <a:pos x="33" y="2"/>
                  </a:cxn>
                  <a:cxn ang="0">
                    <a:pos x="34" y="6"/>
                  </a:cxn>
                  <a:cxn ang="0">
                    <a:pos x="34" y="10"/>
                  </a:cxn>
                  <a:cxn ang="0">
                    <a:pos x="32" y="14"/>
                  </a:cxn>
                </a:cxnLst>
                <a:rect l="0" t="0" r="r" b="b"/>
                <a:pathLst>
                  <a:path w="34" h="23">
                    <a:moveTo>
                      <a:pt x="32" y="14"/>
                    </a:moveTo>
                    <a:lnTo>
                      <a:pt x="25" y="17"/>
                    </a:lnTo>
                    <a:lnTo>
                      <a:pt x="17" y="21"/>
                    </a:lnTo>
                    <a:lnTo>
                      <a:pt x="9" y="23"/>
                    </a:lnTo>
                    <a:lnTo>
                      <a:pt x="0" y="19"/>
                    </a:lnTo>
                    <a:lnTo>
                      <a:pt x="5" y="12"/>
                    </a:lnTo>
                    <a:lnTo>
                      <a:pt x="13" y="8"/>
                    </a:lnTo>
                    <a:lnTo>
                      <a:pt x="22" y="4"/>
                    </a:lnTo>
                    <a:lnTo>
                      <a:pt x="29" y="0"/>
                    </a:lnTo>
                    <a:lnTo>
                      <a:pt x="33" y="2"/>
                    </a:lnTo>
                    <a:lnTo>
                      <a:pt x="34" y="6"/>
                    </a:lnTo>
                    <a:lnTo>
                      <a:pt x="34" y="10"/>
                    </a:lnTo>
                    <a:lnTo>
                      <a:pt x="32" y="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1" name="Freeform 67"/>
              <p:cNvSpPr>
                <a:spLocks/>
              </p:cNvSpPr>
              <p:nvPr/>
            </p:nvSpPr>
            <p:spPr bwMode="auto">
              <a:xfrm>
                <a:off x="3297" y="3001"/>
                <a:ext cx="5" cy="7"/>
              </a:xfrm>
              <a:custGeom>
                <a:avLst/>
                <a:gdLst/>
                <a:ahLst/>
                <a:cxnLst>
                  <a:cxn ang="0">
                    <a:pos x="10" y="4"/>
                  </a:cxn>
                  <a:cxn ang="0">
                    <a:pos x="10" y="7"/>
                  </a:cxn>
                  <a:cxn ang="0">
                    <a:pos x="9" y="10"/>
                  </a:cxn>
                  <a:cxn ang="0">
                    <a:pos x="9" y="12"/>
                  </a:cxn>
                  <a:cxn ang="0">
                    <a:pos x="8" y="13"/>
                  </a:cxn>
                  <a:cxn ang="0">
                    <a:pos x="3" y="12"/>
                  </a:cxn>
                  <a:cxn ang="0">
                    <a:pos x="1" y="9"/>
                  </a:cxn>
                  <a:cxn ang="0">
                    <a:pos x="1" y="4"/>
                  </a:cxn>
                  <a:cxn ang="0">
                    <a:pos x="0" y="0"/>
                  </a:cxn>
                  <a:cxn ang="0">
                    <a:pos x="2" y="0"/>
                  </a:cxn>
                  <a:cxn ang="0">
                    <a:pos x="6" y="1"/>
                  </a:cxn>
                  <a:cxn ang="0">
                    <a:pos x="8" y="2"/>
                  </a:cxn>
                  <a:cxn ang="0">
                    <a:pos x="10" y="4"/>
                  </a:cxn>
                </a:cxnLst>
                <a:rect l="0" t="0" r="r" b="b"/>
                <a:pathLst>
                  <a:path w="10" h="13">
                    <a:moveTo>
                      <a:pt x="10" y="4"/>
                    </a:moveTo>
                    <a:lnTo>
                      <a:pt x="10" y="7"/>
                    </a:lnTo>
                    <a:lnTo>
                      <a:pt x="9" y="10"/>
                    </a:lnTo>
                    <a:lnTo>
                      <a:pt x="9" y="12"/>
                    </a:lnTo>
                    <a:lnTo>
                      <a:pt x="8" y="13"/>
                    </a:lnTo>
                    <a:lnTo>
                      <a:pt x="3" y="12"/>
                    </a:lnTo>
                    <a:lnTo>
                      <a:pt x="1" y="9"/>
                    </a:lnTo>
                    <a:lnTo>
                      <a:pt x="1" y="4"/>
                    </a:lnTo>
                    <a:lnTo>
                      <a:pt x="0" y="0"/>
                    </a:lnTo>
                    <a:lnTo>
                      <a:pt x="2" y="0"/>
                    </a:lnTo>
                    <a:lnTo>
                      <a:pt x="6" y="1"/>
                    </a:lnTo>
                    <a:lnTo>
                      <a:pt x="8" y="2"/>
                    </a:lnTo>
                    <a:lnTo>
                      <a:pt x="10"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2" name="Freeform 68"/>
              <p:cNvSpPr>
                <a:spLocks/>
              </p:cNvSpPr>
              <p:nvPr/>
            </p:nvSpPr>
            <p:spPr bwMode="auto">
              <a:xfrm>
                <a:off x="2921" y="2978"/>
                <a:ext cx="89" cy="348"/>
              </a:xfrm>
              <a:custGeom>
                <a:avLst/>
                <a:gdLst/>
                <a:ahLst/>
                <a:cxnLst>
                  <a:cxn ang="0">
                    <a:pos x="64" y="316"/>
                  </a:cxn>
                  <a:cxn ang="0">
                    <a:pos x="77" y="399"/>
                  </a:cxn>
                  <a:cxn ang="0">
                    <a:pos x="106" y="477"/>
                  </a:cxn>
                  <a:cxn ang="0">
                    <a:pos x="150" y="549"/>
                  </a:cxn>
                  <a:cxn ang="0">
                    <a:pos x="174" y="598"/>
                  </a:cxn>
                  <a:cxn ang="0">
                    <a:pos x="165" y="628"/>
                  </a:cxn>
                  <a:cxn ang="0">
                    <a:pos x="154" y="658"/>
                  </a:cxn>
                  <a:cxn ang="0">
                    <a:pos x="139" y="685"/>
                  </a:cxn>
                  <a:cxn ang="0">
                    <a:pos x="93" y="646"/>
                  </a:cxn>
                  <a:cxn ang="0">
                    <a:pos x="48" y="531"/>
                  </a:cxn>
                  <a:cxn ang="0">
                    <a:pos x="31" y="409"/>
                  </a:cxn>
                  <a:cxn ang="0">
                    <a:pos x="25" y="283"/>
                  </a:cxn>
                  <a:cxn ang="0">
                    <a:pos x="18" y="202"/>
                  </a:cxn>
                  <a:cxn ang="0">
                    <a:pos x="1" y="173"/>
                  </a:cxn>
                  <a:cxn ang="0">
                    <a:pos x="7" y="151"/>
                  </a:cxn>
                  <a:cxn ang="0">
                    <a:pos x="18" y="141"/>
                  </a:cxn>
                  <a:cxn ang="0">
                    <a:pos x="26" y="137"/>
                  </a:cxn>
                  <a:cxn ang="0">
                    <a:pos x="36" y="141"/>
                  </a:cxn>
                  <a:cxn ang="0">
                    <a:pos x="44" y="144"/>
                  </a:cxn>
                  <a:cxn ang="0">
                    <a:pos x="54" y="151"/>
                  </a:cxn>
                  <a:cxn ang="0">
                    <a:pos x="62" y="144"/>
                  </a:cxn>
                  <a:cxn ang="0">
                    <a:pos x="62" y="124"/>
                  </a:cxn>
                  <a:cxn ang="0">
                    <a:pos x="78" y="106"/>
                  </a:cxn>
                  <a:cxn ang="0">
                    <a:pos x="86" y="75"/>
                  </a:cxn>
                  <a:cxn ang="0">
                    <a:pos x="106" y="58"/>
                  </a:cxn>
                  <a:cxn ang="0">
                    <a:pos x="117" y="43"/>
                  </a:cxn>
                  <a:cxn ang="0">
                    <a:pos x="124" y="26"/>
                  </a:cxn>
                  <a:cxn ang="0">
                    <a:pos x="132" y="8"/>
                  </a:cxn>
                  <a:cxn ang="0">
                    <a:pos x="131" y="35"/>
                  </a:cxn>
                  <a:cxn ang="0">
                    <a:pos x="110" y="101"/>
                  </a:cxn>
                  <a:cxn ang="0">
                    <a:pos x="86" y="166"/>
                  </a:cxn>
                  <a:cxn ang="0">
                    <a:pos x="69" y="235"/>
                  </a:cxn>
                </a:cxnLst>
                <a:rect l="0" t="0" r="r" b="b"/>
                <a:pathLst>
                  <a:path w="177" h="697">
                    <a:moveTo>
                      <a:pt x="66" y="272"/>
                    </a:moveTo>
                    <a:lnTo>
                      <a:pt x="64" y="316"/>
                    </a:lnTo>
                    <a:lnTo>
                      <a:pt x="69" y="359"/>
                    </a:lnTo>
                    <a:lnTo>
                      <a:pt x="77" y="399"/>
                    </a:lnTo>
                    <a:lnTo>
                      <a:pt x="90" y="439"/>
                    </a:lnTo>
                    <a:lnTo>
                      <a:pt x="106" y="477"/>
                    </a:lnTo>
                    <a:lnTo>
                      <a:pt x="127" y="513"/>
                    </a:lnTo>
                    <a:lnTo>
                      <a:pt x="150" y="549"/>
                    </a:lnTo>
                    <a:lnTo>
                      <a:pt x="177" y="582"/>
                    </a:lnTo>
                    <a:lnTo>
                      <a:pt x="174" y="598"/>
                    </a:lnTo>
                    <a:lnTo>
                      <a:pt x="169" y="613"/>
                    </a:lnTo>
                    <a:lnTo>
                      <a:pt x="165" y="628"/>
                    </a:lnTo>
                    <a:lnTo>
                      <a:pt x="160" y="643"/>
                    </a:lnTo>
                    <a:lnTo>
                      <a:pt x="154" y="658"/>
                    </a:lnTo>
                    <a:lnTo>
                      <a:pt x="147" y="672"/>
                    </a:lnTo>
                    <a:lnTo>
                      <a:pt x="139" y="685"/>
                    </a:lnTo>
                    <a:lnTo>
                      <a:pt x="129" y="697"/>
                    </a:lnTo>
                    <a:lnTo>
                      <a:pt x="93" y="646"/>
                    </a:lnTo>
                    <a:lnTo>
                      <a:pt x="67" y="590"/>
                    </a:lnTo>
                    <a:lnTo>
                      <a:pt x="48" y="531"/>
                    </a:lnTo>
                    <a:lnTo>
                      <a:pt x="37" y="472"/>
                    </a:lnTo>
                    <a:lnTo>
                      <a:pt x="31" y="409"/>
                    </a:lnTo>
                    <a:lnTo>
                      <a:pt x="28" y="346"/>
                    </a:lnTo>
                    <a:lnTo>
                      <a:pt x="25" y="283"/>
                    </a:lnTo>
                    <a:lnTo>
                      <a:pt x="24" y="219"/>
                    </a:lnTo>
                    <a:lnTo>
                      <a:pt x="18" y="202"/>
                    </a:lnTo>
                    <a:lnTo>
                      <a:pt x="9" y="188"/>
                    </a:lnTo>
                    <a:lnTo>
                      <a:pt x="1" y="173"/>
                    </a:lnTo>
                    <a:lnTo>
                      <a:pt x="0" y="155"/>
                    </a:lnTo>
                    <a:lnTo>
                      <a:pt x="7" y="151"/>
                    </a:lnTo>
                    <a:lnTo>
                      <a:pt x="14" y="147"/>
                    </a:lnTo>
                    <a:lnTo>
                      <a:pt x="18" y="141"/>
                    </a:lnTo>
                    <a:lnTo>
                      <a:pt x="22" y="134"/>
                    </a:lnTo>
                    <a:lnTo>
                      <a:pt x="26" y="137"/>
                    </a:lnTo>
                    <a:lnTo>
                      <a:pt x="31" y="140"/>
                    </a:lnTo>
                    <a:lnTo>
                      <a:pt x="36" y="141"/>
                    </a:lnTo>
                    <a:lnTo>
                      <a:pt x="40" y="140"/>
                    </a:lnTo>
                    <a:lnTo>
                      <a:pt x="44" y="144"/>
                    </a:lnTo>
                    <a:lnTo>
                      <a:pt x="48" y="148"/>
                    </a:lnTo>
                    <a:lnTo>
                      <a:pt x="54" y="151"/>
                    </a:lnTo>
                    <a:lnTo>
                      <a:pt x="60" y="152"/>
                    </a:lnTo>
                    <a:lnTo>
                      <a:pt x="62" y="144"/>
                    </a:lnTo>
                    <a:lnTo>
                      <a:pt x="61" y="134"/>
                    </a:lnTo>
                    <a:lnTo>
                      <a:pt x="62" y="124"/>
                    </a:lnTo>
                    <a:lnTo>
                      <a:pt x="69" y="119"/>
                    </a:lnTo>
                    <a:lnTo>
                      <a:pt x="78" y="106"/>
                    </a:lnTo>
                    <a:lnTo>
                      <a:pt x="82" y="90"/>
                    </a:lnTo>
                    <a:lnTo>
                      <a:pt x="86" y="75"/>
                    </a:lnTo>
                    <a:lnTo>
                      <a:pt x="97" y="63"/>
                    </a:lnTo>
                    <a:lnTo>
                      <a:pt x="106" y="58"/>
                    </a:lnTo>
                    <a:lnTo>
                      <a:pt x="113" y="51"/>
                    </a:lnTo>
                    <a:lnTo>
                      <a:pt x="117" y="43"/>
                    </a:lnTo>
                    <a:lnTo>
                      <a:pt x="122" y="35"/>
                    </a:lnTo>
                    <a:lnTo>
                      <a:pt x="124" y="26"/>
                    </a:lnTo>
                    <a:lnTo>
                      <a:pt x="128" y="17"/>
                    </a:lnTo>
                    <a:lnTo>
                      <a:pt x="132" y="8"/>
                    </a:lnTo>
                    <a:lnTo>
                      <a:pt x="137" y="0"/>
                    </a:lnTo>
                    <a:lnTo>
                      <a:pt x="131" y="35"/>
                    </a:lnTo>
                    <a:lnTo>
                      <a:pt x="122" y="68"/>
                    </a:lnTo>
                    <a:lnTo>
                      <a:pt x="110" y="101"/>
                    </a:lnTo>
                    <a:lnTo>
                      <a:pt x="98" y="133"/>
                    </a:lnTo>
                    <a:lnTo>
                      <a:pt x="86" y="166"/>
                    </a:lnTo>
                    <a:lnTo>
                      <a:pt x="76" y="200"/>
                    </a:lnTo>
                    <a:lnTo>
                      <a:pt x="69" y="235"/>
                    </a:lnTo>
                    <a:lnTo>
                      <a:pt x="66" y="272"/>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3" name="Freeform 69"/>
              <p:cNvSpPr>
                <a:spLocks/>
              </p:cNvSpPr>
              <p:nvPr/>
            </p:nvSpPr>
            <p:spPr bwMode="auto">
              <a:xfrm>
                <a:off x="3280" y="3013"/>
                <a:ext cx="13" cy="6"/>
              </a:xfrm>
              <a:custGeom>
                <a:avLst/>
                <a:gdLst/>
                <a:ahLst/>
                <a:cxnLst>
                  <a:cxn ang="0">
                    <a:pos x="27" y="4"/>
                  </a:cxn>
                  <a:cxn ang="0">
                    <a:pos x="23" y="10"/>
                  </a:cxn>
                  <a:cxn ang="0">
                    <a:pos x="18" y="11"/>
                  </a:cxn>
                  <a:cxn ang="0">
                    <a:pos x="11" y="10"/>
                  </a:cxn>
                  <a:cxn ang="0">
                    <a:pos x="4" y="11"/>
                  </a:cxn>
                  <a:cxn ang="0">
                    <a:pos x="3" y="9"/>
                  </a:cxn>
                  <a:cxn ang="0">
                    <a:pos x="1" y="8"/>
                  </a:cxn>
                  <a:cxn ang="0">
                    <a:pos x="0" y="5"/>
                  </a:cxn>
                  <a:cxn ang="0">
                    <a:pos x="0" y="4"/>
                  </a:cxn>
                  <a:cxn ang="0">
                    <a:pos x="7" y="2"/>
                  </a:cxn>
                  <a:cxn ang="0">
                    <a:pos x="14" y="0"/>
                  </a:cxn>
                  <a:cxn ang="0">
                    <a:pos x="21" y="0"/>
                  </a:cxn>
                  <a:cxn ang="0">
                    <a:pos x="27" y="4"/>
                  </a:cxn>
                </a:cxnLst>
                <a:rect l="0" t="0" r="r" b="b"/>
                <a:pathLst>
                  <a:path w="27" h="11">
                    <a:moveTo>
                      <a:pt x="27" y="4"/>
                    </a:moveTo>
                    <a:lnTo>
                      <a:pt x="23" y="10"/>
                    </a:lnTo>
                    <a:lnTo>
                      <a:pt x="18" y="11"/>
                    </a:lnTo>
                    <a:lnTo>
                      <a:pt x="11" y="10"/>
                    </a:lnTo>
                    <a:lnTo>
                      <a:pt x="4" y="11"/>
                    </a:lnTo>
                    <a:lnTo>
                      <a:pt x="3" y="9"/>
                    </a:lnTo>
                    <a:lnTo>
                      <a:pt x="1" y="8"/>
                    </a:lnTo>
                    <a:lnTo>
                      <a:pt x="0" y="5"/>
                    </a:lnTo>
                    <a:lnTo>
                      <a:pt x="0" y="4"/>
                    </a:lnTo>
                    <a:lnTo>
                      <a:pt x="7" y="2"/>
                    </a:lnTo>
                    <a:lnTo>
                      <a:pt x="14" y="0"/>
                    </a:lnTo>
                    <a:lnTo>
                      <a:pt x="21" y="0"/>
                    </a:lnTo>
                    <a:lnTo>
                      <a:pt x="27"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4" name="Freeform 70"/>
              <p:cNvSpPr>
                <a:spLocks/>
              </p:cNvSpPr>
              <p:nvPr/>
            </p:nvSpPr>
            <p:spPr bwMode="auto">
              <a:xfrm>
                <a:off x="3235" y="3010"/>
                <a:ext cx="7" cy="7"/>
              </a:xfrm>
              <a:custGeom>
                <a:avLst/>
                <a:gdLst/>
                <a:ahLst/>
                <a:cxnLst>
                  <a:cxn ang="0">
                    <a:pos x="14" y="5"/>
                  </a:cxn>
                  <a:cxn ang="0">
                    <a:pos x="14" y="9"/>
                  </a:cxn>
                  <a:cxn ang="0">
                    <a:pos x="12" y="13"/>
                  </a:cxn>
                  <a:cxn ang="0">
                    <a:pos x="8" y="14"/>
                  </a:cxn>
                  <a:cxn ang="0">
                    <a:pos x="4" y="15"/>
                  </a:cxn>
                  <a:cxn ang="0">
                    <a:pos x="0" y="11"/>
                  </a:cxn>
                  <a:cxn ang="0">
                    <a:pos x="2" y="7"/>
                  </a:cxn>
                  <a:cxn ang="0">
                    <a:pos x="4" y="3"/>
                  </a:cxn>
                  <a:cxn ang="0">
                    <a:pos x="7" y="0"/>
                  </a:cxn>
                  <a:cxn ang="0">
                    <a:pos x="10" y="0"/>
                  </a:cxn>
                  <a:cxn ang="0">
                    <a:pos x="11" y="2"/>
                  </a:cxn>
                  <a:cxn ang="0">
                    <a:pos x="13" y="3"/>
                  </a:cxn>
                  <a:cxn ang="0">
                    <a:pos x="14" y="5"/>
                  </a:cxn>
                </a:cxnLst>
                <a:rect l="0" t="0" r="r" b="b"/>
                <a:pathLst>
                  <a:path w="14" h="15">
                    <a:moveTo>
                      <a:pt x="14" y="5"/>
                    </a:moveTo>
                    <a:lnTo>
                      <a:pt x="14" y="9"/>
                    </a:lnTo>
                    <a:lnTo>
                      <a:pt x="12" y="13"/>
                    </a:lnTo>
                    <a:lnTo>
                      <a:pt x="8" y="14"/>
                    </a:lnTo>
                    <a:lnTo>
                      <a:pt x="4" y="15"/>
                    </a:lnTo>
                    <a:lnTo>
                      <a:pt x="0" y="11"/>
                    </a:lnTo>
                    <a:lnTo>
                      <a:pt x="2" y="7"/>
                    </a:lnTo>
                    <a:lnTo>
                      <a:pt x="4" y="3"/>
                    </a:lnTo>
                    <a:lnTo>
                      <a:pt x="7" y="0"/>
                    </a:lnTo>
                    <a:lnTo>
                      <a:pt x="10" y="0"/>
                    </a:lnTo>
                    <a:lnTo>
                      <a:pt x="11" y="2"/>
                    </a:lnTo>
                    <a:lnTo>
                      <a:pt x="13" y="3"/>
                    </a:lnTo>
                    <a:lnTo>
                      <a:pt x="14"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5" name="Freeform 71"/>
              <p:cNvSpPr>
                <a:spLocks/>
              </p:cNvSpPr>
              <p:nvPr/>
            </p:nvSpPr>
            <p:spPr bwMode="auto">
              <a:xfrm>
                <a:off x="3245" y="3015"/>
                <a:ext cx="13" cy="16"/>
              </a:xfrm>
              <a:custGeom>
                <a:avLst/>
                <a:gdLst/>
                <a:ahLst/>
                <a:cxnLst>
                  <a:cxn ang="0">
                    <a:pos x="24" y="12"/>
                  </a:cxn>
                  <a:cxn ang="0">
                    <a:pos x="19" y="18"/>
                  </a:cxn>
                  <a:cxn ang="0">
                    <a:pos x="14" y="24"/>
                  </a:cxn>
                  <a:cxn ang="0">
                    <a:pos x="9" y="30"/>
                  </a:cxn>
                  <a:cxn ang="0">
                    <a:pos x="1" y="33"/>
                  </a:cxn>
                  <a:cxn ang="0">
                    <a:pos x="0" y="23"/>
                  </a:cxn>
                  <a:cxn ang="0">
                    <a:pos x="6" y="15"/>
                  </a:cxn>
                  <a:cxn ang="0">
                    <a:pos x="13" y="7"/>
                  </a:cxn>
                  <a:cxn ang="0">
                    <a:pos x="20" y="0"/>
                  </a:cxn>
                  <a:cxn ang="0">
                    <a:pos x="23" y="1"/>
                  </a:cxn>
                  <a:cxn ang="0">
                    <a:pos x="27" y="5"/>
                  </a:cxn>
                  <a:cxn ang="0">
                    <a:pos x="27" y="8"/>
                  </a:cxn>
                  <a:cxn ang="0">
                    <a:pos x="24" y="12"/>
                  </a:cxn>
                </a:cxnLst>
                <a:rect l="0" t="0" r="r" b="b"/>
                <a:pathLst>
                  <a:path w="27" h="33">
                    <a:moveTo>
                      <a:pt x="24" y="12"/>
                    </a:moveTo>
                    <a:lnTo>
                      <a:pt x="19" y="18"/>
                    </a:lnTo>
                    <a:lnTo>
                      <a:pt x="14" y="24"/>
                    </a:lnTo>
                    <a:lnTo>
                      <a:pt x="9" y="30"/>
                    </a:lnTo>
                    <a:lnTo>
                      <a:pt x="1" y="33"/>
                    </a:lnTo>
                    <a:lnTo>
                      <a:pt x="0" y="23"/>
                    </a:lnTo>
                    <a:lnTo>
                      <a:pt x="6" y="15"/>
                    </a:lnTo>
                    <a:lnTo>
                      <a:pt x="13" y="7"/>
                    </a:lnTo>
                    <a:lnTo>
                      <a:pt x="20" y="0"/>
                    </a:lnTo>
                    <a:lnTo>
                      <a:pt x="23" y="1"/>
                    </a:lnTo>
                    <a:lnTo>
                      <a:pt x="27" y="5"/>
                    </a:lnTo>
                    <a:lnTo>
                      <a:pt x="27" y="8"/>
                    </a:lnTo>
                    <a:lnTo>
                      <a:pt x="24"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6" name="Freeform 72"/>
              <p:cNvSpPr>
                <a:spLocks/>
              </p:cNvSpPr>
              <p:nvPr/>
            </p:nvSpPr>
            <p:spPr bwMode="auto">
              <a:xfrm>
                <a:off x="3208" y="3017"/>
                <a:ext cx="5" cy="6"/>
              </a:xfrm>
              <a:custGeom>
                <a:avLst/>
                <a:gdLst/>
                <a:ahLst/>
                <a:cxnLst>
                  <a:cxn ang="0">
                    <a:pos x="12" y="2"/>
                  </a:cxn>
                  <a:cxn ang="0">
                    <a:pos x="12" y="4"/>
                  </a:cxn>
                  <a:cxn ang="0">
                    <a:pos x="12" y="7"/>
                  </a:cxn>
                  <a:cxn ang="0">
                    <a:pos x="12" y="9"/>
                  </a:cxn>
                  <a:cxn ang="0">
                    <a:pos x="9" y="11"/>
                  </a:cxn>
                  <a:cxn ang="0">
                    <a:pos x="5" y="11"/>
                  </a:cxn>
                  <a:cxn ang="0">
                    <a:pos x="3" y="9"/>
                  </a:cxn>
                  <a:cxn ang="0">
                    <a:pos x="1" y="7"/>
                  </a:cxn>
                  <a:cxn ang="0">
                    <a:pos x="0" y="3"/>
                  </a:cxn>
                  <a:cxn ang="0">
                    <a:pos x="5" y="0"/>
                  </a:cxn>
                  <a:cxn ang="0">
                    <a:pos x="6" y="1"/>
                  </a:cxn>
                  <a:cxn ang="0">
                    <a:pos x="8" y="2"/>
                  </a:cxn>
                  <a:cxn ang="0">
                    <a:pos x="9" y="2"/>
                  </a:cxn>
                  <a:cxn ang="0">
                    <a:pos x="12" y="2"/>
                  </a:cxn>
                </a:cxnLst>
                <a:rect l="0" t="0" r="r" b="b"/>
                <a:pathLst>
                  <a:path w="12" h="11">
                    <a:moveTo>
                      <a:pt x="12" y="2"/>
                    </a:moveTo>
                    <a:lnTo>
                      <a:pt x="12" y="4"/>
                    </a:lnTo>
                    <a:lnTo>
                      <a:pt x="12" y="7"/>
                    </a:lnTo>
                    <a:lnTo>
                      <a:pt x="12" y="9"/>
                    </a:lnTo>
                    <a:lnTo>
                      <a:pt x="9" y="11"/>
                    </a:lnTo>
                    <a:lnTo>
                      <a:pt x="5" y="11"/>
                    </a:lnTo>
                    <a:lnTo>
                      <a:pt x="3" y="9"/>
                    </a:lnTo>
                    <a:lnTo>
                      <a:pt x="1" y="7"/>
                    </a:lnTo>
                    <a:lnTo>
                      <a:pt x="0" y="3"/>
                    </a:lnTo>
                    <a:lnTo>
                      <a:pt x="5" y="0"/>
                    </a:lnTo>
                    <a:lnTo>
                      <a:pt x="6" y="1"/>
                    </a:lnTo>
                    <a:lnTo>
                      <a:pt x="8" y="2"/>
                    </a:lnTo>
                    <a:lnTo>
                      <a:pt x="9" y="2"/>
                    </a:lnTo>
                    <a:lnTo>
                      <a:pt x="12"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7" name="Freeform 73"/>
              <p:cNvSpPr>
                <a:spLocks/>
              </p:cNvSpPr>
              <p:nvPr/>
            </p:nvSpPr>
            <p:spPr bwMode="auto">
              <a:xfrm>
                <a:off x="3267" y="3024"/>
                <a:ext cx="13" cy="17"/>
              </a:xfrm>
              <a:custGeom>
                <a:avLst/>
                <a:gdLst/>
                <a:ahLst/>
                <a:cxnLst>
                  <a:cxn ang="0">
                    <a:pos x="25" y="32"/>
                  </a:cxn>
                  <a:cxn ang="0">
                    <a:pos x="23" y="33"/>
                  </a:cxn>
                  <a:cxn ang="0">
                    <a:pos x="21" y="34"/>
                  </a:cxn>
                  <a:cxn ang="0">
                    <a:pos x="18" y="34"/>
                  </a:cxn>
                  <a:cxn ang="0">
                    <a:pos x="16" y="34"/>
                  </a:cxn>
                  <a:cxn ang="0">
                    <a:pos x="10" y="26"/>
                  </a:cxn>
                  <a:cxn ang="0">
                    <a:pos x="5" y="18"/>
                  </a:cxn>
                  <a:cxn ang="0">
                    <a:pos x="1" y="9"/>
                  </a:cxn>
                  <a:cxn ang="0">
                    <a:pos x="0" y="0"/>
                  </a:cxn>
                  <a:cxn ang="0">
                    <a:pos x="7" y="5"/>
                  </a:cxn>
                  <a:cxn ang="0">
                    <a:pos x="14" y="13"/>
                  </a:cxn>
                  <a:cxn ang="0">
                    <a:pos x="21" y="23"/>
                  </a:cxn>
                  <a:cxn ang="0">
                    <a:pos x="25" y="32"/>
                  </a:cxn>
                </a:cxnLst>
                <a:rect l="0" t="0" r="r" b="b"/>
                <a:pathLst>
                  <a:path w="25" h="34">
                    <a:moveTo>
                      <a:pt x="25" y="32"/>
                    </a:moveTo>
                    <a:lnTo>
                      <a:pt x="23" y="33"/>
                    </a:lnTo>
                    <a:lnTo>
                      <a:pt x="21" y="34"/>
                    </a:lnTo>
                    <a:lnTo>
                      <a:pt x="18" y="34"/>
                    </a:lnTo>
                    <a:lnTo>
                      <a:pt x="16" y="34"/>
                    </a:lnTo>
                    <a:lnTo>
                      <a:pt x="10" y="26"/>
                    </a:lnTo>
                    <a:lnTo>
                      <a:pt x="5" y="18"/>
                    </a:lnTo>
                    <a:lnTo>
                      <a:pt x="1" y="9"/>
                    </a:lnTo>
                    <a:lnTo>
                      <a:pt x="0" y="0"/>
                    </a:lnTo>
                    <a:lnTo>
                      <a:pt x="7" y="5"/>
                    </a:lnTo>
                    <a:lnTo>
                      <a:pt x="14" y="13"/>
                    </a:lnTo>
                    <a:lnTo>
                      <a:pt x="21" y="23"/>
                    </a:lnTo>
                    <a:lnTo>
                      <a:pt x="25" y="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8" name="Freeform 74"/>
              <p:cNvSpPr>
                <a:spLocks/>
              </p:cNvSpPr>
              <p:nvPr/>
            </p:nvSpPr>
            <p:spPr bwMode="auto">
              <a:xfrm>
                <a:off x="3216" y="3022"/>
                <a:ext cx="14" cy="12"/>
              </a:xfrm>
              <a:custGeom>
                <a:avLst/>
                <a:gdLst/>
                <a:ahLst/>
                <a:cxnLst>
                  <a:cxn ang="0">
                    <a:pos x="29" y="5"/>
                  </a:cxn>
                  <a:cxn ang="0">
                    <a:pos x="25" y="13"/>
                  </a:cxn>
                  <a:cxn ang="0">
                    <a:pos x="19" y="19"/>
                  </a:cxn>
                  <a:cxn ang="0">
                    <a:pos x="11" y="22"/>
                  </a:cxn>
                  <a:cxn ang="0">
                    <a:pos x="2" y="24"/>
                  </a:cxn>
                  <a:cxn ang="0">
                    <a:pos x="0" y="16"/>
                  </a:cxn>
                  <a:cxn ang="0">
                    <a:pos x="7" y="10"/>
                  </a:cxn>
                  <a:cxn ang="0">
                    <a:pos x="15" y="6"/>
                  </a:cxn>
                  <a:cxn ang="0">
                    <a:pos x="22" y="0"/>
                  </a:cxn>
                  <a:cxn ang="0">
                    <a:pos x="25" y="0"/>
                  </a:cxn>
                  <a:cxn ang="0">
                    <a:pos x="28" y="0"/>
                  </a:cxn>
                  <a:cxn ang="0">
                    <a:pos x="29" y="2"/>
                  </a:cxn>
                  <a:cxn ang="0">
                    <a:pos x="29" y="5"/>
                  </a:cxn>
                </a:cxnLst>
                <a:rect l="0" t="0" r="r" b="b"/>
                <a:pathLst>
                  <a:path w="29" h="24">
                    <a:moveTo>
                      <a:pt x="29" y="5"/>
                    </a:moveTo>
                    <a:lnTo>
                      <a:pt x="25" y="13"/>
                    </a:lnTo>
                    <a:lnTo>
                      <a:pt x="19" y="19"/>
                    </a:lnTo>
                    <a:lnTo>
                      <a:pt x="11" y="22"/>
                    </a:lnTo>
                    <a:lnTo>
                      <a:pt x="2" y="24"/>
                    </a:lnTo>
                    <a:lnTo>
                      <a:pt x="0" y="16"/>
                    </a:lnTo>
                    <a:lnTo>
                      <a:pt x="7" y="10"/>
                    </a:lnTo>
                    <a:lnTo>
                      <a:pt x="15" y="6"/>
                    </a:lnTo>
                    <a:lnTo>
                      <a:pt x="22" y="0"/>
                    </a:lnTo>
                    <a:lnTo>
                      <a:pt x="25" y="0"/>
                    </a:lnTo>
                    <a:lnTo>
                      <a:pt x="28" y="0"/>
                    </a:lnTo>
                    <a:lnTo>
                      <a:pt x="29" y="2"/>
                    </a:lnTo>
                    <a:lnTo>
                      <a:pt x="29"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19" name="Freeform 75"/>
              <p:cNvSpPr>
                <a:spLocks/>
              </p:cNvSpPr>
              <p:nvPr/>
            </p:nvSpPr>
            <p:spPr bwMode="auto">
              <a:xfrm>
                <a:off x="3173" y="3021"/>
                <a:ext cx="11" cy="9"/>
              </a:xfrm>
              <a:custGeom>
                <a:avLst/>
                <a:gdLst/>
                <a:ahLst/>
                <a:cxnLst>
                  <a:cxn ang="0">
                    <a:pos x="22" y="14"/>
                  </a:cxn>
                  <a:cxn ang="0">
                    <a:pos x="17" y="16"/>
                  </a:cxn>
                  <a:cxn ang="0">
                    <a:pos x="12" y="15"/>
                  </a:cxn>
                  <a:cxn ang="0">
                    <a:pos x="6" y="13"/>
                  </a:cxn>
                  <a:cxn ang="0">
                    <a:pos x="0" y="10"/>
                  </a:cxn>
                  <a:cxn ang="0">
                    <a:pos x="1" y="0"/>
                  </a:cxn>
                  <a:cxn ang="0">
                    <a:pos x="8" y="1"/>
                  </a:cxn>
                  <a:cxn ang="0">
                    <a:pos x="14" y="3"/>
                  </a:cxn>
                  <a:cxn ang="0">
                    <a:pos x="20" y="8"/>
                  </a:cxn>
                  <a:cxn ang="0">
                    <a:pos x="22" y="14"/>
                  </a:cxn>
                </a:cxnLst>
                <a:rect l="0" t="0" r="r" b="b"/>
                <a:pathLst>
                  <a:path w="22" h="16">
                    <a:moveTo>
                      <a:pt x="22" y="14"/>
                    </a:moveTo>
                    <a:lnTo>
                      <a:pt x="17" y="16"/>
                    </a:lnTo>
                    <a:lnTo>
                      <a:pt x="12" y="15"/>
                    </a:lnTo>
                    <a:lnTo>
                      <a:pt x="6" y="13"/>
                    </a:lnTo>
                    <a:lnTo>
                      <a:pt x="0" y="10"/>
                    </a:lnTo>
                    <a:lnTo>
                      <a:pt x="1" y="0"/>
                    </a:lnTo>
                    <a:lnTo>
                      <a:pt x="8" y="1"/>
                    </a:lnTo>
                    <a:lnTo>
                      <a:pt x="14" y="3"/>
                    </a:lnTo>
                    <a:lnTo>
                      <a:pt x="20" y="8"/>
                    </a:lnTo>
                    <a:lnTo>
                      <a:pt x="22" y="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0" name="Freeform 76"/>
              <p:cNvSpPr>
                <a:spLocks/>
              </p:cNvSpPr>
              <p:nvPr/>
            </p:nvSpPr>
            <p:spPr bwMode="auto">
              <a:xfrm>
                <a:off x="3204" y="3031"/>
                <a:ext cx="12" cy="24"/>
              </a:xfrm>
              <a:custGeom>
                <a:avLst/>
                <a:gdLst/>
                <a:ahLst/>
                <a:cxnLst>
                  <a:cxn ang="0">
                    <a:pos x="26" y="48"/>
                  </a:cxn>
                  <a:cxn ang="0">
                    <a:pos x="16" y="42"/>
                  </a:cxn>
                  <a:cxn ang="0">
                    <a:pos x="11" y="32"/>
                  </a:cxn>
                  <a:cxn ang="0">
                    <a:pos x="6" y="18"/>
                  </a:cxn>
                  <a:cxn ang="0">
                    <a:pos x="0" y="6"/>
                  </a:cxn>
                  <a:cxn ang="0">
                    <a:pos x="3" y="0"/>
                  </a:cxn>
                  <a:cxn ang="0">
                    <a:pos x="13" y="9"/>
                  </a:cxn>
                  <a:cxn ang="0">
                    <a:pos x="20" y="21"/>
                  </a:cxn>
                  <a:cxn ang="0">
                    <a:pos x="24" y="35"/>
                  </a:cxn>
                  <a:cxn ang="0">
                    <a:pos x="26" y="48"/>
                  </a:cxn>
                </a:cxnLst>
                <a:rect l="0" t="0" r="r" b="b"/>
                <a:pathLst>
                  <a:path w="26" h="48">
                    <a:moveTo>
                      <a:pt x="26" y="48"/>
                    </a:moveTo>
                    <a:lnTo>
                      <a:pt x="16" y="42"/>
                    </a:lnTo>
                    <a:lnTo>
                      <a:pt x="11" y="32"/>
                    </a:lnTo>
                    <a:lnTo>
                      <a:pt x="6" y="18"/>
                    </a:lnTo>
                    <a:lnTo>
                      <a:pt x="0" y="6"/>
                    </a:lnTo>
                    <a:lnTo>
                      <a:pt x="3" y="0"/>
                    </a:lnTo>
                    <a:lnTo>
                      <a:pt x="13" y="9"/>
                    </a:lnTo>
                    <a:lnTo>
                      <a:pt x="20" y="21"/>
                    </a:lnTo>
                    <a:lnTo>
                      <a:pt x="24" y="35"/>
                    </a:lnTo>
                    <a:lnTo>
                      <a:pt x="26" y="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1" name="Freeform 77"/>
              <p:cNvSpPr>
                <a:spLocks/>
              </p:cNvSpPr>
              <p:nvPr/>
            </p:nvSpPr>
            <p:spPr bwMode="auto">
              <a:xfrm>
                <a:off x="3147" y="3030"/>
                <a:ext cx="16" cy="12"/>
              </a:xfrm>
              <a:custGeom>
                <a:avLst/>
                <a:gdLst/>
                <a:ahLst/>
                <a:cxnLst>
                  <a:cxn ang="0">
                    <a:pos x="34" y="10"/>
                  </a:cxn>
                  <a:cxn ang="0">
                    <a:pos x="26" y="14"/>
                  </a:cxn>
                  <a:cxn ang="0">
                    <a:pos x="19" y="19"/>
                  </a:cxn>
                  <a:cxn ang="0">
                    <a:pos x="11" y="22"/>
                  </a:cxn>
                  <a:cxn ang="0">
                    <a:pos x="3" y="25"/>
                  </a:cxn>
                  <a:cxn ang="0">
                    <a:pos x="0" y="19"/>
                  </a:cxn>
                  <a:cxn ang="0">
                    <a:pos x="4" y="15"/>
                  </a:cxn>
                  <a:cxn ang="0">
                    <a:pos x="9" y="10"/>
                  </a:cxn>
                  <a:cxn ang="0">
                    <a:pos x="15" y="7"/>
                  </a:cxn>
                  <a:cxn ang="0">
                    <a:pos x="21" y="2"/>
                  </a:cxn>
                  <a:cxn ang="0">
                    <a:pos x="27" y="0"/>
                  </a:cxn>
                  <a:cxn ang="0">
                    <a:pos x="30" y="0"/>
                  </a:cxn>
                  <a:cxn ang="0">
                    <a:pos x="34" y="4"/>
                  </a:cxn>
                  <a:cxn ang="0">
                    <a:pos x="34" y="10"/>
                  </a:cxn>
                </a:cxnLst>
                <a:rect l="0" t="0" r="r" b="b"/>
                <a:pathLst>
                  <a:path w="34" h="25">
                    <a:moveTo>
                      <a:pt x="34" y="10"/>
                    </a:moveTo>
                    <a:lnTo>
                      <a:pt x="26" y="14"/>
                    </a:lnTo>
                    <a:lnTo>
                      <a:pt x="19" y="19"/>
                    </a:lnTo>
                    <a:lnTo>
                      <a:pt x="11" y="22"/>
                    </a:lnTo>
                    <a:lnTo>
                      <a:pt x="3" y="25"/>
                    </a:lnTo>
                    <a:lnTo>
                      <a:pt x="0" y="19"/>
                    </a:lnTo>
                    <a:lnTo>
                      <a:pt x="4" y="15"/>
                    </a:lnTo>
                    <a:lnTo>
                      <a:pt x="9" y="10"/>
                    </a:lnTo>
                    <a:lnTo>
                      <a:pt x="15" y="7"/>
                    </a:lnTo>
                    <a:lnTo>
                      <a:pt x="21" y="2"/>
                    </a:lnTo>
                    <a:lnTo>
                      <a:pt x="27" y="0"/>
                    </a:lnTo>
                    <a:lnTo>
                      <a:pt x="30" y="0"/>
                    </a:lnTo>
                    <a:lnTo>
                      <a:pt x="34" y="4"/>
                    </a:lnTo>
                    <a:lnTo>
                      <a:pt x="34"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2" name="Freeform 78"/>
              <p:cNvSpPr>
                <a:spLocks/>
              </p:cNvSpPr>
              <p:nvPr/>
            </p:nvSpPr>
            <p:spPr bwMode="auto">
              <a:xfrm>
                <a:off x="3175" y="3035"/>
                <a:ext cx="20" cy="17"/>
              </a:xfrm>
              <a:custGeom>
                <a:avLst/>
                <a:gdLst/>
                <a:ahLst/>
                <a:cxnLst>
                  <a:cxn ang="0">
                    <a:pos x="39" y="4"/>
                  </a:cxn>
                  <a:cxn ang="0">
                    <a:pos x="32" y="12"/>
                  </a:cxn>
                  <a:cxn ang="0">
                    <a:pos x="24" y="20"/>
                  </a:cxn>
                  <a:cxn ang="0">
                    <a:pos x="15" y="27"/>
                  </a:cxn>
                  <a:cxn ang="0">
                    <a:pos x="6" y="33"/>
                  </a:cxn>
                  <a:cxn ang="0">
                    <a:pos x="3" y="32"/>
                  </a:cxn>
                  <a:cxn ang="0">
                    <a:pos x="1" y="30"/>
                  </a:cxn>
                  <a:cxn ang="0">
                    <a:pos x="0" y="26"/>
                  </a:cxn>
                  <a:cxn ang="0">
                    <a:pos x="1" y="23"/>
                  </a:cxn>
                  <a:cxn ang="0">
                    <a:pos x="33" y="0"/>
                  </a:cxn>
                  <a:cxn ang="0">
                    <a:pos x="39" y="4"/>
                  </a:cxn>
                </a:cxnLst>
                <a:rect l="0" t="0" r="r" b="b"/>
                <a:pathLst>
                  <a:path w="39" h="33">
                    <a:moveTo>
                      <a:pt x="39" y="4"/>
                    </a:moveTo>
                    <a:lnTo>
                      <a:pt x="32" y="12"/>
                    </a:lnTo>
                    <a:lnTo>
                      <a:pt x="24" y="20"/>
                    </a:lnTo>
                    <a:lnTo>
                      <a:pt x="15" y="27"/>
                    </a:lnTo>
                    <a:lnTo>
                      <a:pt x="6" y="33"/>
                    </a:lnTo>
                    <a:lnTo>
                      <a:pt x="3" y="32"/>
                    </a:lnTo>
                    <a:lnTo>
                      <a:pt x="1" y="30"/>
                    </a:lnTo>
                    <a:lnTo>
                      <a:pt x="0" y="26"/>
                    </a:lnTo>
                    <a:lnTo>
                      <a:pt x="1" y="23"/>
                    </a:lnTo>
                    <a:lnTo>
                      <a:pt x="33" y="0"/>
                    </a:lnTo>
                    <a:lnTo>
                      <a:pt x="39"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3" name="Freeform 79"/>
              <p:cNvSpPr>
                <a:spLocks/>
              </p:cNvSpPr>
              <p:nvPr/>
            </p:nvSpPr>
            <p:spPr bwMode="auto">
              <a:xfrm>
                <a:off x="3244" y="3042"/>
                <a:ext cx="19" cy="8"/>
              </a:xfrm>
              <a:custGeom>
                <a:avLst/>
                <a:gdLst/>
                <a:ahLst/>
                <a:cxnLst>
                  <a:cxn ang="0">
                    <a:pos x="39" y="4"/>
                  </a:cxn>
                  <a:cxn ang="0">
                    <a:pos x="37" y="8"/>
                  </a:cxn>
                  <a:cxn ang="0">
                    <a:pos x="33" y="11"/>
                  </a:cxn>
                  <a:cxn ang="0">
                    <a:pos x="29" y="12"/>
                  </a:cxn>
                  <a:cxn ang="0">
                    <a:pos x="24" y="13"/>
                  </a:cxn>
                  <a:cxn ang="0">
                    <a:pos x="18" y="13"/>
                  </a:cxn>
                  <a:cxn ang="0">
                    <a:pos x="14" y="14"/>
                  </a:cxn>
                  <a:cxn ang="0">
                    <a:pos x="8" y="15"/>
                  </a:cxn>
                  <a:cxn ang="0">
                    <a:pos x="3" y="17"/>
                  </a:cxn>
                  <a:cxn ang="0">
                    <a:pos x="2" y="14"/>
                  </a:cxn>
                  <a:cxn ang="0">
                    <a:pos x="0" y="13"/>
                  </a:cxn>
                  <a:cxn ang="0">
                    <a:pos x="0" y="11"/>
                  </a:cxn>
                  <a:cxn ang="0">
                    <a:pos x="0" y="10"/>
                  </a:cxn>
                  <a:cxn ang="0">
                    <a:pos x="4" y="7"/>
                  </a:cxn>
                  <a:cxn ang="0">
                    <a:pos x="9" y="5"/>
                  </a:cxn>
                  <a:cxn ang="0">
                    <a:pos x="15" y="3"/>
                  </a:cxn>
                  <a:cxn ang="0">
                    <a:pos x="19" y="2"/>
                  </a:cxn>
                  <a:cxn ang="0">
                    <a:pos x="25" y="0"/>
                  </a:cxn>
                  <a:cxn ang="0">
                    <a:pos x="30" y="0"/>
                  </a:cxn>
                  <a:cxn ang="0">
                    <a:pos x="34" y="2"/>
                  </a:cxn>
                  <a:cxn ang="0">
                    <a:pos x="39" y="4"/>
                  </a:cxn>
                </a:cxnLst>
                <a:rect l="0" t="0" r="r" b="b"/>
                <a:pathLst>
                  <a:path w="39" h="17">
                    <a:moveTo>
                      <a:pt x="39" y="4"/>
                    </a:moveTo>
                    <a:lnTo>
                      <a:pt x="37" y="8"/>
                    </a:lnTo>
                    <a:lnTo>
                      <a:pt x="33" y="11"/>
                    </a:lnTo>
                    <a:lnTo>
                      <a:pt x="29" y="12"/>
                    </a:lnTo>
                    <a:lnTo>
                      <a:pt x="24" y="13"/>
                    </a:lnTo>
                    <a:lnTo>
                      <a:pt x="18" y="13"/>
                    </a:lnTo>
                    <a:lnTo>
                      <a:pt x="14" y="14"/>
                    </a:lnTo>
                    <a:lnTo>
                      <a:pt x="8" y="15"/>
                    </a:lnTo>
                    <a:lnTo>
                      <a:pt x="3" y="17"/>
                    </a:lnTo>
                    <a:lnTo>
                      <a:pt x="2" y="14"/>
                    </a:lnTo>
                    <a:lnTo>
                      <a:pt x="0" y="13"/>
                    </a:lnTo>
                    <a:lnTo>
                      <a:pt x="0" y="11"/>
                    </a:lnTo>
                    <a:lnTo>
                      <a:pt x="0" y="10"/>
                    </a:lnTo>
                    <a:lnTo>
                      <a:pt x="4" y="7"/>
                    </a:lnTo>
                    <a:lnTo>
                      <a:pt x="9" y="5"/>
                    </a:lnTo>
                    <a:lnTo>
                      <a:pt x="15" y="3"/>
                    </a:lnTo>
                    <a:lnTo>
                      <a:pt x="19" y="2"/>
                    </a:lnTo>
                    <a:lnTo>
                      <a:pt x="25" y="0"/>
                    </a:lnTo>
                    <a:lnTo>
                      <a:pt x="30" y="0"/>
                    </a:lnTo>
                    <a:lnTo>
                      <a:pt x="34" y="2"/>
                    </a:lnTo>
                    <a:lnTo>
                      <a:pt x="39"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4" name="Freeform 80"/>
              <p:cNvSpPr>
                <a:spLocks/>
              </p:cNvSpPr>
              <p:nvPr/>
            </p:nvSpPr>
            <p:spPr bwMode="auto">
              <a:xfrm>
                <a:off x="3228" y="3042"/>
                <a:ext cx="9" cy="20"/>
              </a:xfrm>
              <a:custGeom>
                <a:avLst/>
                <a:gdLst/>
                <a:ahLst/>
                <a:cxnLst>
                  <a:cxn ang="0">
                    <a:pos x="18" y="4"/>
                  </a:cxn>
                  <a:cxn ang="0">
                    <a:pos x="15" y="15"/>
                  </a:cxn>
                  <a:cxn ang="0">
                    <a:pos x="15" y="27"/>
                  </a:cxn>
                  <a:cxn ang="0">
                    <a:pos x="11" y="36"/>
                  </a:cxn>
                  <a:cxn ang="0">
                    <a:pos x="0" y="41"/>
                  </a:cxn>
                  <a:cxn ang="0">
                    <a:pos x="0" y="30"/>
                  </a:cxn>
                  <a:cxn ang="0">
                    <a:pos x="3" y="20"/>
                  </a:cxn>
                  <a:cxn ang="0">
                    <a:pos x="8" y="11"/>
                  </a:cxn>
                  <a:cxn ang="0">
                    <a:pos x="11" y="0"/>
                  </a:cxn>
                  <a:cxn ang="0">
                    <a:pos x="18" y="4"/>
                  </a:cxn>
                </a:cxnLst>
                <a:rect l="0" t="0" r="r" b="b"/>
                <a:pathLst>
                  <a:path w="18" h="41">
                    <a:moveTo>
                      <a:pt x="18" y="4"/>
                    </a:moveTo>
                    <a:lnTo>
                      <a:pt x="15" y="15"/>
                    </a:lnTo>
                    <a:lnTo>
                      <a:pt x="15" y="27"/>
                    </a:lnTo>
                    <a:lnTo>
                      <a:pt x="11" y="36"/>
                    </a:lnTo>
                    <a:lnTo>
                      <a:pt x="0" y="41"/>
                    </a:lnTo>
                    <a:lnTo>
                      <a:pt x="0" y="30"/>
                    </a:lnTo>
                    <a:lnTo>
                      <a:pt x="3" y="20"/>
                    </a:lnTo>
                    <a:lnTo>
                      <a:pt x="8" y="11"/>
                    </a:lnTo>
                    <a:lnTo>
                      <a:pt x="11" y="0"/>
                    </a:lnTo>
                    <a:lnTo>
                      <a:pt x="18"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5" name="Freeform 81"/>
              <p:cNvSpPr>
                <a:spLocks/>
              </p:cNvSpPr>
              <p:nvPr/>
            </p:nvSpPr>
            <p:spPr bwMode="auto">
              <a:xfrm>
                <a:off x="2749" y="3009"/>
                <a:ext cx="53" cy="36"/>
              </a:xfrm>
              <a:custGeom>
                <a:avLst/>
                <a:gdLst/>
                <a:ahLst/>
                <a:cxnLst>
                  <a:cxn ang="0">
                    <a:pos x="106" y="22"/>
                  </a:cxn>
                  <a:cxn ang="0">
                    <a:pos x="105" y="33"/>
                  </a:cxn>
                  <a:cxn ang="0">
                    <a:pos x="96" y="38"/>
                  </a:cxn>
                  <a:cxn ang="0">
                    <a:pos x="87" y="45"/>
                  </a:cxn>
                  <a:cxn ang="0">
                    <a:pos x="79" y="52"/>
                  </a:cxn>
                  <a:cxn ang="0">
                    <a:pos x="72" y="59"/>
                  </a:cxn>
                  <a:cxn ang="0">
                    <a:pos x="64" y="64"/>
                  </a:cxn>
                  <a:cxn ang="0">
                    <a:pos x="56" y="69"/>
                  </a:cxn>
                  <a:cxn ang="0">
                    <a:pos x="45" y="70"/>
                  </a:cxn>
                  <a:cxn ang="0">
                    <a:pos x="34" y="67"/>
                  </a:cxn>
                  <a:cxn ang="0">
                    <a:pos x="23" y="59"/>
                  </a:cxn>
                  <a:cxn ang="0">
                    <a:pos x="15" y="49"/>
                  </a:cxn>
                  <a:cxn ang="0">
                    <a:pos x="8" y="38"/>
                  </a:cxn>
                  <a:cxn ang="0">
                    <a:pos x="0" y="29"/>
                  </a:cxn>
                  <a:cxn ang="0">
                    <a:pos x="8" y="24"/>
                  </a:cxn>
                  <a:cxn ang="0">
                    <a:pos x="15" y="18"/>
                  </a:cxn>
                  <a:cxn ang="0">
                    <a:pos x="23" y="12"/>
                  </a:cxn>
                  <a:cxn ang="0">
                    <a:pos x="32" y="7"/>
                  </a:cxn>
                  <a:cxn ang="0">
                    <a:pos x="40" y="2"/>
                  </a:cxn>
                  <a:cxn ang="0">
                    <a:pos x="49" y="0"/>
                  </a:cxn>
                  <a:cxn ang="0">
                    <a:pos x="58" y="0"/>
                  </a:cxn>
                  <a:cxn ang="0">
                    <a:pos x="67" y="2"/>
                  </a:cxn>
                  <a:cxn ang="0">
                    <a:pos x="72" y="4"/>
                  </a:cxn>
                  <a:cxn ang="0">
                    <a:pos x="76" y="7"/>
                  </a:cxn>
                  <a:cxn ang="0">
                    <a:pos x="81" y="10"/>
                  </a:cxn>
                  <a:cxn ang="0">
                    <a:pos x="86" y="14"/>
                  </a:cxn>
                  <a:cxn ang="0">
                    <a:pos x="90" y="16"/>
                  </a:cxn>
                  <a:cxn ang="0">
                    <a:pos x="95" y="18"/>
                  </a:cxn>
                  <a:cxn ang="0">
                    <a:pos x="101" y="20"/>
                  </a:cxn>
                  <a:cxn ang="0">
                    <a:pos x="106" y="22"/>
                  </a:cxn>
                </a:cxnLst>
                <a:rect l="0" t="0" r="r" b="b"/>
                <a:pathLst>
                  <a:path w="106" h="70">
                    <a:moveTo>
                      <a:pt x="106" y="22"/>
                    </a:moveTo>
                    <a:lnTo>
                      <a:pt x="105" y="33"/>
                    </a:lnTo>
                    <a:lnTo>
                      <a:pt x="96" y="38"/>
                    </a:lnTo>
                    <a:lnTo>
                      <a:pt x="87" y="45"/>
                    </a:lnTo>
                    <a:lnTo>
                      <a:pt x="79" y="52"/>
                    </a:lnTo>
                    <a:lnTo>
                      <a:pt x="72" y="59"/>
                    </a:lnTo>
                    <a:lnTo>
                      <a:pt x="64" y="64"/>
                    </a:lnTo>
                    <a:lnTo>
                      <a:pt x="56" y="69"/>
                    </a:lnTo>
                    <a:lnTo>
                      <a:pt x="45" y="70"/>
                    </a:lnTo>
                    <a:lnTo>
                      <a:pt x="34" y="67"/>
                    </a:lnTo>
                    <a:lnTo>
                      <a:pt x="23" y="59"/>
                    </a:lnTo>
                    <a:lnTo>
                      <a:pt x="15" y="49"/>
                    </a:lnTo>
                    <a:lnTo>
                      <a:pt x="8" y="38"/>
                    </a:lnTo>
                    <a:lnTo>
                      <a:pt x="0" y="29"/>
                    </a:lnTo>
                    <a:lnTo>
                      <a:pt x="8" y="24"/>
                    </a:lnTo>
                    <a:lnTo>
                      <a:pt x="15" y="18"/>
                    </a:lnTo>
                    <a:lnTo>
                      <a:pt x="23" y="12"/>
                    </a:lnTo>
                    <a:lnTo>
                      <a:pt x="32" y="7"/>
                    </a:lnTo>
                    <a:lnTo>
                      <a:pt x="40" y="2"/>
                    </a:lnTo>
                    <a:lnTo>
                      <a:pt x="49" y="0"/>
                    </a:lnTo>
                    <a:lnTo>
                      <a:pt x="58" y="0"/>
                    </a:lnTo>
                    <a:lnTo>
                      <a:pt x="67" y="2"/>
                    </a:lnTo>
                    <a:lnTo>
                      <a:pt x="72" y="4"/>
                    </a:lnTo>
                    <a:lnTo>
                      <a:pt x="76" y="7"/>
                    </a:lnTo>
                    <a:lnTo>
                      <a:pt x="81" y="10"/>
                    </a:lnTo>
                    <a:lnTo>
                      <a:pt x="86" y="14"/>
                    </a:lnTo>
                    <a:lnTo>
                      <a:pt x="90" y="16"/>
                    </a:lnTo>
                    <a:lnTo>
                      <a:pt x="95" y="18"/>
                    </a:lnTo>
                    <a:lnTo>
                      <a:pt x="101" y="20"/>
                    </a:lnTo>
                    <a:lnTo>
                      <a:pt x="106" y="2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6" name="Freeform 82"/>
              <p:cNvSpPr>
                <a:spLocks/>
              </p:cNvSpPr>
              <p:nvPr/>
            </p:nvSpPr>
            <p:spPr bwMode="auto">
              <a:xfrm>
                <a:off x="3124" y="3040"/>
                <a:ext cx="12" cy="18"/>
              </a:xfrm>
              <a:custGeom>
                <a:avLst/>
                <a:gdLst/>
                <a:ahLst/>
                <a:cxnLst>
                  <a:cxn ang="0">
                    <a:pos x="24" y="30"/>
                  </a:cxn>
                  <a:cxn ang="0">
                    <a:pos x="23" y="32"/>
                  </a:cxn>
                  <a:cxn ang="0">
                    <a:pos x="21" y="35"/>
                  </a:cxn>
                  <a:cxn ang="0">
                    <a:pos x="19" y="36"/>
                  </a:cxn>
                  <a:cxn ang="0">
                    <a:pos x="15" y="35"/>
                  </a:cxn>
                  <a:cxn ang="0">
                    <a:pos x="12" y="26"/>
                  </a:cxn>
                  <a:cxn ang="0">
                    <a:pos x="5" y="17"/>
                  </a:cxn>
                  <a:cxn ang="0">
                    <a:pos x="0" y="9"/>
                  </a:cxn>
                  <a:cxn ang="0">
                    <a:pos x="0" y="0"/>
                  </a:cxn>
                  <a:cxn ang="0">
                    <a:pos x="8" y="5"/>
                  </a:cxn>
                  <a:cxn ang="0">
                    <a:pos x="14" y="11"/>
                  </a:cxn>
                  <a:cxn ang="0">
                    <a:pos x="20" y="21"/>
                  </a:cxn>
                  <a:cxn ang="0">
                    <a:pos x="24" y="30"/>
                  </a:cxn>
                </a:cxnLst>
                <a:rect l="0" t="0" r="r" b="b"/>
                <a:pathLst>
                  <a:path w="24" h="36">
                    <a:moveTo>
                      <a:pt x="24" y="30"/>
                    </a:moveTo>
                    <a:lnTo>
                      <a:pt x="23" y="32"/>
                    </a:lnTo>
                    <a:lnTo>
                      <a:pt x="21" y="35"/>
                    </a:lnTo>
                    <a:lnTo>
                      <a:pt x="19" y="36"/>
                    </a:lnTo>
                    <a:lnTo>
                      <a:pt x="15" y="35"/>
                    </a:lnTo>
                    <a:lnTo>
                      <a:pt x="12" y="26"/>
                    </a:lnTo>
                    <a:lnTo>
                      <a:pt x="5" y="17"/>
                    </a:lnTo>
                    <a:lnTo>
                      <a:pt x="0" y="9"/>
                    </a:lnTo>
                    <a:lnTo>
                      <a:pt x="0" y="0"/>
                    </a:lnTo>
                    <a:lnTo>
                      <a:pt x="8" y="5"/>
                    </a:lnTo>
                    <a:lnTo>
                      <a:pt x="14" y="11"/>
                    </a:lnTo>
                    <a:lnTo>
                      <a:pt x="20" y="21"/>
                    </a:lnTo>
                    <a:lnTo>
                      <a:pt x="24" y="3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7" name="Freeform 83"/>
              <p:cNvSpPr>
                <a:spLocks/>
              </p:cNvSpPr>
              <p:nvPr/>
            </p:nvSpPr>
            <p:spPr bwMode="auto">
              <a:xfrm>
                <a:off x="3103" y="3042"/>
                <a:ext cx="11" cy="12"/>
              </a:xfrm>
              <a:custGeom>
                <a:avLst/>
                <a:gdLst/>
                <a:ahLst/>
                <a:cxnLst>
                  <a:cxn ang="0">
                    <a:pos x="22" y="0"/>
                  </a:cxn>
                  <a:cxn ang="0">
                    <a:pos x="22" y="7"/>
                  </a:cxn>
                  <a:cxn ang="0">
                    <a:pos x="18" y="13"/>
                  </a:cxn>
                  <a:cxn ang="0">
                    <a:pos x="12" y="19"/>
                  </a:cxn>
                  <a:cxn ang="0">
                    <a:pos x="7" y="24"/>
                  </a:cxn>
                  <a:cxn ang="0">
                    <a:pos x="4" y="24"/>
                  </a:cxn>
                  <a:cxn ang="0">
                    <a:pos x="3" y="23"/>
                  </a:cxn>
                  <a:cxn ang="0">
                    <a:pos x="1" y="22"/>
                  </a:cxn>
                  <a:cxn ang="0">
                    <a:pos x="0" y="21"/>
                  </a:cxn>
                  <a:cxn ang="0">
                    <a:pos x="3" y="14"/>
                  </a:cxn>
                  <a:cxn ang="0">
                    <a:pos x="9" y="8"/>
                  </a:cxn>
                  <a:cxn ang="0">
                    <a:pos x="15" y="4"/>
                  </a:cxn>
                  <a:cxn ang="0">
                    <a:pos x="22" y="0"/>
                  </a:cxn>
                </a:cxnLst>
                <a:rect l="0" t="0" r="r" b="b"/>
                <a:pathLst>
                  <a:path w="22" h="24">
                    <a:moveTo>
                      <a:pt x="22" y="0"/>
                    </a:moveTo>
                    <a:lnTo>
                      <a:pt x="22" y="7"/>
                    </a:lnTo>
                    <a:lnTo>
                      <a:pt x="18" y="13"/>
                    </a:lnTo>
                    <a:lnTo>
                      <a:pt x="12" y="19"/>
                    </a:lnTo>
                    <a:lnTo>
                      <a:pt x="7" y="24"/>
                    </a:lnTo>
                    <a:lnTo>
                      <a:pt x="4" y="24"/>
                    </a:lnTo>
                    <a:lnTo>
                      <a:pt x="3" y="23"/>
                    </a:lnTo>
                    <a:lnTo>
                      <a:pt x="1" y="22"/>
                    </a:lnTo>
                    <a:lnTo>
                      <a:pt x="0" y="21"/>
                    </a:lnTo>
                    <a:lnTo>
                      <a:pt x="3" y="14"/>
                    </a:lnTo>
                    <a:lnTo>
                      <a:pt x="9" y="8"/>
                    </a:lnTo>
                    <a:lnTo>
                      <a:pt x="15" y="4"/>
                    </a:lnTo>
                    <a:lnTo>
                      <a:pt x="2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8" name="Freeform 84"/>
              <p:cNvSpPr>
                <a:spLocks/>
              </p:cNvSpPr>
              <p:nvPr/>
            </p:nvSpPr>
            <p:spPr bwMode="auto">
              <a:xfrm>
                <a:off x="3244" y="3057"/>
                <a:ext cx="6" cy="25"/>
              </a:xfrm>
              <a:custGeom>
                <a:avLst/>
                <a:gdLst/>
                <a:ahLst/>
                <a:cxnLst>
                  <a:cxn ang="0">
                    <a:pos x="13" y="5"/>
                  </a:cxn>
                  <a:cxn ang="0">
                    <a:pos x="11" y="16"/>
                  </a:cxn>
                  <a:cxn ang="0">
                    <a:pos x="10" y="28"/>
                  </a:cxn>
                  <a:cxn ang="0">
                    <a:pos x="9" y="41"/>
                  </a:cxn>
                  <a:cxn ang="0">
                    <a:pos x="7" y="51"/>
                  </a:cxn>
                  <a:cxn ang="0">
                    <a:pos x="1" y="46"/>
                  </a:cxn>
                  <a:cxn ang="0">
                    <a:pos x="0" y="38"/>
                  </a:cxn>
                  <a:cxn ang="0">
                    <a:pos x="0" y="29"/>
                  </a:cxn>
                  <a:cxn ang="0">
                    <a:pos x="0" y="21"/>
                  </a:cxn>
                  <a:cxn ang="0">
                    <a:pos x="3" y="0"/>
                  </a:cxn>
                  <a:cxn ang="0">
                    <a:pos x="13" y="5"/>
                  </a:cxn>
                </a:cxnLst>
                <a:rect l="0" t="0" r="r" b="b"/>
                <a:pathLst>
                  <a:path w="13" h="51">
                    <a:moveTo>
                      <a:pt x="13" y="5"/>
                    </a:moveTo>
                    <a:lnTo>
                      <a:pt x="11" y="16"/>
                    </a:lnTo>
                    <a:lnTo>
                      <a:pt x="10" y="28"/>
                    </a:lnTo>
                    <a:lnTo>
                      <a:pt x="9" y="41"/>
                    </a:lnTo>
                    <a:lnTo>
                      <a:pt x="7" y="51"/>
                    </a:lnTo>
                    <a:lnTo>
                      <a:pt x="1" y="46"/>
                    </a:lnTo>
                    <a:lnTo>
                      <a:pt x="0" y="38"/>
                    </a:lnTo>
                    <a:lnTo>
                      <a:pt x="0" y="29"/>
                    </a:lnTo>
                    <a:lnTo>
                      <a:pt x="0" y="21"/>
                    </a:lnTo>
                    <a:lnTo>
                      <a:pt x="3" y="0"/>
                    </a:lnTo>
                    <a:lnTo>
                      <a:pt x="1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29" name="Freeform 85"/>
              <p:cNvSpPr>
                <a:spLocks/>
              </p:cNvSpPr>
              <p:nvPr/>
            </p:nvSpPr>
            <p:spPr bwMode="auto">
              <a:xfrm>
                <a:off x="3050" y="3041"/>
                <a:ext cx="9" cy="7"/>
              </a:xfrm>
              <a:custGeom>
                <a:avLst/>
                <a:gdLst/>
                <a:ahLst/>
                <a:cxnLst>
                  <a:cxn ang="0">
                    <a:pos x="16" y="9"/>
                  </a:cxn>
                  <a:cxn ang="0">
                    <a:pos x="16" y="14"/>
                  </a:cxn>
                  <a:cxn ang="0">
                    <a:pos x="10" y="14"/>
                  </a:cxn>
                  <a:cxn ang="0">
                    <a:pos x="6" y="10"/>
                  </a:cxn>
                  <a:cxn ang="0">
                    <a:pos x="2" y="7"/>
                  </a:cxn>
                  <a:cxn ang="0">
                    <a:pos x="0" y="4"/>
                  </a:cxn>
                  <a:cxn ang="0">
                    <a:pos x="4" y="0"/>
                  </a:cxn>
                  <a:cxn ang="0">
                    <a:pos x="9" y="1"/>
                  </a:cxn>
                  <a:cxn ang="0">
                    <a:pos x="13" y="6"/>
                  </a:cxn>
                  <a:cxn ang="0">
                    <a:pos x="16" y="9"/>
                  </a:cxn>
                </a:cxnLst>
                <a:rect l="0" t="0" r="r" b="b"/>
                <a:pathLst>
                  <a:path w="16" h="14">
                    <a:moveTo>
                      <a:pt x="16" y="9"/>
                    </a:moveTo>
                    <a:lnTo>
                      <a:pt x="16" y="14"/>
                    </a:lnTo>
                    <a:lnTo>
                      <a:pt x="10" y="14"/>
                    </a:lnTo>
                    <a:lnTo>
                      <a:pt x="6" y="10"/>
                    </a:lnTo>
                    <a:lnTo>
                      <a:pt x="2" y="7"/>
                    </a:lnTo>
                    <a:lnTo>
                      <a:pt x="0" y="4"/>
                    </a:lnTo>
                    <a:lnTo>
                      <a:pt x="4" y="0"/>
                    </a:lnTo>
                    <a:lnTo>
                      <a:pt x="9" y="1"/>
                    </a:lnTo>
                    <a:lnTo>
                      <a:pt x="13" y="6"/>
                    </a:lnTo>
                    <a:lnTo>
                      <a:pt x="16" y="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0" name="Freeform 86"/>
              <p:cNvSpPr>
                <a:spLocks/>
              </p:cNvSpPr>
              <p:nvPr/>
            </p:nvSpPr>
            <p:spPr bwMode="auto">
              <a:xfrm>
                <a:off x="3144" y="3050"/>
                <a:ext cx="5" cy="10"/>
              </a:xfrm>
              <a:custGeom>
                <a:avLst/>
                <a:gdLst/>
                <a:ahLst/>
                <a:cxnLst>
                  <a:cxn ang="0">
                    <a:pos x="12" y="18"/>
                  </a:cxn>
                  <a:cxn ang="0">
                    <a:pos x="10" y="20"/>
                  </a:cxn>
                  <a:cxn ang="0">
                    <a:pos x="7" y="21"/>
                  </a:cxn>
                  <a:cxn ang="0">
                    <a:pos x="5" y="21"/>
                  </a:cxn>
                  <a:cxn ang="0">
                    <a:pos x="2" y="21"/>
                  </a:cxn>
                  <a:cxn ang="0">
                    <a:pos x="0" y="17"/>
                  </a:cxn>
                  <a:cxn ang="0">
                    <a:pos x="0" y="11"/>
                  </a:cxn>
                  <a:cxn ang="0">
                    <a:pos x="0" y="5"/>
                  </a:cxn>
                  <a:cxn ang="0">
                    <a:pos x="3" y="0"/>
                  </a:cxn>
                  <a:cxn ang="0">
                    <a:pos x="9" y="2"/>
                  </a:cxn>
                  <a:cxn ang="0">
                    <a:pos x="11" y="6"/>
                  </a:cxn>
                  <a:cxn ang="0">
                    <a:pos x="11" y="12"/>
                  </a:cxn>
                  <a:cxn ang="0">
                    <a:pos x="12" y="18"/>
                  </a:cxn>
                </a:cxnLst>
                <a:rect l="0" t="0" r="r" b="b"/>
                <a:pathLst>
                  <a:path w="12" h="21">
                    <a:moveTo>
                      <a:pt x="12" y="18"/>
                    </a:moveTo>
                    <a:lnTo>
                      <a:pt x="10" y="20"/>
                    </a:lnTo>
                    <a:lnTo>
                      <a:pt x="7" y="21"/>
                    </a:lnTo>
                    <a:lnTo>
                      <a:pt x="5" y="21"/>
                    </a:lnTo>
                    <a:lnTo>
                      <a:pt x="2" y="21"/>
                    </a:lnTo>
                    <a:lnTo>
                      <a:pt x="0" y="17"/>
                    </a:lnTo>
                    <a:lnTo>
                      <a:pt x="0" y="11"/>
                    </a:lnTo>
                    <a:lnTo>
                      <a:pt x="0" y="5"/>
                    </a:lnTo>
                    <a:lnTo>
                      <a:pt x="3" y="0"/>
                    </a:lnTo>
                    <a:lnTo>
                      <a:pt x="9" y="2"/>
                    </a:lnTo>
                    <a:lnTo>
                      <a:pt x="11" y="6"/>
                    </a:lnTo>
                    <a:lnTo>
                      <a:pt x="11" y="12"/>
                    </a:lnTo>
                    <a:lnTo>
                      <a:pt x="12"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1" name="Freeform 87"/>
              <p:cNvSpPr>
                <a:spLocks/>
              </p:cNvSpPr>
              <p:nvPr/>
            </p:nvSpPr>
            <p:spPr bwMode="auto">
              <a:xfrm>
                <a:off x="3258" y="3061"/>
                <a:ext cx="8" cy="20"/>
              </a:xfrm>
              <a:custGeom>
                <a:avLst/>
                <a:gdLst/>
                <a:ahLst/>
                <a:cxnLst>
                  <a:cxn ang="0">
                    <a:pos x="15" y="38"/>
                  </a:cxn>
                  <a:cxn ang="0">
                    <a:pos x="13" y="39"/>
                  </a:cxn>
                  <a:cxn ang="0">
                    <a:pos x="12" y="41"/>
                  </a:cxn>
                  <a:cxn ang="0">
                    <a:pos x="10" y="42"/>
                  </a:cxn>
                  <a:cxn ang="0">
                    <a:pos x="9" y="42"/>
                  </a:cxn>
                  <a:cxn ang="0">
                    <a:pos x="5" y="33"/>
                  </a:cxn>
                  <a:cxn ang="0">
                    <a:pos x="3" y="23"/>
                  </a:cxn>
                  <a:cxn ang="0">
                    <a:pos x="1" y="14"/>
                  </a:cxn>
                  <a:cxn ang="0">
                    <a:pos x="0" y="4"/>
                  </a:cxn>
                  <a:cxn ang="0">
                    <a:pos x="2" y="3"/>
                  </a:cxn>
                  <a:cxn ang="0">
                    <a:pos x="3" y="1"/>
                  </a:cxn>
                  <a:cxn ang="0">
                    <a:pos x="5" y="0"/>
                  </a:cxn>
                  <a:cxn ang="0">
                    <a:pos x="7" y="1"/>
                  </a:cxn>
                  <a:cxn ang="0">
                    <a:pos x="10" y="11"/>
                  </a:cxn>
                  <a:cxn ang="0">
                    <a:pos x="12" y="19"/>
                  </a:cxn>
                  <a:cxn ang="0">
                    <a:pos x="15" y="28"/>
                  </a:cxn>
                  <a:cxn ang="0">
                    <a:pos x="15" y="38"/>
                  </a:cxn>
                </a:cxnLst>
                <a:rect l="0" t="0" r="r" b="b"/>
                <a:pathLst>
                  <a:path w="15" h="42">
                    <a:moveTo>
                      <a:pt x="15" y="38"/>
                    </a:moveTo>
                    <a:lnTo>
                      <a:pt x="13" y="39"/>
                    </a:lnTo>
                    <a:lnTo>
                      <a:pt x="12" y="41"/>
                    </a:lnTo>
                    <a:lnTo>
                      <a:pt x="10" y="42"/>
                    </a:lnTo>
                    <a:lnTo>
                      <a:pt x="9" y="42"/>
                    </a:lnTo>
                    <a:lnTo>
                      <a:pt x="5" y="33"/>
                    </a:lnTo>
                    <a:lnTo>
                      <a:pt x="3" y="23"/>
                    </a:lnTo>
                    <a:lnTo>
                      <a:pt x="1" y="14"/>
                    </a:lnTo>
                    <a:lnTo>
                      <a:pt x="0" y="4"/>
                    </a:lnTo>
                    <a:lnTo>
                      <a:pt x="2" y="3"/>
                    </a:lnTo>
                    <a:lnTo>
                      <a:pt x="3" y="1"/>
                    </a:lnTo>
                    <a:lnTo>
                      <a:pt x="5" y="0"/>
                    </a:lnTo>
                    <a:lnTo>
                      <a:pt x="7" y="1"/>
                    </a:lnTo>
                    <a:lnTo>
                      <a:pt x="10" y="11"/>
                    </a:lnTo>
                    <a:lnTo>
                      <a:pt x="12" y="19"/>
                    </a:lnTo>
                    <a:lnTo>
                      <a:pt x="15" y="28"/>
                    </a:lnTo>
                    <a:lnTo>
                      <a:pt x="15"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2" name="Freeform 88"/>
              <p:cNvSpPr>
                <a:spLocks/>
              </p:cNvSpPr>
              <p:nvPr/>
            </p:nvSpPr>
            <p:spPr bwMode="auto">
              <a:xfrm>
                <a:off x="2760" y="3019"/>
                <a:ext cx="30" cy="16"/>
              </a:xfrm>
              <a:custGeom>
                <a:avLst/>
                <a:gdLst/>
                <a:ahLst/>
                <a:cxnLst>
                  <a:cxn ang="0">
                    <a:pos x="60" y="11"/>
                  </a:cxn>
                  <a:cxn ang="0">
                    <a:pos x="54" y="18"/>
                  </a:cxn>
                  <a:cxn ang="0">
                    <a:pos x="49" y="22"/>
                  </a:cxn>
                  <a:cxn ang="0">
                    <a:pos x="43" y="27"/>
                  </a:cxn>
                  <a:cxn ang="0">
                    <a:pos x="36" y="30"/>
                  </a:cxn>
                  <a:cxn ang="0">
                    <a:pos x="30" y="33"/>
                  </a:cxn>
                  <a:cxn ang="0">
                    <a:pos x="23" y="33"/>
                  </a:cxn>
                  <a:cxn ang="0">
                    <a:pos x="18" y="31"/>
                  </a:cxn>
                  <a:cxn ang="0">
                    <a:pos x="12" y="29"/>
                  </a:cxn>
                  <a:cxn ang="0">
                    <a:pos x="0" y="14"/>
                  </a:cxn>
                  <a:cxn ang="0">
                    <a:pos x="5" y="8"/>
                  </a:cxn>
                  <a:cxn ang="0">
                    <a:pos x="13" y="4"/>
                  </a:cxn>
                  <a:cxn ang="0">
                    <a:pos x="21" y="1"/>
                  </a:cxn>
                  <a:cxn ang="0">
                    <a:pos x="30" y="0"/>
                  </a:cxn>
                  <a:cxn ang="0">
                    <a:pos x="39" y="1"/>
                  </a:cxn>
                  <a:cxn ang="0">
                    <a:pos x="48" y="4"/>
                  </a:cxn>
                  <a:cxn ang="0">
                    <a:pos x="54" y="6"/>
                  </a:cxn>
                  <a:cxn ang="0">
                    <a:pos x="60" y="11"/>
                  </a:cxn>
                </a:cxnLst>
                <a:rect l="0" t="0" r="r" b="b"/>
                <a:pathLst>
                  <a:path w="60" h="33">
                    <a:moveTo>
                      <a:pt x="60" y="11"/>
                    </a:moveTo>
                    <a:lnTo>
                      <a:pt x="54" y="18"/>
                    </a:lnTo>
                    <a:lnTo>
                      <a:pt x="49" y="22"/>
                    </a:lnTo>
                    <a:lnTo>
                      <a:pt x="43" y="27"/>
                    </a:lnTo>
                    <a:lnTo>
                      <a:pt x="36" y="30"/>
                    </a:lnTo>
                    <a:lnTo>
                      <a:pt x="30" y="33"/>
                    </a:lnTo>
                    <a:lnTo>
                      <a:pt x="23" y="33"/>
                    </a:lnTo>
                    <a:lnTo>
                      <a:pt x="18" y="31"/>
                    </a:lnTo>
                    <a:lnTo>
                      <a:pt x="12" y="29"/>
                    </a:lnTo>
                    <a:lnTo>
                      <a:pt x="0" y="14"/>
                    </a:lnTo>
                    <a:lnTo>
                      <a:pt x="5" y="8"/>
                    </a:lnTo>
                    <a:lnTo>
                      <a:pt x="13" y="4"/>
                    </a:lnTo>
                    <a:lnTo>
                      <a:pt x="21" y="1"/>
                    </a:lnTo>
                    <a:lnTo>
                      <a:pt x="30" y="0"/>
                    </a:lnTo>
                    <a:lnTo>
                      <a:pt x="39" y="1"/>
                    </a:lnTo>
                    <a:lnTo>
                      <a:pt x="48" y="4"/>
                    </a:lnTo>
                    <a:lnTo>
                      <a:pt x="54" y="6"/>
                    </a:lnTo>
                    <a:lnTo>
                      <a:pt x="60" y="1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3" name="Freeform 89"/>
              <p:cNvSpPr>
                <a:spLocks/>
              </p:cNvSpPr>
              <p:nvPr/>
            </p:nvSpPr>
            <p:spPr bwMode="auto">
              <a:xfrm>
                <a:off x="3064" y="3048"/>
                <a:ext cx="10" cy="20"/>
              </a:xfrm>
              <a:custGeom>
                <a:avLst/>
                <a:gdLst/>
                <a:ahLst/>
                <a:cxnLst>
                  <a:cxn ang="0">
                    <a:pos x="21" y="2"/>
                  </a:cxn>
                  <a:cxn ang="0">
                    <a:pos x="19" y="13"/>
                  </a:cxn>
                  <a:cxn ang="0">
                    <a:pos x="15" y="24"/>
                  </a:cxn>
                  <a:cxn ang="0">
                    <a:pos x="11" y="33"/>
                  </a:cxn>
                  <a:cxn ang="0">
                    <a:pos x="3" y="40"/>
                  </a:cxn>
                  <a:cxn ang="0">
                    <a:pos x="0" y="32"/>
                  </a:cxn>
                  <a:cxn ang="0">
                    <a:pos x="0" y="24"/>
                  </a:cxn>
                  <a:cxn ang="0">
                    <a:pos x="4" y="15"/>
                  </a:cxn>
                  <a:cxn ang="0">
                    <a:pos x="7" y="8"/>
                  </a:cxn>
                  <a:cxn ang="0">
                    <a:pos x="15" y="0"/>
                  </a:cxn>
                  <a:cxn ang="0">
                    <a:pos x="16" y="1"/>
                  </a:cxn>
                  <a:cxn ang="0">
                    <a:pos x="18" y="2"/>
                  </a:cxn>
                  <a:cxn ang="0">
                    <a:pos x="20" y="2"/>
                  </a:cxn>
                  <a:cxn ang="0">
                    <a:pos x="21" y="2"/>
                  </a:cxn>
                </a:cxnLst>
                <a:rect l="0" t="0" r="r" b="b"/>
                <a:pathLst>
                  <a:path w="21" h="40">
                    <a:moveTo>
                      <a:pt x="21" y="2"/>
                    </a:moveTo>
                    <a:lnTo>
                      <a:pt x="19" y="13"/>
                    </a:lnTo>
                    <a:lnTo>
                      <a:pt x="15" y="24"/>
                    </a:lnTo>
                    <a:lnTo>
                      <a:pt x="11" y="33"/>
                    </a:lnTo>
                    <a:lnTo>
                      <a:pt x="3" y="40"/>
                    </a:lnTo>
                    <a:lnTo>
                      <a:pt x="0" y="32"/>
                    </a:lnTo>
                    <a:lnTo>
                      <a:pt x="0" y="24"/>
                    </a:lnTo>
                    <a:lnTo>
                      <a:pt x="4" y="15"/>
                    </a:lnTo>
                    <a:lnTo>
                      <a:pt x="7" y="8"/>
                    </a:lnTo>
                    <a:lnTo>
                      <a:pt x="15" y="0"/>
                    </a:lnTo>
                    <a:lnTo>
                      <a:pt x="16" y="1"/>
                    </a:lnTo>
                    <a:lnTo>
                      <a:pt x="18" y="2"/>
                    </a:lnTo>
                    <a:lnTo>
                      <a:pt x="20" y="2"/>
                    </a:lnTo>
                    <a:lnTo>
                      <a:pt x="21"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4" name="Freeform 90"/>
              <p:cNvSpPr>
                <a:spLocks/>
              </p:cNvSpPr>
              <p:nvPr/>
            </p:nvSpPr>
            <p:spPr bwMode="auto">
              <a:xfrm>
                <a:off x="2337" y="2993"/>
                <a:ext cx="50" cy="48"/>
              </a:xfrm>
              <a:custGeom>
                <a:avLst/>
                <a:gdLst/>
                <a:ahLst/>
                <a:cxnLst>
                  <a:cxn ang="0">
                    <a:pos x="100" y="0"/>
                  </a:cxn>
                  <a:cxn ang="0">
                    <a:pos x="93" y="8"/>
                  </a:cxn>
                  <a:cxn ang="0">
                    <a:pos x="88" y="17"/>
                  </a:cxn>
                  <a:cxn ang="0">
                    <a:pos x="82" y="25"/>
                  </a:cxn>
                  <a:cxn ang="0">
                    <a:pos x="75" y="34"/>
                  </a:cxn>
                  <a:cxn ang="0">
                    <a:pos x="73" y="50"/>
                  </a:cxn>
                  <a:cxn ang="0">
                    <a:pos x="71" y="66"/>
                  </a:cxn>
                  <a:cxn ang="0">
                    <a:pos x="69" y="82"/>
                  </a:cxn>
                  <a:cxn ang="0">
                    <a:pos x="61" y="95"/>
                  </a:cxn>
                  <a:cxn ang="0">
                    <a:pos x="55" y="89"/>
                  </a:cxn>
                  <a:cxn ang="0">
                    <a:pos x="52" y="81"/>
                  </a:cxn>
                  <a:cxn ang="0">
                    <a:pos x="46" y="77"/>
                  </a:cxn>
                  <a:cxn ang="0">
                    <a:pos x="39" y="80"/>
                  </a:cxn>
                  <a:cxn ang="0">
                    <a:pos x="41" y="92"/>
                  </a:cxn>
                  <a:cxn ang="0">
                    <a:pos x="33" y="87"/>
                  </a:cxn>
                  <a:cxn ang="0">
                    <a:pos x="26" y="82"/>
                  </a:cxn>
                  <a:cxn ang="0">
                    <a:pos x="20" y="77"/>
                  </a:cxn>
                  <a:cxn ang="0">
                    <a:pos x="13" y="70"/>
                  </a:cxn>
                  <a:cxn ang="0">
                    <a:pos x="7" y="64"/>
                  </a:cxn>
                  <a:cxn ang="0">
                    <a:pos x="2" y="57"/>
                  </a:cxn>
                  <a:cxn ang="0">
                    <a:pos x="0" y="51"/>
                  </a:cxn>
                  <a:cxn ang="0">
                    <a:pos x="0" y="47"/>
                  </a:cxn>
                  <a:cxn ang="0">
                    <a:pos x="3" y="36"/>
                  </a:cxn>
                  <a:cxn ang="0">
                    <a:pos x="7" y="28"/>
                  </a:cxn>
                  <a:cxn ang="0">
                    <a:pos x="14" y="21"/>
                  </a:cxn>
                  <a:cxn ang="0">
                    <a:pos x="26" y="17"/>
                  </a:cxn>
                  <a:cxn ang="0">
                    <a:pos x="22" y="23"/>
                  </a:cxn>
                  <a:cxn ang="0">
                    <a:pos x="17" y="28"/>
                  </a:cxn>
                  <a:cxn ang="0">
                    <a:pos x="15" y="35"/>
                  </a:cxn>
                  <a:cxn ang="0">
                    <a:pos x="12" y="41"/>
                  </a:cxn>
                  <a:cxn ang="0">
                    <a:pos x="14" y="43"/>
                  </a:cxn>
                  <a:cxn ang="0">
                    <a:pos x="15" y="43"/>
                  </a:cxn>
                  <a:cxn ang="0">
                    <a:pos x="18" y="43"/>
                  </a:cxn>
                  <a:cxn ang="0">
                    <a:pos x="22" y="43"/>
                  </a:cxn>
                  <a:cxn ang="0">
                    <a:pos x="25" y="38"/>
                  </a:cxn>
                  <a:cxn ang="0">
                    <a:pos x="29" y="31"/>
                  </a:cxn>
                  <a:cxn ang="0">
                    <a:pos x="32" y="24"/>
                  </a:cxn>
                  <a:cxn ang="0">
                    <a:pos x="36" y="17"/>
                  </a:cxn>
                  <a:cxn ang="0">
                    <a:pos x="40" y="11"/>
                  </a:cxn>
                  <a:cxn ang="0">
                    <a:pos x="46" y="8"/>
                  </a:cxn>
                  <a:cxn ang="0">
                    <a:pos x="52" y="5"/>
                  </a:cxn>
                  <a:cxn ang="0">
                    <a:pos x="60" y="6"/>
                  </a:cxn>
                  <a:cxn ang="0">
                    <a:pos x="54" y="18"/>
                  </a:cxn>
                  <a:cxn ang="0">
                    <a:pos x="48" y="29"/>
                  </a:cxn>
                  <a:cxn ang="0">
                    <a:pos x="45" y="43"/>
                  </a:cxn>
                  <a:cxn ang="0">
                    <a:pos x="46" y="57"/>
                  </a:cxn>
                  <a:cxn ang="0">
                    <a:pos x="47" y="61"/>
                  </a:cxn>
                  <a:cxn ang="0">
                    <a:pos x="51" y="63"/>
                  </a:cxn>
                  <a:cxn ang="0">
                    <a:pos x="54" y="64"/>
                  </a:cxn>
                  <a:cxn ang="0">
                    <a:pos x="58" y="65"/>
                  </a:cxn>
                  <a:cxn ang="0">
                    <a:pos x="56" y="58"/>
                  </a:cxn>
                  <a:cxn ang="0">
                    <a:pos x="56" y="49"/>
                  </a:cxn>
                  <a:cxn ang="0">
                    <a:pos x="56" y="41"/>
                  </a:cxn>
                  <a:cxn ang="0">
                    <a:pos x="56" y="33"/>
                  </a:cxn>
                  <a:cxn ang="0">
                    <a:pos x="60" y="27"/>
                  </a:cxn>
                  <a:cxn ang="0">
                    <a:pos x="63" y="21"/>
                  </a:cxn>
                  <a:cxn ang="0">
                    <a:pos x="68" y="16"/>
                  </a:cxn>
                  <a:cxn ang="0">
                    <a:pos x="73" y="10"/>
                  </a:cxn>
                  <a:cxn ang="0">
                    <a:pos x="77" y="5"/>
                  </a:cxn>
                  <a:cxn ang="0">
                    <a:pos x="84" y="2"/>
                  </a:cxn>
                  <a:cxn ang="0">
                    <a:pos x="91" y="0"/>
                  </a:cxn>
                  <a:cxn ang="0">
                    <a:pos x="100" y="0"/>
                  </a:cxn>
                </a:cxnLst>
                <a:rect l="0" t="0" r="r" b="b"/>
                <a:pathLst>
                  <a:path w="100" h="95">
                    <a:moveTo>
                      <a:pt x="100" y="0"/>
                    </a:moveTo>
                    <a:lnTo>
                      <a:pt x="93" y="8"/>
                    </a:lnTo>
                    <a:lnTo>
                      <a:pt x="88" y="17"/>
                    </a:lnTo>
                    <a:lnTo>
                      <a:pt x="82" y="25"/>
                    </a:lnTo>
                    <a:lnTo>
                      <a:pt x="75" y="34"/>
                    </a:lnTo>
                    <a:lnTo>
                      <a:pt x="73" y="50"/>
                    </a:lnTo>
                    <a:lnTo>
                      <a:pt x="71" y="66"/>
                    </a:lnTo>
                    <a:lnTo>
                      <a:pt x="69" y="82"/>
                    </a:lnTo>
                    <a:lnTo>
                      <a:pt x="61" y="95"/>
                    </a:lnTo>
                    <a:lnTo>
                      <a:pt x="55" y="89"/>
                    </a:lnTo>
                    <a:lnTo>
                      <a:pt x="52" y="81"/>
                    </a:lnTo>
                    <a:lnTo>
                      <a:pt x="46" y="77"/>
                    </a:lnTo>
                    <a:lnTo>
                      <a:pt x="39" y="80"/>
                    </a:lnTo>
                    <a:lnTo>
                      <a:pt x="41" y="92"/>
                    </a:lnTo>
                    <a:lnTo>
                      <a:pt x="33" y="87"/>
                    </a:lnTo>
                    <a:lnTo>
                      <a:pt x="26" y="82"/>
                    </a:lnTo>
                    <a:lnTo>
                      <a:pt x="20" y="77"/>
                    </a:lnTo>
                    <a:lnTo>
                      <a:pt x="13" y="70"/>
                    </a:lnTo>
                    <a:lnTo>
                      <a:pt x="7" y="64"/>
                    </a:lnTo>
                    <a:lnTo>
                      <a:pt x="2" y="57"/>
                    </a:lnTo>
                    <a:lnTo>
                      <a:pt x="0" y="51"/>
                    </a:lnTo>
                    <a:lnTo>
                      <a:pt x="0" y="47"/>
                    </a:lnTo>
                    <a:lnTo>
                      <a:pt x="3" y="36"/>
                    </a:lnTo>
                    <a:lnTo>
                      <a:pt x="7" y="28"/>
                    </a:lnTo>
                    <a:lnTo>
                      <a:pt x="14" y="21"/>
                    </a:lnTo>
                    <a:lnTo>
                      <a:pt x="26" y="17"/>
                    </a:lnTo>
                    <a:lnTo>
                      <a:pt x="22" y="23"/>
                    </a:lnTo>
                    <a:lnTo>
                      <a:pt x="17" y="28"/>
                    </a:lnTo>
                    <a:lnTo>
                      <a:pt x="15" y="35"/>
                    </a:lnTo>
                    <a:lnTo>
                      <a:pt x="12" y="41"/>
                    </a:lnTo>
                    <a:lnTo>
                      <a:pt x="14" y="43"/>
                    </a:lnTo>
                    <a:lnTo>
                      <a:pt x="15" y="43"/>
                    </a:lnTo>
                    <a:lnTo>
                      <a:pt x="18" y="43"/>
                    </a:lnTo>
                    <a:lnTo>
                      <a:pt x="22" y="43"/>
                    </a:lnTo>
                    <a:lnTo>
                      <a:pt x="25" y="38"/>
                    </a:lnTo>
                    <a:lnTo>
                      <a:pt x="29" y="31"/>
                    </a:lnTo>
                    <a:lnTo>
                      <a:pt x="32" y="24"/>
                    </a:lnTo>
                    <a:lnTo>
                      <a:pt x="36" y="17"/>
                    </a:lnTo>
                    <a:lnTo>
                      <a:pt x="40" y="11"/>
                    </a:lnTo>
                    <a:lnTo>
                      <a:pt x="46" y="8"/>
                    </a:lnTo>
                    <a:lnTo>
                      <a:pt x="52" y="5"/>
                    </a:lnTo>
                    <a:lnTo>
                      <a:pt x="60" y="6"/>
                    </a:lnTo>
                    <a:lnTo>
                      <a:pt x="54" y="18"/>
                    </a:lnTo>
                    <a:lnTo>
                      <a:pt x="48" y="29"/>
                    </a:lnTo>
                    <a:lnTo>
                      <a:pt x="45" y="43"/>
                    </a:lnTo>
                    <a:lnTo>
                      <a:pt x="46" y="57"/>
                    </a:lnTo>
                    <a:lnTo>
                      <a:pt x="47" y="61"/>
                    </a:lnTo>
                    <a:lnTo>
                      <a:pt x="51" y="63"/>
                    </a:lnTo>
                    <a:lnTo>
                      <a:pt x="54" y="64"/>
                    </a:lnTo>
                    <a:lnTo>
                      <a:pt x="58" y="65"/>
                    </a:lnTo>
                    <a:lnTo>
                      <a:pt x="56" y="58"/>
                    </a:lnTo>
                    <a:lnTo>
                      <a:pt x="56" y="49"/>
                    </a:lnTo>
                    <a:lnTo>
                      <a:pt x="56" y="41"/>
                    </a:lnTo>
                    <a:lnTo>
                      <a:pt x="56" y="33"/>
                    </a:lnTo>
                    <a:lnTo>
                      <a:pt x="60" y="27"/>
                    </a:lnTo>
                    <a:lnTo>
                      <a:pt x="63" y="21"/>
                    </a:lnTo>
                    <a:lnTo>
                      <a:pt x="68" y="16"/>
                    </a:lnTo>
                    <a:lnTo>
                      <a:pt x="73" y="10"/>
                    </a:lnTo>
                    <a:lnTo>
                      <a:pt x="77" y="5"/>
                    </a:lnTo>
                    <a:lnTo>
                      <a:pt x="84" y="2"/>
                    </a:lnTo>
                    <a:lnTo>
                      <a:pt x="91" y="0"/>
                    </a:lnTo>
                    <a:lnTo>
                      <a:pt x="100" y="0"/>
                    </a:lnTo>
                    <a:close/>
                  </a:path>
                </a:pathLst>
              </a:custGeom>
              <a:solidFill>
                <a:srgbClr val="F2CC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5" name="Freeform 91"/>
              <p:cNvSpPr>
                <a:spLocks/>
              </p:cNvSpPr>
              <p:nvPr/>
            </p:nvSpPr>
            <p:spPr bwMode="auto">
              <a:xfrm>
                <a:off x="2349" y="2996"/>
                <a:ext cx="71" cy="99"/>
              </a:xfrm>
              <a:custGeom>
                <a:avLst/>
                <a:gdLst/>
                <a:ahLst/>
                <a:cxnLst>
                  <a:cxn ang="0">
                    <a:pos x="142" y="54"/>
                  </a:cxn>
                  <a:cxn ang="0">
                    <a:pos x="132" y="82"/>
                  </a:cxn>
                  <a:cxn ang="0">
                    <a:pos x="118" y="108"/>
                  </a:cxn>
                  <a:cxn ang="0">
                    <a:pos x="103" y="134"/>
                  </a:cxn>
                  <a:cxn ang="0">
                    <a:pos x="92" y="156"/>
                  </a:cxn>
                  <a:cxn ang="0">
                    <a:pos x="85" y="176"/>
                  </a:cxn>
                  <a:cxn ang="0">
                    <a:pos x="76" y="195"/>
                  </a:cxn>
                  <a:cxn ang="0">
                    <a:pos x="60" y="198"/>
                  </a:cxn>
                  <a:cxn ang="0">
                    <a:pos x="36" y="184"/>
                  </a:cxn>
                  <a:cxn ang="0">
                    <a:pos x="18" y="164"/>
                  </a:cxn>
                  <a:cxn ang="0">
                    <a:pos x="7" y="137"/>
                  </a:cxn>
                  <a:cxn ang="0">
                    <a:pos x="1" y="108"/>
                  </a:cxn>
                  <a:cxn ang="0">
                    <a:pos x="7" y="98"/>
                  </a:cxn>
                  <a:cxn ang="0">
                    <a:pos x="21" y="104"/>
                  </a:cxn>
                  <a:cxn ang="0">
                    <a:pos x="24" y="114"/>
                  </a:cxn>
                  <a:cxn ang="0">
                    <a:pos x="20" y="136"/>
                  </a:cxn>
                  <a:cxn ang="0">
                    <a:pos x="24" y="152"/>
                  </a:cxn>
                  <a:cxn ang="0">
                    <a:pos x="29" y="158"/>
                  </a:cxn>
                  <a:cxn ang="0">
                    <a:pos x="35" y="140"/>
                  </a:cxn>
                  <a:cxn ang="0">
                    <a:pos x="48" y="112"/>
                  </a:cxn>
                  <a:cxn ang="0">
                    <a:pos x="65" y="84"/>
                  </a:cxn>
                  <a:cxn ang="0">
                    <a:pos x="74" y="55"/>
                  </a:cxn>
                  <a:cxn ang="0">
                    <a:pos x="81" y="51"/>
                  </a:cxn>
                  <a:cxn ang="0">
                    <a:pos x="82" y="82"/>
                  </a:cxn>
                  <a:cxn ang="0">
                    <a:pos x="84" y="100"/>
                  </a:cxn>
                  <a:cxn ang="0">
                    <a:pos x="89" y="106"/>
                  </a:cxn>
                  <a:cxn ang="0">
                    <a:pos x="94" y="108"/>
                  </a:cxn>
                  <a:cxn ang="0">
                    <a:pos x="99" y="107"/>
                  </a:cxn>
                  <a:cxn ang="0">
                    <a:pos x="100" y="99"/>
                  </a:cxn>
                  <a:cxn ang="0">
                    <a:pos x="99" y="89"/>
                  </a:cxn>
                  <a:cxn ang="0">
                    <a:pos x="106" y="80"/>
                  </a:cxn>
                  <a:cxn ang="0">
                    <a:pos x="121" y="65"/>
                  </a:cxn>
                  <a:cxn ang="0">
                    <a:pos x="122" y="45"/>
                  </a:cxn>
                  <a:cxn ang="0">
                    <a:pos x="114" y="28"/>
                  </a:cxn>
                  <a:cxn ang="0">
                    <a:pos x="105" y="20"/>
                  </a:cxn>
                  <a:cxn ang="0">
                    <a:pos x="98" y="22"/>
                  </a:cxn>
                  <a:cxn ang="0">
                    <a:pos x="99" y="34"/>
                  </a:cxn>
                  <a:cxn ang="0">
                    <a:pos x="105" y="51"/>
                  </a:cxn>
                  <a:cxn ang="0">
                    <a:pos x="101" y="60"/>
                  </a:cxn>
                  <a:cxn ang="0">
                    <a:pos x="100" y="62"/>
                  </a:cxn>
                  <a:cxn ang="0">
                    <a:pos x="98" y="59"/>
                  </a:cxn>
                  <a:cxn ang="0">
                    <a:pos x="93" y="47"/>
                  </a:cxn>
                  <a:cxn ang="0">
                    <a:pos x="88" y="30"/>
                  </a:cxn>
                  <a:cxn ang="0">
                    <a:pos x="82" y="12"/>
                  </a:cxn>
                  <a:cxn ang="0">
                    <a:pos x="97" y="0"/>
                  </a:cxn>
                  <a:cxn ang="0">
                    <a:pos x="114" y="1"/>
                  </a:cxn>
                  <a:cxn ang="0">
                    <a:pos x="129" y="10"/>
                  </a:cxn>
                  <a:cxn ang="0">
                    <a:pos x="139" y="28"/>
                  </a:cxn>
                </a:cxnLst>
                <a:rect l="0" t="0" r="r" b="b"/>
                <a:pathLst>
                  <a:path w="143" h="198">
                    <a:moveTo>
                      <a:pt x="143" y="38"/>
                    </a:moveTo>
                    <a:lnTo>
                      <a:pt x="142" y="54"/>
                    </a:lnTo>
                    <a:lnTo>
                      <a:pt x="138" y="68"/>
                    </a:lnTo>
                    <a:lnTo>
                      <a:pt x="132" y="82"/>
                    </a:lnTo>
                    <a:lnTo>
                      <a:pt x="126" y="96"/>
                    </a:lnTo>
                    <a:lnTo>
                      <a:pt x="118" y="108"/>
                    </a:lnTo>
                    <a:lnTo>
                      <a:pt x="111" y="121"/>
                    </a:lnTo>
                    <a:lnTo>
                      <a:pt x="103" y="134"/>
                    </a:lnTo>
                    <a:lnTo>
                      <a:pt x="97" y="148"/>
                    </a:lnTo>
                    <a:lnTo>
                      <a:pt x="92" y="156"/>
                    </a:lnTo>
                    <a:lnTo>
                      <a:pt x="89" y="166"/>
                    </a:lnTo>
                    <a:lnTo>
                      <a:pt x="85" y="176"/>
                    </a:lnTo>
                    <a:lnTo>
                      <a:pt x="82" y="187"/>
                    </a:lnTo>
                    <a:lnTo>
                      <a:pt x="76" y="195"/>
                    </a:lnTo>
                    <a:lnTo>
                      <a:pt x="69" y="198"/>
                    </a:lnTo>
                    <a:lnTo>
                      <a:pt x="60" y="198"/>
                    </a:lnTo>
                    <a:lnTo>
                      <a:pt x="47" y="192"/>
                    </a:lnTo>
                    <a:lnTo>
                      <a:pt x="36" y="184"/>
                    </a:lnTo>
                    <a:lnTo>
                      <a:pt x="27" y="174"/>
                    </a:lnTo>
                    <a:lnTo>
                      <a:pt x="18" y="164"/>
                    </a:lnTo>
                    <a:lnTo>
                      <a:pt x="13" y="150"/>
                    </a:lnTo>
                    <a:lnTo>
                      <a:pt x="7" y="137"/>
                    </a:lnTo>
                    <a:lnTo>
                      <a:pt x="3" y="123"/>
                    </a:lnTo>
                    <a:lnTo>
                      <a:pt x="1" y="108"/>
                    </a:lnTo>
                    <a:lnTo>
                      <a:pt x="0" y="95"/>
                    </a:lnTo>
                    <a:lnTo>
                      <a:pt x="7" y="98"/>
                    </a:lnTo>
                    <a:lnTo>
                      <a:pt x="14" y="101"/>
                    </a:lnTo>
                    <a:lnTo>
                      <a:pt x="21" y="104"/>
                    </a:lnTo>
                    <a:lnTo>
                      <a:pt x="28" y="104"/>
                    </a:lnTo>
                    <a:lnTo>
                      <a:pt x="24" y="114"/>
                    </a:lnTo>
                    <a:lnTo>
                      <a:pt x="21" y="126"/>
                    </a:lnTo>
                    <a:lnTo>
                      <a:pt x="20" y="136"/>
                    </a:lnTo>
                    <a:lnTo>
                      <a:pt x="22" y="148"/>
                    </a:lnTo>
                    <a:lnTo>
                      <a:pt x="24" y="152"/>
                    </a:lnTo>
                    <a:lnTo>
                      <a:pt x="27" y="156"/>
                    </a:lnTo>
                    <a:lnTo>
                      <a:pt x="29" y="158"/>
                    </a:lnTo>
                    <a:lnTo>
                      <a:pt x="32" y="154"/>
                    </a:lnTo>
                    <a:lnTo>
                      <a:pt x="35" y="140"/>
                    </a:lnTo>
                    <a:lnTo>
                      <a:pt x="41" y="126"/>
                    </a:lnTo>
                    <a:lnTo>
                      <a:pt x="48" y="112"/>
                    </a:lnTo>
                    <a:lnTo>
                      <a:pt x="58" y="98"/>
                    </a:lnTo>
                    <a:lnTo>
                      <a:pt x="65" y="84"/>
                    </a:lnTo>
                    <a:lnTo>
                      <a:pt x="71" y="70"/>
                    </a:lnTo>
                    <a:lnTo>
                      <a:pt x="74" y="55"/>
                    </a:lnTo>
                    <a:lnTo>
                      <a:pt x="73" y="38"/>
                    </a:lnTo>
                    <a:lnTo>
                      <a:pt x="81" y="51"/>
                    </a:lnTo>
                    <a:lnTo>
                      <a:pt x="83" y="66"/>
                    </a:lnTo>
                    <a:lnTo>
                      <a:pt x="82" y="82"/>
                    </a:lnTo>
                    <a:lnTo>
                      <a:pt x="82" y="97"/>
                    </a:lnTo>
                    <a:lnTo>
                      <a:pt x="84" y="100"/>
                    </a:lnTo>
                    <a:lnTo>
                      <a:pt x="86" y="104"/>
                    </a:lnTo>
                    <a:lnTo>
                      <a:pt x="89" y="106"/>
                    </a:lnTo>
                    <a:lnTo>
                      <a:pt x="92" y="108"/>
                    </a:lnTo>
                    <a:lnTo>
                      <a:pt x="94" y="108"/>
                    </a:lnTo>
                    <a:lnTo>
                      <a:pt x="97" y="108"/>
                    </a:lnTo>
                    <a:lnTo>
                      <a:pt x="99" y="107"/>
                    </a:lnTo>
                    <a:lnTo>
                      <a:pt x="101" y="105"/>
                    </a:lnTo>
                    <a:lnTo>
                      <a:pt x="100" y="99"/>
                    </a:lnTo>
                    <a:lnTo>
                      <a:pt x="100" y="93"/>
                    </a:lnTo>
                    <a:lnTo>
                      <a:pt x="99" y="89"/>
                    </a:lnTo>
                    <a:lnTo>
                      <a:pt x="97" y="83"/>
                    </a:lnTo>
                    <a:lnTo>
                      <a:pt x="106" y="80"/>
                    </a:lnTo>
                    <a:lnTo>
                      <a:pt x="114" y="73"/>
                    </a:lnTo>
                    <a:lnTo>
                      <a:pt x="121" y="65"/>
                    </a:lnTo>
                    <a:lnTo>
                      <a:pt x="124" y="54"/>
                    </a:lnTo>
                    <a:lnTo>
                      <a:pt x="122" y="45"/>
                    </a:lnTo>
                    <a:lnTo>
                      <a:pt x="119" y="37"/>
                    </a:lnTo>
                    <a:lnTo>
                      <a:pt x="114" y="28"/>
                    </a:lnTo>
                    <a:lnTo>
                      <a:pt x="109" y="20"/>
                    </a:lnTo>
                    <a:lnTo>
                      <a:pt x="105" y="20"/>
                    </a:lnTo>
                    <a:lnTo>
                      <a:pt x="101" y="21"/>
                    </a:lnTo>
                    <a:lnTo>
                      <a:pt x="98" y="22"/>
                    </a:lnTo>
                    <a:lnTo>
                      <a:pt x="96" y="25"/>
                    </a:lnTo>
                    <a:lnTo>
                      <a:pt x="99" y="34"/>
                    </a:lnTo>
                    <a:lnTo>
                      <a:pt x="104" y="42"/>
                    </a:lnTo>
                    <a:lnTo>
                      <a:pt x="105" y="51"/>
                    </a:lnTo>
                    <a:lnTo>
                      <a:pt x="101" y="60"/>
                    </a:lnTo>
                    <a:lnTo>
                      <a:pt x="101" y="60"/>
                    </a:lnTo>
                    <a:lnTo>
                      <a:pt x="100" y="61"/>
                    </a:lnTo>
                    <a:lnTo>
                      <a:pt x="100" y="62"/>
                    </a:lnTo>
                    <a:lnTo>
                      <a:pt x="100" y="63"/>
                    </a:lnTo>
                    <a:lnTo>
                      <a:pt x="98" y="59"/>
                    </a:lnTo>
                    <a:lnTo>
                      <a:pt x="96" y="53"/>
                    </a:lnTo>
                    <a:lnTo>
                      <a:pt x="93" y="47"/>
                    </a:lnTo>
                    <a:lnTo>
                      <a:pt x="92" y="40"/>
                    </a:lnTo>
                    <a:lnTo>
                      <a:pt x="88" y="30"/>
                    </a:lnTo>
                    <a:lnTo>
                      <a:pt x="83" y="21"/>
                    </a:lnTo>
                    <a:lnTo>
                      <a:pt x="82" y="12"/>
                    </a:lnTo>
                    <a:lnTo>
                      <a:pt x="90" y="2"/>
                    </a:lnTo>
                    <a:lnTo>
                      <a:pt x="97" y="0"/>
                    </a:lnTo>
                    <a:lnTo>
                      <a:pt x="106" y="0"/>
                    </a:lnTo>
                    <a:lnTo>
                      <a:pt x="114" y="1"/>
                    </a:lnTo>
                    <a:lnTo>
                      <a:pt x="122" y="5"/>
                    </a:lnTo>
                    <a:lnTo>
                      <a:pt x="129" y="10"/>
                    </a:lnTo>
                    <a:lnTo>
                      <a:pt x="135" y="19"/>
                    </a:lnTo>
                    <a:lnTo>
                      <a:pt x="139" y="28"/>
                    </a:lnTo>
                    <a:lnTo>
                      <a:pt x="143" y="38"/>
                    </a:lnTo>
                    <a:close/>
                  </a:path>
                </a:pathLst>
              </a:custGeom>
              <a:solidFill>
                <a:srgbClr val="F2CC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6" name="Freeform 92"/>
              <p:cNvSpPr>
                <a:spLocks/>
              </p:cNvSpPr>
              <p:nvPr/>
            </p:nvSpPr>
            <p:spPr bwMode="auto">
              <a:xfrm>
                <a:off x="3087" y="3058"/>
                <a:ext cx="12" cy="22"/>
              </a:xfrm>
              <a:custGeom>
                <a:avLst/>
                <a:gdLst/>
                <a:ahLst/>
                <a:cxnLst>
                  <a:cxn ang="0">
                    <a:pos x="24" y="34"/>
                  </a:cxn>
                  <a:cxn ang="0">
                    <a:pos x="23" y="39"/>
                  </a:cxn>
                  <a:cxn ang="0">
                    <a:pos x="21" y="42"/>
                  </a:cxn>
                  <a:cxn ang="0">
                    <a:pos x="18" y="44"/>
                  </a:cxn>
                  <a:cxn ang="0">
                    <a:pos x="15" y="43"/>
                  </a:cxn>
                  <a:cxn ang="0">
                    <a:pos x="9" y="33"/>
                  </a:cxn>
                  <a:cxn ang="0">
                    <a:pos x="3" y="21"/>
                  </a:cxn>
                  <a:cxn ang="0">
                    <a:pos x="0" y="10"/>
                  </a:cxn>
                  <a:cxn ang="0">
                    <a:pos x="3" y="0"/>
                  </a:cxn>
                  <a:cxn ang="0">
                    <a:pos x="9" y="6"/>
                  </a:cxn>
                  <a:cxn ang="0">
                    <a:pos x="13" y="15"/>
                  </a:cxn>
                  <a:cxn ang="0">
                    <a:pos x="18" y="25"/>
                  </a:cxn>
                  <a:cxn ang="0">
                    <a:pos x="24" y="34"/>
                  </a:cxn>
                </a:cxnLst>
                <a:rect l="0" t="0" r="r" b="b"/>
                <a:pathLst>
                  <a:path w="24" h="44">
                    <a:moveTo>
                      <a:pt x="24" y="34"/>
                    </a:moveTo>
                    <a:lnTo>
                      <a:pt x="23" y="39"/>
                    </a:lnTo>
                    <a:lnTo>
                      <a:pt x="21" y="42"/>
                    </a:lnTo>
                    <a:lnTo>
                      <a:pt x="18" y="44"/>
                    </a:lnTo>
                    <a:lnTo>
                      <a:pt x="15" y="43"/>
                    </a:lnTo>
                    <a:lnTo>
                      <a:pt x="9" y="33"/>
                    </a:lnTo>
                    <a:lnTo>
                      <a:pt x="3" y="21"/>
                    </a:lnTo>
                    <a:lnTo>
                      <a:pt x="0" y="10"/>
                    </a:lnTo>
                    <a:lnTo>
                      <a:pt x="3" y="0"/>
                    </a:lnTo>
                    <a:lnTo>
                      <a:pt x="9" y="6"/>
                    </a:lnTo>
                    <a:lnTo>
                      <a:pt x="13" y="15"/>
                    </a:lnTo>
                    <a:lnTo>
                      <a:pt x="18" y="25"/>
                    </a:lnTo>
                    <a:lnTo>
                      <a:pt x="24"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7" name="Freeform 93"/>
              <p:cNvSpPr>
                <a:spLocks/>
              </p:cNvSpPr>
              <p:nvPr/>
            </p:nvSpPr>
            <p:spPr bwMode="auto">
              <a:xfrm>
                <a:off x="3037" y="3058"/>
                <a:ext cx="17" cy="18"/>
              </a:xfrm>
              <a:custGeom>
                <a:avLst/>
                <a:gdLst/>
                <a:ahLst/>
                <a:cxnLst>
                  <a:cxn ang="0">
                    <a:pos x="36" y="0"/>
                  </a:cxn>
                  <a:cxn ang="0">
                    <a:pos x="34" y="10"/>
                  </a:cxn>
                  <a:cxn ang="0">
                    <a:pos x="26" y="20"/>
                  </a:cxn>
                  <a:cxn ang="0">
                    <a:pos x="15" y="28"/>
                  </a:cxn>
                  <a:cxn ang="0">
                    <a:pos x="6" y="35"/>
                  </a:cxn>
                  <a:cxn ang="0">
                    <a:pos x="0" y="35"/>
                  </a:cxn>
                  <a:cxn ang="0">
                    <a:pos x="1" y="30"/>
                  </a:cxn>
                  <a:cxn ang="0">
                    <a:pos x="4" y="24"/>
                  </a:cxn>
                  <a:cxn ang="0">
                    <a:pos x="7" y="18"/>
                  </a:cxn>
                  <a:cxn ang="0">
                    <a:pos x="12" y="14"/>
                  </a:cxn>
                  <a:cxn ang="0">
                    <a:pos x="18" y="9"/>
                  </a:cxn>
                  <a:cxn ang="0">
                    <a:pos x="23" y="4"/>
                  </a:cxn>
                  <a:cxn ang="0">
                    <a:pos x="30" y="2"/>
                  </a:cxn>
                  <a:cxn ang="0">
                    <a:pos x="36" y="0"/>
                  </a:cxn>
                </a:cxnLst>
                <a:rect l="0" t="0" r="r" b="b"/>
                <a:pathLst>
                  <a:path w="36" h="35">
                    <a:moveTo>
                      <a:pt x="36" y="0"/>
                    </a:moveTo>
                    <a:lnTo>
                      <a:pt x="34" y="10"/>
                    </a:lnTo>
                    <a:lnTo>
                      <a:pt x="26" y="20"/>
                    </a:lnTo>
                    <a:lnTo>
                      <a:pt x="15" y="28"/>
                    </a:lnTo>
                    <a:lnTo>
                      <a:pt x="6" y="35"/>
                    </a:lnTo>
                    <a:lnTo>
                      <a:pt x="0" y="35"/>
                    </a:lnTo>
                    <a:lnTo>
                      <a:pt x="1" y="30"/>
                    </a:lnTo>
                    <a:lnTo>
                      <a:pt x="4" y="24"/>
                    </a:lnTo>
                    <a:lnTo>
                      <a:pt x="7" y="18"/>
                    </a:lnTo>
                    <a:lnTo>
                      <a:pt x="12" y="14"/>
                    </a:lnTo>
                    <a:lnTo>
                      <a:pt x="18" y="9"/>
                    </a:lnTo>
                    <a:lnTo>
                      <a:pt x="23" y="4"/>
                    </a:lnTo>
                    <a:lnTo>
                      <a:pt x="30" y="2"/>
                    </a:lnTo>
                    <a:lnTo>
                      <a:pt x="3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8" name="Freeform 94"/>
              <p:cNvSpPr>
                <a:spLocks/>
              </p:cNvSpPr>
              <p:nvPr/>
            </p:nvSpPr>
            <p:spPr bwMode="auto">
              <a:xfrm>
                <a:off x="3018" y="3059"/>
                <a:ext cx="7" cy="10"/>
              </a:xfrm>
              <a:custGeom>
                <a:avLst/>
                <a:gdLst/>
                <a:ahLst/>
                <a:cxnLst>
                  <a:cxn ang="0">
                    <a:pos x="15" y="13"/>
                  </a:cxn>
                  <a:cxn ang="0">
                    <a:pos x="15" y="14"/>
                  </a:cxn>
                  <a:cxn ang="0">
                    <a:pos x="15" y="16"/>
                  </a:cxn>
                  <a:cxn ang="0">
                    <a:pos x="15" y="17"/>
                  </a:cxn>
                  <a:cxn ang="0">
                    <a:pos x="14" y="18"/>
                  </a:cxn>
                  <a:cxn ang="0">
                    <a:pos x="9" y="16"/>
                  </a:cxn>
                  <a:cxn ang="0">
                    <a:pos x="6" y="13"/>
                  </a:cxn>
                  <a:cxn ang="0">
                    <a:pos x="3" y="8"/>
                  </a:cxn>
                  <a:cxn ang="0">
                    <a:pos x="0" y="3"/>
                  </a:cxn>
                  <a:cxn ang="0">
                    <a:pos x="0" y="0"/>
                  </a:cxn>
                  <a:cxn ang="0">
                    <a:pos x="6" y="0"/>
                  </a:cxn>
                  <a:cxn ang="0">
                    <a:pos x="11" y="3"/>
                  </a:cxn>
                  <a:cxn ang="0">
                    <a:pos x="13" y="8"/>
                  </a:cxn>
                  <a:cxn ang="0">
                    <a:pos x="15" y="13"/>
                  </a:cxn>
                </a:cxnLst>
                <a:rect l="0" t="0" r="r" b="b"/>
                <a:pathLst>
                  <a:path w="15" h="18">
                    <a:moveTo>
                      <a:pt x="15" y="13"/>
                    </a:moveTo>
                    <a:lnTo>
                      <a:pt x="15" y="14"/>
                    </a:lnTo>
                    <a:lnTo>
                      <a:pt x="15" y="16"/>
                    </a:lnTo>
                    <a:lnTo>
                      <a:pt x="15" y="17"/>
                    </a:lnTo>
                    <a:lnTo>
                      <a:pt x="14" y="18"/>
                    </a:lnTo>
                    <a:lnTo>
                      <a:pt x="9" y="16"/>
                    </a:lnTo>
                    <a:lnTo>
                      <a:pt x="6" y="13"/>
                    </a:lnTo>
                    <a:lnTo>
                      <a:pt x="3" y="8"/>
                    </a:lnTo>
                    <a:lnTo>
                      <a:pt x="0" y="3"/>
                    </a:lnTo>
                    <a:lnTo>
                      <a:pt x="0" y="0"/>
                    </a:lnTo>
                    <a:lnTo>
                      <a:pt x="6" y="0"/>
                    </a:lnTo>
                    <a:lnTo>
                      <a:pt x="11" y="3"/>
                    </a:lnTo>
                    <a:lnTo>
                      <a:pt x="13" y="8"/>
                    </a:lnTo>
                    <a:lnTo>
                      <a:pt x="15"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39" name="Freeform 95"/>
              <p:cNvSpPr>
                <a:spLocks/>
              </p:cNvSpPr>
              <p:nvPr/>
            </p:nvSpPr>
            <p:spPr bwMode="auto">
              <a:xfrm>
                <a:off x="3006" y="3063"/>
                <a:ext cx="12" cy="16"/>
              </a:xfrm>
              <a:custGeom>
                <a:avLst/>
                <a:gdLst/>
                <a:ahLst/>
                <a:cxnLst>
                  <a:cxn ang="0">
                    <a:pos x="24" y="29"/>
                  </a:cxn>
                  <a:cxn ang="0">
                    <a:pos x="20" y="32"/>
                  </a:cxn>
                  <a:cxn ang="0">
                    <a:pos x="13" y="25"/>
                  </a:cxn>
                  <a:cxn ang="0">
                    <a:pos x="6" y="18"/>
                  </a:cxn>
                  <a:cxn ang="0">
                    <a:pos x="1" y="9"/>
                  </a:cxn>
                  <a:cxn ang="0">
                    <a:pos x="0" y="0"/>
                  </a:cxn>
                  <a:cxn ang="0">
                    <a:pos x="8" y="5"/>
                  </a:cxn>
                  <a:cxn ang="0">
                    <a:pos x="15" y="11"/>
                  </a:cxn>
                  <a:cxn ang="0">
                    <a:pos x="21" y="19"/>
                  </a:cxn>
                  <a:cxn ang="0">
                    <a:pos x="24" y="29"/>
                  </a:cxn>
                </a:cxnLst>
                <a:rect l="0" t="0" r="r" b="b"/>
                <a:pathLst>
                  <a:path w="24" h="32">
                    <a:moveTo>
                      <a:pt x="24" y="29"/>
                    </a:moveTo>
                    <a:lnTo>
                      <a:pt x="20" y="32"/>
                    </a:lnTo>
                    <a:lnTo>
                      <a:pt x="13" y="25"/>
                    </a:lnTo>
                    <a:lnTo>
                      <a:pt x="6" y="18"/>
                    </a:lnTo>
                    <a:lnTo>
                      <a:pt x="1" y="9"/>
                    </a:lnTo>
                    <a:lnTo>
                      <a:pt x="0" y="0"/>
                    </a:lnTo>
                    <a:lnTo>
                      <a:pt x="8" y="5"/>
                    </a:lnTo>
                    <a:lnTo>
                      <a:pt x="15" y="11"/>
                    </a:lnTo>
                    <a:lnTo>
                      <a:pt x="21" y="19"/>
                    </a:lnTo>
                    <a:lnTo>
                      <a:pt x="24"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0" name="Freeform 96"/>
              <p:cNvSpPr>
                <a:spLocks/>
              </p:cNvSpPr>
              <p:nvPr/>
            </p:nvSpPr>
            <p:spPr bwMode="auto">
              <a:xfrm>
                <a:off x="2981" y="3064"/>
                <a:ext cx="14" cy="23"/>
              </a:xfrm>
              <a:custGeom>
                <a:avLst/>
                <a:gdLst/>
                <a:ahLst/>
                <a:cxnLst>
                  <a:cxn ang="0">
                    <a:pos x="28" y="0"/>
                  </a:cxn>
                  <a:cxn ang="0">
                    <a:pos x="27" y="12"/>
                  </a:cxn>
                  <a:cxn ang="0">
                    <a:pos x="23" y="22"/>
                  </a:cxn>
                  <a:cxn ang="0">
                    <a:pos x="16" y="32"/>
                  </a:cxn>
                  <a:cxn ang="0">
                    <a:pos x="11" y="43"/>
                  </a:cxn>
                  <a:cxn ang="0">
                    <a:pos x="9" y="44"/>
                  </a:cxn>
                  <a:cxn ang="0">
                    <a:pos x="5" y="45"/>
                  </a:cxn>
                  <a:cxn ang="0">
                    <a:pos x="2" y="46"/>
                  </a:cxn>
                  <a:cxn ang="0">
                    <a:pos x="0" y="46"/>
                  </a:cxn>
                  <a:cxn ang="0">
                    <a:pos x="2" y="34"/>
                  </a:cxn>
                  <a:cxn ang="0">
                    <a:pos x="8" y="22"/>
                  </a:cxn>
                  <a:cxn ang="0">
                    <a:pos x="15" y="11"/>
                  </a:cxn>
                  <a:cxn ang="0">
                    <a:pos x="23" y="0"/>
                  </a:cxn>
                  <a:cxn ang="0">
                    <a:pos x="28" y="0"/>
                  </a:cxn>
                </a:cxnLst>
                <a:rect l="0" t="0" r="r" b="b"/>
                <a:pathLst>
                  <a:path w="28" h="46">
                    <a:moveTo>
                      <a:pt x="28" y="0"/>
                    </a:moveTo>
                    <a:lnTo>
                      <a:pt x="27" y="12"/>
                    </a:lnTo>
                    <a:lnTo>
                      <a:pt x="23" y="22"/>
                    </a:lnTo>
                    <a:lnTo>
                      <a:pt x="16" y="32"/>
                    </a:lnTo>
                    <a:lnTo>
                      <a:pt x="11" y="43"/>
                    </a:lnTo>
                    <a:lnTo>
                      <a:pt x="9" y="44"/>
                    </a:lnTo>
                    <a:lnTo>
                      <a:pt x="5" y="45"/>
                    </a:lnTo>
                    <a:lnTo>
                      <a:pt x="2" y="46"/>
                    </a:lnTo>
                    <a:lnTo>
                      <a:pt x="0" y="46"/>
                    </a:lnTo>
                    <a:lnTo>
                      <a:pt x="2" y="34"/>
                    </a:lnTo>
                    <a:lnTo>
                      <a:pt x="8" y="22"/>
                    </a:lnTo>
                    <a:lnTo>
                      <a:pt x="15" y="11"/>
                    </a:lnTo>
                    <a:lnTo>
                      <a:pt x="23" y="0"/>
                    </a:lnTo>
                    <a:lnTo>
                      <a:pt x="2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1" name="Freeform 97"/>
              <p:cNvSpPr>
                <a:spLocks/>
              </p:cNvSpPr>
              <p:nvPr/>
            </p:nvSpPr>
            <p:spPr bwMode="auto">
              <a:xfrm>
                <a:off x="3046" y="3074"/>
                <a:ext cx="9" cy="13"/>
              </a:xfrm>
              <a:custGeom>
                <a:avLst/>
                <a:gdLst/>
                <a:ahLst/>
                <a:cxnLst>
                  <a:cxn ang="0">
                    <a:pos x="18" y="1"/>
                  </a:cxn>
                  <a:cxn ang="0">
                    <a:pos x="18" y="8"/>
                  </a:cxn>
                  <a:cxn ang="0">
                    <a:pos x="15" y="15"/>
                  </a:cxn>
                  <a:cxn ang="0">
                    <a:pos x="9" y="21"/>
                  </a:cxn>
                  <a:cxn ang="0">
                    <a:pos x="3" y="25"/>
                  </a:cxn>
                  <a:cxn ang="0">
                    <a:pos x="0" y="22"/>
                  </a:cxn>
                  <a:cxn ang="0">
                    <a:pos x="1" y="17"/>
                  </a:cxn>
                  <a:cxn ang="0">
                    <a:pos x="3" y="14"/>
                  </a:cxn>
                  <a:cxn ang="0">
                    <a:pos x="4" y="9"/>
                  </a:cxn>
                  <a:cxn ang="0">
                    <a:pos x="8" y="6"/>
                  </a:cxn>
                  <a:cxn ang="0">
                    <a:pos x="10" y="2"/>
                  </a:cxn>
                  <a:cxn ang="0">
                    <a:pos x="13" y="0"/>
                  </a:cxn>
                  <a:cxn ang="0">
                    <a:pos x="18" y="1"/>
                  </a:cxn>
                </a:cxnLst>
                <a:rect l="0" t="0" r="r" b="b"/>
                <a:pathLst>
                  <a:path w="18" h="25">
                    <a:moveTo>
                      <a:pt x="18" y="1"/>
                    </a:moveTo>
                    <a:lnTo>
                      <a:pt x="18" y="8"/>
                    </a:lnTo>
                    <a:lnTo>
                      <a:pt x="15" y="15"/>
                    </a:lnTo>
                    <a:lnTo>
                      <a:pt x="9" y="21"/>
                    </a:lnTo>
                    <a:lnTo>
                      <a:pt x="3" y="25"/>
                    </a:lnTo>
                    <a:lnTo>
                      <a:pt x="0" y="22"/>
                    </a:lnTo>
                    <a:lnTo>
                      <a:pt x="1" y="17"/>
                    </a:lnTo>
                    <a:lnTo>
                      <a:pt x="3" y="14"/>
                    </a:lnTo>
                    <a:lnTo>
                      <a:pt x="4" y="9"/>
                    </a:lnTo>
                    <a:lnTo>
                      <a:pt x="8" y="6"/>
                    </a:lnTo>
                    <a:lnTo>
                      <a:pt x="10" y="2"/>
                    </a:lnTo>
                    <a:lnTo>
                      <a:pt x="13" y="0"/>
                    </a:lnTo>
                    <a:lnTo>
                      <a:pt x="1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2" name="Freeform 98"/>
              <p:cNvSpPr>
                <a:spLocks/>
              </p:cNvSpPr>
              <p:nvPr/>
            </p:nvSpPr>
            <p:spPr bwMode="auto">
              <a:xfrm>
                <a:off x="3067" y="3080"/>
                <a:ext cx="25" cy="6"/>
              </a:xfrm>
              <a:custGeom>
                <a:avLst/>
                <a:gdLst/>
                <a:ahLst/>
                <a:cxnLst>
                  <a:cxn ang="0">
                    <a:pos x="50" y="6"/>
                  </a:cxn>
                  <a:cxn ang="0">
                    <a:pos x="46" y="10"/>
                  </a:cxn>
                  <a:cxn ang="0">
                    <a:pos x="41" y="11"/>
                  </a:cxn>
                  <a:cxn ang="0">
                    <a:pos x="35" y="12"/>
                  </a:cxn>
                  <a:cxn ang="0">
                    <a:pos x="29" y="11"/>
                  </a:cxn>
                  <a:cxn ang="0">
                    <a:pos x="22" y="11"/>
                  </a:cxn>
                  <a:cxn ang="0">
                    <a:pos x="16" y="10"/>
                  </a:cxn>
                  <a:cxn ang="0">
                    <a:pos x="9" y="9"/>
                  </a:cxn>
                  <a:cxn ang="0">
                    <a:pos x="4" y="9"/>
                  </a:cxn>
                  <a:cxn ang="0">
                    <a:pos x="3" y="6"/>
                  </a:cxn>
                  <a:cxn ang="0">
                    <a:pos x="1" y="5"/>
                  </a:cxn>
                  <a:cxn ang="0">
                    <a:pos x="0" y="3"/>
                  </a:cxn>
                  <a:cxn ang="0">
                    <a:pos x="0" y="2"/>
                  </a:cxn>
                  <a:cxn ang="0">
                    <a:pos x="6" y="2"/>
                  </a:cxn>
                  <a:cxn ang="0">
                    <a:pos x="13" y="2"/>
                  </a:cxn>
                  <a:cxn ang="0">
                    <a:pos x="20" y="0"/>
                  </a:cxn>
                  <a:cxn ang="0">
                    <a:pos x="26" y="0"/>
                  </a:cxn>
                  <a:cxn ang="0">
                    <a:pos x="33" y="2"/>
                  </a:cxn>
                  <a:cxn ang="0">
                    <a:pos x="38" y="2"/>
                  </a:cxn>
                  <a:cxn ang="0">
                    <a:pos x="44" y="4"/>
                  </a:cxn>
                  <a:cxn ang="0">
                    <a:pos x="50" y="6"/>
                  </a:cxn>
                </a:cxnLst>
                <a:rect l="0" t="0" r="r" b="b"/>
                <a:pathLst>
                  <a:path w="50" h="12">
                    <a:moveTo>
                      <a:pt x="50" y="6"/>
                    </a:moveTo>
                    <a:lnTo>
                      <a:pt x="46" y="10"/>
                    </a:lnTo>
                    <a:lnTo>
                      <a:pt x="41" y="11"/>
                    </a:lnTo>
                    <a:lnTo>
                      <a:pt x="35" y="12"/>
                    </a:lnTo>
                    <a:lnTo>
                      <a:pt x="29" y="11"/>
                    </a:lnTo>
                    <a:lnTo>
                      <a:pt x="22" y="11"/>
                    </a:lnTo>
                    <a:lnTo>
                      <a:pt x="16" y="10"/>
                    </a:lnTo>
                    <a:lnTo>
                      <a:pt x="9" y="9"/>
                    </a:lnTo>
                    <a:lnTo>
                      <a:pt x="4" y="9"/>
                    </a:lnTo>
                    <a:lnTo>
                      <a:pt x="3" y="6"/>
                    </a:lnTo>
                    <a:lnTo>
                      <a:pt x="1" y="5"/>
                    </a:lnTo>
                    <a:lnTo>
                      <a:pt x="0" y="3"/>
                    </a:lnTo>
                    <a:lnTo>
                      <a:pt x="0" y="2"/>
                    </a:lnTo>
                    <a:lnTo>
                      <a:pt x="6" y="2"/>
                    </a:lnTo>
                    <a:lnTo>
                      <a:pt x="13" y="2"/>
                    </a:lnTo>
                    <a:lnTo>
                      <a:pt x="20" y="0"/>
                    </a:lnTo>
                    <a:lnTo>
                      <a:pt x="26" y="0"/>
                    </a:lnTo>
                    <a:lnTo>
                      <a:pt x="33" y="2"/>
                    </a:lnTo>
                    <a:lnTo>
                      <a:pt x="38" y="2"/>
                    </a:lnTo>
                    <a:lnTo>
                      <a:pt x="44" y="4"/>
                    </a:lnTo>
                    <a:lnTo>
                      <a:pt x="50" y="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3" name="Freeform 99"/>
              <p:cNvSpPr>
                <a:spLocks/>
              </p:cNvSpPr>
              <p:nvPr/>
            </p:nvSpPr>
            <p:spPr bwMode="auto">
              <a:xfrm>
                <a:off x="3099" y="3085"/>
                <a:ext cx="9" cy="10"/>
              </a:xfrm>
              <a:custGeom>
                <a:avLst/>
                <a:gdLst/>
                <a:ahLst/>
                <a:cxnLst>
                  <a:cxn ang="0">
                    <a:pos x="18" y="9"/>
                  </a:cxn>
                  <a:cxn ang="0">
                    <a:pos x="13" y="12"/>
                  </a:cxn>
                  <a:cxn ang="0">
                    <a:pos x="10" y="17"/>
                  </a:cxn>
                  <a:cxn ang="0">
                    <a:pos x="7" y="20"/>
                  </a:cxn>
                  <a:cxn ang="0">
                    <a:pos x="2" y="17"/>
                  </a:cxn>
                  <a:cxn ang="0">
                    <a:pos x="0" y="11"/>
                  </a:cxn>
                  <a:cxn ang="0">
                    <a:pos x="3" y="7"/>
                  </a:cxn>
                  <a:cxn ang="0">
                    <a:pos x="8" y="2"/>
                  </a:cxn>
                  <a:cxn ang="0">
                    <a:pos x="13" y="0"/>
                  </a:cxn>
                  <a:cxn ang="0">
                    <a:pos x="16" y="1"/>
                  </a:cxn>
                  <a:cxn ang="0">
                    <a:pos x="17" y="3"/>
                  </a:cxn>
                  <a:cxn ang="0">
                    <a:pos x="18" y="7"/>
                  </a:cxn>
                  <a:cxn ang="0">
                    <a:pos x="18" y="9"/>
                  </a:cxn>
                </a:cxnLst>
                <a:rect l="0" t="0" r="r" b="b"/>
                <a:pathLst>
                  <a:path w="18" h="20">
                    <a:moveTo>
                      <a:pt x="18" y="9"/>
                    </a:moveTo>
                    <a:lnTo>
                      <a:pt x="13" y="12"/>
                    </a:lnTo>
                    <a:lnTo>
                      <a:pt x="10" y="17"/>
                    </a:lnTo>
                    <a:lnTo>
                      <a:pt x="7" y="20"/>
                    </a:lnTo>
                    <a:lnTo>
                      <a:pt x="2" y="17"/>
                    </a:lnTo>
                    <a:lnTo>
                      <a:pt x="0" y="11"/>
                    </a:lnTo>
                    <a:lnTo>
                      <a:pt x="3" y="7"/>
                    </a:lnTo>
                    <a:lnTo>
                      <a:pt x="8" y="2"/>
                    </a:lnTo>
                    <a:lnTo>
                      <a:pt x="13" y="0"/>
                    </a:lnTo>
                    <a:lnTo>
                      <a:pt x="16" y="1"/>
                    </a:lnTo>
                    <a:lnTo>
                      <a:pt x="17" y="3"/>
                    </a:lnTo>
                    <a:lnTo>
                      <a:pt x="18" y="7"/>
                    </a:lnTo>
                    <a:lnTo>
                      <a:pt x="18" y="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4" name="Freeform 100"/>
              <p:cNvSpPr>
                <a:spLocks/>
              </p:cNvSpPr>
              <p:nvPr/>
            </p:nvSpPr>
            <p:spPr bwMode="auto">
              <a:xfrm>
                <a:off x="2995" y="3076"/>
                <a:ext cx="6" cy="8"/>
              </a:xfrm>
              <a:custGeom>
                <a:avLst/>
                <a:gdLst/>
                <a:ahLst/>
                <a:cxnLst>
                  <a:cxn ang="0">
                    <a:pos x="11" y="0"/>
                  </a:cxn>
                  <a:cxn ang="0">
                    <a:pos x="12" y="6"/>
                  </a:cxn>
                  <a:cxn ang="0">
                    <a:pos x="12" y="11"/>
                  </a:cxn>
                  <a:cxn ang="0">
                    <a:pos x="10" y="15"/>
                  </a:cxn>
                  <a:cxn ang="0">
                    <a:pos x="5" y="17"/>
                  </a:cxn>
                  <a:cxn ang="0">
                    <a:pos x="1" y="14"/>
                  </a:cxn>
                  <a:cxn ang="0">
                    <a:pos x="0" y="11"/>
                  </a:cxn>
                  <a:cxn ang="0">
                    <a:pos x="1" y="7"/>
                  </a:cxn>
                  <a:cxn ang="0">
                    <a:pos x="4" y="4"/>
                  </a:cxn>
                  <a:cxn ang="0">
                    <a:pos x="6" y="3"/>
                  </a:cxn>
                  <a:cxn ang="0">
                    <a:pos x="7" y="2"/>
                  </a:cxn>
                  <a:cxn ang="0">
                    <a:pos x="10" y="0"/>
                  </a:cxn>
                  <a:cxn ang="0">
                    <a:pos x="11" y="0"/>
                  </a:cxn>
                </a:cxnLst>
                <a:rect l="0" t="0" r="r" b="b"/>
                <a:pathLst>
                  <a:path w="12" h="17">
                    <a:moveTo>
                      <a:pt x="11" y="0"/>
                    </a:moveTo>
                    <a:lnTo>
                      <a:pt x="12" y="6"/>
                    </a:lnTo>
                    <a:lnTo>
                      <a:pt x="12" y="11"/>
                    </a:lnTo>
                    <a:lnTo>
                      <a:pt x="10" y="15"/>
                    </a:lnTo>
                    <a:lnTo>
                      <a:pt x="5" y="17"/>
                    </a:lnTo>
                    <a:lnTo>
                      <a:pt x="1" y="14"/>
                    </a:lnTo>
                    <a:lnTo>
                      <a:pt x="0" y="11"/>
                    </a:lnTo>
                    <a:lnTo>
                      <a:pt x="1" y="7"/>
                    </a:lnTo>
                    <a:lnTo>
                      <a:pt x="4" y="4"/>
                    </a:lnTo>
                    <a:lnTo>
                      <a:pt x="6" y="3"/>
                    </a:lnTo>
                    <a:lnTo>
                      <a:pt x="7" y="2"/>
                    </a:lnTo>
                    <a:lnTo>
                      <a:pt x="10" y="0"/>
                    </a:lnTo>
                    <a:lnTo>
                      <a:pt x="1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5" name="Freeform 101"/>
              <p:cNvSpPr>
                <a:spLocks/>
              </p:cNvSpPr>
              <p:nvPr/>
            </p:nvSpPr>
            <p:spPr bwMode="auto">
              <a:xfrm>
                <a:off x="3056" y="3088"/>
                <a:ext cx="13" cy="15"/>
              </a:xfrm>
              <a:custGeom>
                <a:avLst/>
                <a:gdLst/>
                <a:ahLst/>
                <a:cxnLst>
                  <a:cxn ang="0">
                    <a:pos x="28" y="29"/>
                  </a:cxn>
                  <a:cxn ang="0">
                    <a:pos x="26" y="30"/>
                  </a:cxn>
                  <a:cxn ang="0">
                    <a:pos x="24" y="30"/>
                  </a:cxn>
                  <a:cxn ang="0">
                    <a:pos x="22" y="30"/>
                  </a:cxn>
                  <a:cxn ang="0">
                    <a:pos x="20" y="30"/>
                  </a:cxn>
                  <a:cxn ang="0">
                    <a:pos x="13" y="25"/>
                  </a:cxn>
                  <a:cxn ang="0">
                    <a:pos x="7" y="17"/>
                  </a:cxn>
                  <a:cxn ang="0">
                    <a:pos x="1" y="10"/>
                  </a:cxn>
                  <a:cxn ang="0">
                    <a:pos x="0" y="0"/>
                  </a:cxn>
                  <a:cxn ang="0">
                    <a:pos x="11" y="3"/>
                  </a:cxn>
                  <a:cxn ang="0">
                    <a:pos x="21" y="10"/>
                  </a:cxn>
                  <a:cxn ang="0">
                    <a:pos x="27" y="19"/>
                  </a:cxn>
                  <a:cxn ang="0">
                    <a:pos x="28" y="29"/>
                  </a:cxn>
                </a:cxnLst>
                <a:rect l="0" t="0" r="r" b="b"/>
                <a:pathLst>
                  <a:path w="28" h="30">
                    <a:moveTo>
                      <a:pt x="28" y="29"/>
                    </a:moveTo>
                    <a:lnTo>
                      <a:pt x="26" y="30"/>
                    </a:lnTo>
                    <a:lnTo>
                      <a:pt x="24" y="30"/>
                    </a:lnTo>
                    <a:lnTo>
                      <a:pt x="22" y="30"/>
                    </a:lnTo>
                    <a:lnTo>
                      <a:pt x="20" y="30"/>
                    </a:lnTo>
                    <a:lnTo>
                      <a:pt x="13" y="25"/>
                    </a:lnTo>
                    <a:lnTo>
                      <a:pt x="7" y="17"/>
                    </a:lnTo>
                    <a:lnTo>
                      <a:pt x="1" y="10"/>
                    </a:lnTo>
                    <a:lnTo>
                      <a:pt x="0" y="0"/>
                    </a:lnTo>
                    <a:lnTo>
                      <a:pt x="11" y="3"/>
                    </a:lnTo>
                    <a:lnTo>
                      <a:pt x="21" y="10"/>
                    </a:lnTo>
                    <a:lnTo>
                      <a:pt x="27" y="19"/>
                    </a:lnTo>
                    <a:lnTo>
                      <a:pt x="28"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6" name="Freeform 102"/>
              <p:cNvSpPr>
                <a:spLocks/>
              </p:cNvSpPr>
              <p:nvPr/>
            </p:nvSpPr>
            <p:spPr bwMode="auto">
              <a:xfrm>
                <a:off x="3076" y="3095"/>
                <a:ext cx="11" cy="13"/>
              </a:xfrm>
              <a:custGeom>
                <a:avLst/>
                <a:gdLst/>
                <a:ahLst/>
                <a:cxnLst>
                  <a:cxn ang="0">
                    <a:pos x="20" y="5"/>
                  </a:cxn>
                  <a:cxn ang="0">
                    <a:pos x="18" y="12"/>
                  </a:cxn>
                  <a:cxn ang="0">
                    <a:pos x="16" y="18"/>
                  </a:cxn>
                  <a:cxn ang="0">
                    <a:pos x="12" y="23"/>
                  </a:cxn>
                  <a:cxn ang="0">
                    <a:pos x="7" y="28"/>
                  </a:cxn>
                  <a:cxn ang="0">
                    <a:pos x="2" y="27"/>
                  </a:cxn>
                  <a:cxn ang="0">
                    <a:pos x="0" y="22"/>
                  </a:cxn>
                  <a:cxn ang="0">
                    <a:pos x="0" y="19"/>
                  </a:cxn>
                  <a:cxn ang="0">
                    <a:pos x="2" y="14"/>
                  </a:cxn>
                  <a:cxn ang="0">
                    <a:pos x="7" y="9"/>
                  </a:cxn>
                  <a:cxn ang="0">
                    <a:pos x="11" y="4"/>
                  </a:cxn>
                  <a:cxn ang="0">
                    <a:pos x="16" y="0"/>
                  </a:cxn>
                  <a:cxn ang="0">
                    <a:pos x="20" y="5"/>
                  </a:cxn>
                </a:cxnLst>
                <a:rect l="0" t="0" r="r" b="b"/>
                <a:pathLst>
                  <a:path w="20" h="28">
                    <a:moveTo>
                      <a:pt x="20" y="5"/>
                    </a:moveTo>
                    <a:lnTo>
                      <a:pt x="18" y="12"/>
                    </a:lnTo>
                    <a:lnTo>
                      <a:pt x="16" y="18"/>
                    </a:lnTo>
                    <a:lnTo>
                      <a:pt x="12" y="23"/>
                    </a:lnTo>
                    <a:lnTo>
                      <a:pt x="7" y="28"/>
                    </a:lnTo>
                    <a:lnTo>
                      <a:pt x="2" y="27"/>
                    </a:lnTo>
                    <a:lnTo>
                      <a:pt x="0" y="22"/>
                    </a:lnTo>
                    <a:lnTo>
                      <a:pt x="0" y="19"/>
                    </a:lnTo>
                    <a:lnTo>
                      <a:pt x="2" y="14"/>
                    </a:lnTo>
                    <a:lnTo>
                      <a:pt x="7" y="9"/>
                    </a:lnTo>
                    <a:lnTo>
                      <a:pt x="11" y="4"/>
                    </a:lnTo>
                    <a:lnTo>
                      <a:pt x="16" y="0"/>
                    </a:lnTo>
                    <a:lnTo>
                      <a:pt x="20"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7" name="Freeform 103"/>
              <p:cNvSpPr>
                <a:spLocks/>
              </p:cNvSpPr>
              <p:nvPr/>
            </p:nvSpPr>
            <p:spPr bwMode="auto">
              <a:xfrm>
                <a:off x="2511" y="3058"/>
                <a:ext cx="155" cy="121"/>
              </a:xfrm>
              <a:custGeom>
                <a:avLst/>
                <a:gdLst/>
                <a:ahLst/>
                <a:cxnLst>
                  <a:cxn ang="0">
                    <a:pos x="151" y="51"/>
                  </a:cxn>
                  <a:cxn ang="0">
                    <a:pos x="163" y="49"/>
                  </a:cxn>
                  <a:cxn ang="0">
                    <a:pos x="177" y="41"/>
                  </a:cxn>
                  <a:cxn ang="0">
                    <a:pos x="191" y="41"/>
                  </a:cxn>
                  <a:cxn ang="0">
                    <a:pos x="203" y="56"/>
                  </a:cxn>
                  <a:cxn ang="0">
                    <a:pos x="211" y="72"/>
                  </a:cxn>
                  <a:cxn ang="0">
                    <a:pos x="226" y="77"/>
                  </a:cxn>
                  <a:cxn ang="0">
                    <a:pos x="237" y="79"/>
                  </a:cxn>
                  <a:cxn ang="0">
                    <a:pos x="246" y="91"/>
                  </a:cxn>
                  <a:cxn ang="0">
                    <a:pos x="245" y="108"/>
                  </a:cxn>
                  <a:cxn ang="0">
                    <a:pos x="242" y="117"/>
                  </a:cxn>
                  <a:cxn ang="0">
                    <a:pos x="241" y="123"/>
                  </a:cxn>
                  <a:cxn ang="0">
                    <a:pos x="243" y="127"/>
                  </a:cxn>
                  <a:cxn ang="0">
                    <a:pos x="249" y="131"/>
                  </a:cxn>
                  <a:cxn ang="0">
                    <a:pos x="256" y="123"/>
                  </a:cxn>
                  <a:cxn ang="0">
                    <a:pos x="267" y="111"/>
                  </a:cxn>
                  <a:cxn ang="0">
                    <a:pos x="281" y="108"/>
                  </a:cxn>
                  <a:cxn ang="0">
                    <a:pos x="290" y="115"/>
                  </a:cxn>
                  <a:cxn ang="0">
                    <a:pos x="290" y="134"/>
                  </a:cxn>
                  <a:cxn ang="0">
                    <a:pos x="273" y="153"/>
                  </a:cxn>
                  <a:cxn ang="0">
                    <a:pos x="271" y="173"/>
                  </a:cxn>
                  <a:cxn ang="0">
                    <a:pos x="288" y="167"/>
                  </a:cxn>
                  <a:cxn ang="0">
                    <a:pos x="302" y="171"/>
                  </a:cxn>
                  <a:cxn ang="0">
                    <a:pos x="310" y="179"/>
                  </a:cxn>
                  <a:cxn ang="0">
                    <a:pos x="299" y="190"/>
                  </a:cxn>
                  <a:cxn ang="0">
                    <a:pos x="284" y="202"/>
                  </a:cxn>
                  <a:cxn ang="0">
                    <a:pos x="272" y="216"/>
                  </a:cxn>
                  <a:cxn ang="0">
                    <a:pos x="263" y="232"/>
                  </a:cxn>
                  <a:cxn ang="0">
                    <a:pos x="251" y="243"/>
                  </a:cxn>
                  <a:cxn ang="0">
                    <a:pos x="248" y="206"/>
                  </a:cxn>
                  <a:cxn ang="0">
                    <a:pos x="239" y="171"/>
                  </a:cxn>
                  <a:cxn ang="0">
                    <a:pos x="222" y="139"/>
                  </a:cxn>
                  <a:cxn ang="0">
                    <a:pos x="196" y="111"/>
                  </a:cxn>
                  <a:cxn ang="0">
                    <a:pos x="151" y="96"/>
                  </a:cxn>
                  <a:cxn ang="0">
                    <a:pos x="105" y="95"/>
                  </a:cxn>
                  <a:cxn ang="0">
                    <a:pos x="60" y="104"/>
                  </a:cxn>
                  <a:cxn ang="0">
                    <a:pos x="18" y="125"/>
                  </a:cxn>
                  <a:cxn ang="0">
                    <a:pos x="2" y="107"/>
                  </a:cxn>
                  <a:cxn ang="0">
                    <a:pos x="0" y="81"/>
                  </a:cxn>
                  <a:cxn ang="0">
                    <a:pos x="18" y="77"/>
                  </a:cxn>
                  <a:cxn ang="0">
                    <a:pos x="25" y="66"/>
                  </a:cxn>
                  <a:cxn ang="0">
                    <a:pos x="18" y="49"/>
                  </a:cxn>
                  <a:cxn ang="0">
                    <a:pos x="25" y="32"/>
                  </a:cxn>
                  <a:cxn ang="0">
                    <a:pos x="38" y="26"/>
                  </a:cxn>
                  <a:cxn ang="0">
                    <a:pos x="52" y="31"/>
                  </a:cxn>
                  <a:cxn ang="0">
                    <a:pos x="58" y="47"/>
                  </a:cxn>
                  <a:cxn ang="0">
                    <a:pos x="70" y="56"/>
                  </a:cxn>
                  <a:cxn ang="0">
                    <a:pos x="78" y="43"/>
                  </a:cxn>
                  <a:cxn ang="0">
                    <a:pos x="77" y="26"/>
                  </a:cxn>
                  <a:cxn ang="0">
                    <a:pos x="79" y="16"/>
                  </a:cxn>
                  <a:cxn ang="0">
                    <a:pos x="98" y="20"/>
                  </a:cxn>
                  <a:cxn ang="0">
                    <a:pos x="98" y="36"/>
                  </a:cxn>
                  <a:cxn ang="0">
                    <a:pos x="104" y="50"/>
                  </a:cxn>
                  <a:cxn ang="0">
                    <a:pos x="116" y="32"/>
                  </a:cxn>
                  <a:cxn ang="0">
                    <a:pos x="127" y="8"/>
                  </a:cxn>
                  <a:cxn ang="0">
                    <a:pos x="134" y="2"/>
                  </a:cxn>
                  <a:cxn ang="0">
                    <a:pos x="142" y="0"/>
                  </a:cxn>
                  <a:cxn ang="0">
                    <a:pos x="146" y="21"/>
                  </a:cxn>
                  <a:cxn ang="0">
                    <a:pos x="145" y="46"/>
                  </a:cxn>
                </a:cxnLst>
                <a:rect l="0" t="0" r="r" b="b"/>
                <a:pathLst>
                  <a:path w="310" h="243">
                    <a:moveTo>
                      <a:pt x="145" y="46"/>
                    </a:moveTo>
                    <a:lnTo>
                      <a:pt x="151" y="51"/>
                    </a:lnTo>
                    <a:lnTo>
                      <a:pt x="157" y="53"/>
                    </a:lnTo>
                    <a:lnTo>
                      <a:pt x="163" y="49"/>
                    </a:lnTo>
                    <a:lnTo>
                      <a:pt x="170" y="46"/>
                    </a:lnTo>
                    <a:lnTo>
                      <a:pt x="177" y="41"/>
                    </a:lnTo>
                    <a:lnTo>
                      <a:pt x="184" y="40"/>
                    </a:lnTo>
                    <a:lnTo>
                      <a:pt x="191" y="41"/>
                    </a:lnTo>
                    <a:lnTo>
                      <a:pt x="198" y="49"/>
                    </a:lnTo>
                    <a:lnTo>
                      <a:pt x="203" y="56"/>
                    </a:lnTo>
                    <a:lnTo>
                      <a:pt x="206" y="65"/>
                    </a:lnTo>
                    <a:lnTo>
                      <a:pt x="211" y="72"/>
                    </a:lnTo>
                    <a:lnTo>
                      <a:pt x="220" y="77"/>
                    </a:lnTo>
                    <a:lnTo>
                      <a:pt x="226" y="77"/>
                    </a:lnTo>
                    <a:lnTo>
                      <a:pt x="231" y="77"/>
                    </a:lnTo>
                    <a:lnTo>
                      <a:pt x="237" y="79"/>
                    </a:lnTo>
                    <a:lnTo>
                      <a:pt x="243" y="82"/>
                    </a:lnTo>
                    <a:lnTo>
                      <a:pt x="246" y="91"/>
                    </a:lnTo>
                    <a:lnTo>
                      <a:pt x="246" y="99"/>
                    </a:lnTo>
                    <a:lnTo>
                      <a:pt x="245" y="108"/>
                    </a:lnTo>
                    <a:lnTo>
                      <a:pt x="244" y="116"/>
                    </a:lnTo>
                    <a:lnTo>
                      <a:pt x="242" y="117"/>
                    </a:lnTo>
                    <a:lnTo>
                      <a:pt x="241" y="119"/>
                    </a:lnTo>
                    <a:lnTo>
                      <a:pt x="241" y="123"/>
                    </a:lnTo>
                    <a:lnTo>
                      <a:pt x="241" y="125"/>
                    </a:lnTo>
                    <a:lnTo>
                      <a:pt x="243" y="127"/>
                    </a:lnTo>
                    <a:lnTo>
                      <a:pt x="245" y="130"/>
                    </a:lnTo>
                    <a:lnTo>
                      <a:pt x="249" y="131"/>
                    </a:lnTo>
                    <a:lnTo>
                      <a:pt x="252" y="129"/>
                    </a:lnTo>
                    <a:lnTo>
                      <a:pt x="256" y="123"/>
                    </a:lnTo>
                    <a:lnTo>
                      <a:pt x="261" y="116"/>
                    </a:lnTo>
                    <a:lnTo>
                      <a:pt x="267" y="111"/>
                    </a:lnTo>
                    <a:lnTo>
                      <a:pt x="274" y="107"/>
                    </a:lnTo>
                    <a:lnTo>
                      <a:pt x="281" y="108"/>
                    </a:lnTo>
                    <a:lnTo>
                      <a:pt x="287" y="110"/>
                    </a:lnTo>
                    <a:lnTo>
                      <a:pt x="290" y="115"/>
                    </a:lnTo>
                    <a:lnTo>
                      <a:pt x="292" y="122"/>
                    </a:lnTo>
                    <a:lnTo>
                      <a:pt x="290" y="134"/>
                    </a:lnTo>
                    <a:lnTo>
                      <a:pt x="282" y="144"/>
                    </a:lnTo>
                    <a:lnTo>
                      <a:pt x="273" y="153"/>
                    </a:lnTo>
                    <a:lnTo>
                      <a:pt x="267" y="162"/>
                    </a:lnTo>
                    <a:lnTo>
                      <a:pt x="271" y="173"/>
                    </a:lnTo>
                    <a:lnTo>
                      <a:pt x="279" y="172"/>
                    </a:lnTo>
                    <a:lnTo>
                      <a:pt x="288" y="167"/>
                    </a:lnTo>
                    <a:lnTo>
                      <a:pt x="297" y="168"/>
                    </a:lnTo>
                    <a:lnTo>
                      <a:pt x="302" y="171"/>
                    </a:lnTo>
                    <a:lnTo>
                      <a:pt x="306" y="175"/>
                    </a:lnTo>
                    <a:lnTo>
                      <a:pt x="310" y="179"/>
                    </a:lnTo>
                    <a:lnTo>
                      <a:pt x="307" y="184"/>
                    </a:lnTo>
                    <a:lnTo>
                      <a:pt x="299" y="190"/>
                    </a:lnTo>
                    <a:lnTo>
                      <a:pt x="291" y="195"/>
                    </a:lnTo>
                    <a:lnTo>
                      <a:pt x="284" y="202"/>
                    </a:lnTo>
                    <a:lnTo>
                      <a:pt x="277" y="208"/>
                    </a:lnTo>
                    <a:lnTo>
                      <a:pt x="272" y="216"/>
                    </a:lnTo>
                    <a:lnTo>
                      <a:pt x="267" y="224"/>
                    </a:lnTo>
                    <a:lnTo>
                      <a:pt x="263" y="232"/>
                    </a:lnTo>
                    <a:lnTo>
                      <a:pt x="260" y="240"/>
                    </a:lnTo>
                    <a:lnTo>
                      <a:pt x="251" y="243"/>
                    </a:lnTo>
                    <a:lnTo>
                      <a:pt x="250" y="224"/>
                    </a:lnTo>
                    <a:lnTo>
                      <a:pt x="248" y="206"/>
                    </a:lnTo>
                    <a:lnTo>
                      <a:pt x="244" y="188"/>
                    </a:lnTo>
                    <a:lnTo>
                      <a:pt x="239" y="171"/>
                    </a:lnTo>
                    <a:lnTo>
                      <a:pt x="231" y="154"/>
                    </a:lnTo>
                    <a:lnTo>
                      <a:pt x="222" y="139"/>
                    </a:lnTo>
                    <a:lnTo>
                      <a:pt x="211" y="124"/>
                    </a:lnTo>
                    <a:lnTo>
                      <a:pt x="196" y="111"/>
                    </a:lnTo>
                    <a:lnTo>
                      <a:pt x="174" y="102"/>
                    </a:lnTo>
                    <a:lnTo>
                      <a:pt x="151" y="96"/>
                    </a:lnTo>
                    <a:lnTo>
                      <a:pt x="128" y="94"/>
                    </a:lnTo>
                    <a:lnTo>
                      <a:pt x="105" y="95"/>
                    </a:lnTo>
                    <a:lnTo>
                      <a:pt x="82" y="99"/>
                    </a:lnTo>
                    <a:lnTo>
                      <a:pt x="60" y="104"/>
                    </a:lnTo>
                    <a:lnTo>
                      <a:pt x="38" y="114"/>
                    </a:lnTo>
                    <a:lnTo>
                      <a:pt x="18" y="125"/>
                    </a:lnTo>
                    <a:lnTo>
                      <a:pt x="9" y="117"/>
                    </a:lnTo>
                    <a:lnTo>
                      <a:pt x="2" y="107"/>
                    </a:lnTo>
                    <a:lnTo>
                      <a:pt x="0" y="94"/>
                    </a:lnTo>
                    <a:lnTo>
                      <a:pt x="0" y="81"/>
                    </a:lnTo>
                    <a:lnTo>
                      <a:pt x="8" y="74"/>
                    </a:lnTo>
                    <a:lnTo>
                      <a:pt x="18" y="77"/>
                    </a:lnTo>
                    <a:lnTo>
                      <a:pt x="25" y="78"/>
                    </a:lnTo>
                    <a:lnTo>
                      <a:pt x="25" y="66"/>
                    </a:lnTo>
                    <a:lnTo>
                      <a:pt x="18" y="59"/>
                    </a:lnTo>
                    <a:lnTo>
                      <a:pt x="18" y="49"/>
                    </a:lnTo>
                    <a:lnTo>
                      <a:pt x="22" y="40"/>
                    </a:lnTo>
                    <a:lnTo>
                      <a:pt x="25" y="32"/>
                    </a:lnTo>
                    <a:lnTo>
                      <a:pt x="31" y="27"/>
                    </a:lnTo>
                    <a:lnTo>
                      <a:pt x="38" y="26"/>
                    </a:lnTo>
                    <a:lnTo>
                      <a:pt x="45" y="27"/>
                    </a:lnTo>
                    <a:lnTo>
                      <a:pt x="52" y="31"/>
                    </a:lnTo>
                    <a:lnTo>
                      <a:pt x="55" y="39"/>
                    </a:lnTo>
                    <a:lnTo>
                      <a:pt x="58" y="47"/>
                    </a:lnTo>
                    <a:lnTo>
                      <a:pt x="62" y="53"/>
                    </a:lnTo>
                    <a:lnTo>
                      <a:pt x="70" y="56"/>
                    </a:lnTo>
                    <a:lnTo>
                      <a:pt x="76" y="50"/>
                    </a:lnTo>
                    <a:lnTo>
                      <a:pt x="78" y="43"/>
                    </a:lnTo>
                    <a:lnTo>
                      <a:pt x="78" y="34"/>
                    </a:lnTo>
                    <a:lnTo>
                      <a:pt x="77" y="26"/>
                    </a:lnTo>
                    <a:lnTo>
                      <a:pt x="77" y="20"/>
                    </a:lnTo>
                    <a:lnTo>
                      <a:pt x="79" y="16"/>
                    </a:lnTo>
                    <a:lnTo>
                      <a:pt x="86" y="16"/>
                    </a:lnTo>
                    <a:lnTo>
                      <a:pt x="98" y="20"/>
                    </a:lnTo>
                    <a:lnTo>
                      <a:pt x="97" y="28"/>
                    </a:lnTo>
                    <a:lnTo>
                      <a:pt x="98" y="36"/>
                    </a:lnTo>
                    <a:lnTo>
                      <a:pt x="99" y="43"/>
                    </a:lnTo>
                    <a:lnTo>
                      <a:pt x="104" y="50"/>
                    </a:lnTo>
                    <a:lnTo>
                      <a:pt x="113" y="44"/>
                    </a:lnTo>
                    <a:lnTo>
                      <a:pt x="116" y="32"/>
                    </a:lnTo>
                    <a:lnTo>
                      <a:pt x="119" y="18"/>
                    </a:lnTo>
                    <a:lnTo>
                      <a:pt x="127" y="8"/>
                    </a:lnTo>
                    <a:lnTo>
                      <a:pt x="130" y="4"/>
                    </a:lnTo>
                    <a:lnTo>
                      <a:pt x="134" y="2"/>
                    </a:lnTo>
                    <a:lnTo>
                      <a:pt x="137" y="1"/>
                    </a:lnTo>
                    <a:lnTo>
                      <a:pt x="142" y="0"/>
                    </a:lnTo>
                    <a:lnTo>
                      <a:pt x="145" y="10"/>
                    </a:lnTo>
                    <a:lnTo>
                      <a:pt x="146" y="21"/>
                    </a:lnTo>
                    <a:lnTo>
                      <a:pt x="146" y="34"/>
                    </a:lnTo>
                    <a:lnTo>
                      <a:pt x="145" y="46"/>
                    </a:lnTo>
                    <a:close/>
                  </a:path>
                </a:pathLst>
              </a:custGeom>
              <a:solidFill>
                <a:srgbClr val="D142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8" name="Freeform 104"/>
              <p:cNvSpPr>
                <a:spLocks/>
              </p:cNvSpPr>
              <p:nvPr/>
            </p:nvSpPr>
            <p:spPr bwMode="auto">
              <a:xfrm>
                <a:off x="2966" y="3100"/>
                <a:ext cx="75" cy="168"/>
              </a:xfrm>
              <a:custGeom>
                <a:avLst/>
                <a:gdLst/>
                <a:ahLst/>
                <a:cxnLst>
                  <a:cxn ang="0">
                    <a:pos x="140" y="26"/>
                  </a:cxn>
                  <a:cxn ang="0">
                    <a:pos x="148" y="83"/>
                  </a:cxn>
                  <a:cxn ang="0">
                    <a:pos x="131" y="258"/>
                  </a:cxn>
                  <a:cxn ang="0">
                    <a:pos x="128" y="277"/>
                  </a:cxn>
                  <a:cxn ang="0">
                    <a:pos x="126" y="297"/>
                  </a:cxn>
                  <a:cxn ang="0">
                    <a:pos x="123" y="317"/>
                  </a:cxn>
                  <a:cxn ang="0">
                    <a:pos x="118" y="335"/>
                  </a:cxn>
                  <a:cxn ang="0">
                    <a:pos x="118" y="332"/>
                  </a:cxn>
                  <a:cxn ang="0">
                    <a:pos x="90" y="296"/>
                  </a:cxn>
                  <a:cxn ang="0">
                    <a:pos x="64" y="259"/>
                  </a:cxn>
                  <a:cxn ang="0">
                    <a:pos x="41" y="220"/>
                  </a:cxn>
                  <a:cxn ang="0">
                    <a:pos x="22" y="181"/>
                  </a:cxn>
                  <a:cxn ang="0">
                    <a:pos x="8" y="139"/>
                  </a:cxn>
                  <a:cxn ang="0">
                    <a:pos x="1" y="97"/>
                  </a:cxn>
                  <a:cxn ang="0">
                    <a:pos x="0" y="52"/>
                  </a:cxn>
                  <a:cxn ang="0">
                    <a:pos x="7" y="4"/>
                  </a:cxn>
                  <a:cxn ang="0">
                    <a:pos x="22" y="7"/>
                  </a:cxn>
                  <a:cxn ang="0">
                    <a:pos x="38" y="8"/>
                  </a:cxn>
                  <a:cxn ang="0">
                    <a:pos x="53" y="8"/>
                  </a:cxn>
                  <a:cxn ang="0">
                    <a:pos x="68" y="6"/>
                  </a:cxn>
                  <a:cxn ang="0">
                    <a:pos x="83" y="4"/>
                  </a:cxn>
                  <a:cxn ang="0">
                    <a:pos x="98" y="2"/>
                  </a:cxn>
                  <a:cxn ang="0">
                    <a:pos x="114" y="1"/>
                  </a:cxn>
                  <a:cxn ang="0">
                    <a:pos x="129" y="0"/>
                  </a:cxn>
                  <a:cxn ang="0">
                    <a:pos x="140" y="26"/>
                  </a:cxn>
                </a:cxnLst>
                <a:rect l="0" t="0" r="r" b="b"/>
                <a:pathLst>
                  <a:path w="148" h="335">
                    <a:moveTo>
                      <a:pt x="140" y="26"/>
                    </a:moveTo>
                    <a:lnTo>
                      <a:pt x="148" y="83"/>
                    </a:lnTo>
                    <a:lnTo>
                      <a:pt x="131" y="258"/>
                    </a:lnTo>
                    <a:lnTo>
                      <a:pt x="128" y="277"/>
                    </a:lnTo>
                    <a:lnTo>
                      <a:pt x="126" y="297"/>
                    </a:lnTo>
                    <a:lnTo>
                      <a:pt x="123" y="317"/>
                    </a:lnTo>
                    <a:lnTo>
                      <a:pt x="118" y="335"/>
                    </a:lnTo>
                    <a:lnTo>
                      <a:pt x="118" y="332"/>
                    </a:lnTo>
                    <a:lnTo>
                      <a:pt x="90" y="296"/>
                    </a:lnTo>
                    <a:lnTo>
                      <a:pt x="64" y="259"/>
                    </a:lnTo>
                    <a:lnTo>
                      <a:pt x="41" y="220"/>
                    </a:lnTo>
                    <a:lnTo>
                      <a:pt x="22" y="181"/>
                    </a:lnTo>
                    <a:lnTo>
                      <a:pt x="8" y="139"/>
                    </a:lnTo>
                    <a:lnTo>
                      <a:pt x="1" y="97"/>
                    </a:lnTo>
                    <a:lnTo>
                      <a:pt x="0" y="52"/>
                    </a:lnTo>
                    <a:lnTo>
                      <a:pt x="7" y="4"/>
                    </a:lnTo>
                    <a:lnTo>
                      <a:pt x="22" y="7"/>
                    </a:lnTo>
                    <a:lnTo>
                      <a:pt x="38" y="8"/>
                    </a:lnTo>
                    <a:lnTo>
                      <a:pt x="53" y="8"/>
                    </a:lnTo>
                    <a:lnTo>
                      <a:pt x="68" y="6"/>
                    </a:lnTo>
                    <a:lnTo>
                      <a:pt x="83" y="4"/>
                    </a:lnTo>
                    <a:lnTo>
                      <a:pt x="98" y="2"/>
                    </a:lnTo>
                    <a:lnTo>
                      <a:pt x="114" y="1"/>
                    </a:lnTo>
                    <a:lnTo>
                      <a:pt x="129" y="0"/>
                    </a:lnTo>
                    <a:lnTo>
                      <a:pt x="140" y="26"/>
                    </a:lnTo>
                    <a:close/>
                  </a:path>
                </a:pathLst>
              </a:custGeom>
              <a:solidFill>
                <a:srgbClr val="FFBF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49" name="Freeform 105"/>
              <p:cNvSpPr>
                <a:spLocks/>
              </p:cNvSpPr>
              <p:nvPr/>
            </p:nvSpPr>
            <p:spPr bwMode="auto">
              <a:xfrm>
                <a:off x="3079" y="3108"/>
                <a:ext cx="20" cy="16"/>
              </a:xfrm>
              <a:custGeom>
                <a:avLst/>
                <a:gdLst/>
                <a:ahLst/>
                <a:cxnLst>
                  <a:cxn ang="0">
                    <a:pos x="42" y="0"/>
                  </a:cxn>
                  <a:cxn ang="0">
                    <a:pos x="39" y="6"/>
                  </a:cxn>
                  <a:cxn ang="0">
                    <a:pos x="35" y="9"/>
                  </a:cxn>
                  <a:cxn ang="0">
                    <a:pos x="30" y="14"/>
                  </a:cxn>
                  <a:cxn ang="0">
                    <a:pos x="26" y="17"/>
                  </a:cxn>
                  <a:cxn ang="0">
                    <a:pos x="20" y="20"/>
                  </a:cxn>
                  <a:cxn ang="0">
                    <a:pos x="15" y="24"/>
                  </a:cxn>
                  <a:cxn ang="0">
                    <a:pos x="11" y="27"/>
                  </a:cxn>
                  <a:cxn ang="0">
                    <a:pos x="6" y="32"/>
                  </a:cxn>
                  <a:cxn ang="0">
                    <a:pos x="4" y="32"/>
                  </a:cxn>
                  <a:cxn ang="0">
                    <a:pos x="1" y="31"/>
                  </a:cxn>
                  <a:cxn ang="0">
                    <a:pos x="0" y="30"/>
                  </a:cxn>
                  <a:cxn ang="0">
                    <a:pos x="0" y="27"/>
                  </a:cxn>
                  <a:cxn ang="0">
                    <a:pos x="4" y="22"/>
                  </a:cxn>
                  <a:cxn ang="0">
                    <a:pos x="8" y="17"/>
                  </a:cxn>
                  <a:cxn ang="0">
                    <a:pos x="13" y="11"/>
                  </a:cxn>
                  <a:cxn ang="0">
                    <a:pos x="19" y="7"/>
                  </a:cxn>
                  <a:cxn ang="0">
                    <a:pos x="25" y="3"/>
                  </a:cxn>
                  <a:cxn ang="0">
                    <a:pos x="30" y="1"/>
                  </a:cxn>
                  <a:cxn ang="0">
                    <a:pos x="36" y="0"/>
                  </a:cxn>
                  <a:cxn ang="0">
                    <a:pos x="42" y="0"/>
                  </a:cxn>
                </a:cxnLst>
                <a:rect l="0" t="0" r="r" b="b"/>
                <a:pathLst>
                  <a:path w="42" h="32">
                    <a:moveTo>
                      <a:pt x="42" y="0"/>
                    </a:moveTo>
                    <a:lnTo>
                      <a:pt x="39" y="6"/>
                    </a:lnTo>
                    <a:lnTo>
                      <a:pt x="35" y="9"/>
                    </a:lnTo>
                    <a:lnTo>
                      <a:pt x="30" y="14"/>
                    </a:lnTo>
                    <a:lnTo>
                      <a:pt x="26" y="17"/>
                    </a:lnTo>
                    <a:lnTo>
                      <a:pt x="20" y="20"/>
                    </a:lnTo>
                    <a:lnTo>
                      <a:pt x="15" y="24"/>
                    </a:lnTo>
                    <a:lnTo>
                      <a:pt x="11" y="27"/>
                    </a:lnTo>
                    <a:lnTo>
                      <a:pt x="6" y="32"/>
                    </a:lnTo>
                    <a:lnTo>
                      <a:pt x="4" y="32"/>
                    </a:lnTo>
                    <a:lnTo>
                      <a:pt x="1" y="31"/>
                    </a:lnTo>
                    <a:lnTo>
                      <a:pt x="0" y="30"/>
                    </a:lnTo>
                    <a:lnTo>
                      <a:pt x="0" y="27"/>
                    </a:lnTo>
                    <a:lnTo>
                      <a:pt x="4" y="22"/>
                    </a:lnTo>
                    <a:lnTo>
                      <a:pt x="8" y="17"/>
                    </a:lnTo>
                    <a:lnTo>
                      <a:pt x="13" y="11"/>
                    </a:lnTo>
                    <a:lnTo>
                      <a:pt x="19" y="7"/>
                    </a:lnTo>
                    <a:lnTo>
                      <a:pt x="25" y="3"/>
                    </a:lnTo>
                    <a:lnTo>
                      <a:pt x="30" y="1"/>
                    </a:lnTo>
                    <a:lnTo>
                      <a:pt x="36" y="0"/>
                    </a:lnTo>
                    <a:lnTo>
                      <a:pt x="4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0" name="Freeform 106"/>
              <p:cNvSpPr>
                <a:spLocks/>
              </p:cNvSpPr>
              <p:nvPr/>
            </p:nvSpPr>
            <p:spPr bwMode="auto">
              <a:xfrm>
                <a:off x="3053" y="3104"/>
                <a:ext cx="10" cy="10"/>
              </a:xfrm>
              <a:custGeom>
                <a:avLst/>
                <a:gdLst/>
                <a:ahLst/>
                <a:cxnLst>
                  <a:cxn ang="0">
                    <a:pos x="20" y="19"/>
                  </a:cxn>
                  <a:cxn ang="0">
                    <a:pos x="14" y="19"/>
                  </a:cxn>
                  <a:cxn ang="0">
                    <a:pos x="10" y="17"/>
                  </a:cxn>
                  <a:cxn ang="0">
                    <a:pos x="5" y="13"/>
                  </a:cxn>
                  <a:cxn ang="0">
                    <a:pos x="0" y="8"/>
                  </a:cxn>
                  <a:cxn ang="0">
                    <a:pos x="5" y="0"/>
                  </a:cxn>
                  <a:cxn ang="0">
                    <a:pos x="11" y="2"/>
                  </a:cxn>
                  <a:cxn ang="0">
                    <a:pos x="15" y="7"/>
                  </a:cxn>
                  <a:cxn ang="0">
                    <a:pos x="19" y="13"/>
                  </a:cxn>
                  <a:cxn ang="0">
                    <a:pos x="20" y="19"/>
                  </a:cxn>
                </a:cxnLst>
                <a:rect l="0" t="0" r="r" b="b"/>
                <a:pathLst>
                  <a:path w="20" h="19">
                    <a:moveTo>
                      <a:pt x="20" y="19"/>
                    </a:moveTo>
                    <a:lnTo>
                      <a:pt x="14" y="19"/>
                    </a:lnTo>
                    <a:lnTo>
                      <a:pt x="10" y="17"/>
                    </a:lnTo>
                    <a:lnTo>
                      <a:pt x="5" y="13"/>
                    </a:lnTo>
                    <a:lnTo>
                      <a:pt x="0" y="8"/>
                    </a:lnTo>
                    <a:lnTo>
                      <a:pt x="5" y="0"/>
                    </a:lnTo>
                    <a:lnTo>
                      <a:pt x="11" y="2"/>
                    </a:lnTo>
                    <a:lnTo>
                      <a:pt x="15" y="7"/>
                    </a:lnTo>
                    <a:lnTo>
                      <a:pt x="19" y="13"/>
                    </a:lnTo>
                    <a:lnTo>
                      <a:pt x="20" y="1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1" name="Freeform 107"/>
              <p:cNvSpPr>
                <a:spLocks/>
              </p:cNvSpPr>
              <p:nvPr/>
            </p:nvSpPr>
            <p:spPr bwMode="auto">
              <a:xfrm>
                <a:off x="3086" y="3119"/>
                <a:ext cx="149" cy="163"/>
              </a:xfrm>
              <a:custGeom>
                <a:avLst/>
                <a:gdLst/>
                <a:ahLst/>
                <a:cxnLst>
                  <a:cxn ang="0">
                    <a:pos x="264" y="86"/>
                  </a:cxn>
                  <a:cxn ang="0">
                    <a:pos x="270" y="120"/>
                  </a:cxn>
                  <a:cxn ang="0">
                    <a:pos x="279" y="137"/>
                  </a:cxn>
                  <a:cxn ang="0">
                    <a:pos x="288" y="131"/>
                  </a:cxn>
                  <a:cxn ang="0">
                    <a:pos x="298" y="143"/>
                  </a:cxn>
                  <a:cxn ang="0">
                    <a:pos x="295" y="166"/>
                  </a:cxn>
                  <a:cxn ang="0">
                    <a:pos x="285" y="183"/>
                  </a:cxn>
                  <a:cxn ang="0">
                    <a:pos x="275" y="189"/>
                  </a:cxn>
                  <a:cxn ang="0">
                    <a:pos x="266" y="189"/>
                  </a:cxn>
                  <a:cxn ang="0">
                    <a:pos x="257" y="184"/>
                  </a:cxn>
                  <a:cxn ang="0">
                    <a:pos x="240" y="201"/>
                  </a:cxn>
                  <a:cxn ang="0">
                    <a:pos x="217" y="241"/>
                  </a:cxn>
                  <a:cxn ang="0">
                    <a:pos x="190" y="276"/>
                  </a:cxn>
                  <a:cxn ang="0">
                    <a:pos x="157" y="307"/>
                  </a:cxn>
                  <a:cxn ang="0">
                    <a:pos x="126" y="325"/>
                  </a:cxn>
                  <a:cxn ang="0">
                    <a:pos x="106" y="324"/>
                  </a:cxn>
                  <a:cxn ang="0">
                    <a:pos x="88" y="313"/>
                  </a:cxn>
                  <a:cxn ang="0">
                    <a:pos x="73" y="299"/>
                  </a:cxn>
                  <a:cxn ang="0">
                    <a:pos x="54" y="275"/>
                  </a:cxn>
                  <a:cxn ang="0">
                    <a:pos x="39" y="243"/>
                  </a:cxn>
                  <a:cxn ang="0">
                    <a:pos x="30" y="212"/>
                  </a:cxn>
                  <a:cxn ang="0">
                    <a:pos x="24" y="181"/>
                  </a:cxn>
                  <a:cxn ang="0">
                    <a:pos x="25" y="155"/>
                  </a:cxn>
                  <a:cxn ang="0">
                    <a:pos x="25" y="139"/>
                  </a:cxn>
                  <a:cxn ang="0">
                    <a:pos x="14" y="130"/>
                  </a:cxn>
                  <a:cxn ang="0">
                    <a:pos x="2" y="121"/>
                  </a:cxn>
                  <a:cxn ang="0">
                    <a:pos x="1" y="105"/>
                  </a:cxn>
                  <a:cxn ang="0">
                    <a:pos x="11" y="90"/>
                  </a:cxn>
                  <a:cxn ang="0">
                    <a:pos x="24" y="86"/>
                  </a:cxn>
                  <a:cxn ang="0">
                    <a:pos x="34" y="89"/>
                  </a:cxn>
                  <a:cxn ang="0">
                    <a:pos x="45" y="80"/>
                  </a:cxn>
                  <a:cxn ang="0">
                    <a:pos x="54" y="63"/>
                  </a:cxn>
                  <a:cxn ang="0">
                    <a:pos x="74" y="39"/>
                  </a:cxn>
                  <a:cxn ang="0">
                    <a:pos x="106" y="16"/>
                  </a:cxn>
                  <a:cxn ang="0">
                    <a:pos x="143" y="2"/>
                  </a:cxn>
                  <a:cxn ang="0">
                    <a:pos x="182" y="1"/>
                  </a:cxn>
                  <a:cxn ang="0">
                    <a:pos x="212" y="11"/>
                  </a:cxn>
                  <a:cxn ang="0">
                    <a:pos x="228" y="26"/>
                  </a:cxn>
                  <a:cxn ang="0">
                    <a:pos x="241" y="44"/>
                  </a:cxn>
                  <a:cxn ang="0">
                    <a:pos x="252" y="62"/>
                  </a:cxn>
                </a:cxnLst>
                <a:rect l="0" t="0" r="r" b="b"/>
                <a:pathLst>
                  <a:path w="298" h="326">
                    <a:moveTo>
                      <a:pt x="257" y="71"/>
                    </a:moveTo>
                    <a:lnTo>
                      <a:pt x="264" y="86"/>
                    </a:lnTo>
                    <a:lnTo>
                      <a:pt x="267" y="103"/>
                    </a:lnTo>
                    <a:lnTo>
                      <a:pt x="270" y="120"/>
                    </a:lnTo>
                    <a:lnTo>
                      <a:pt x="274" y="136"/>
                    </a:lnTo>
                    <a:lnTo>
                      <a:pt x="279" y="137"/>
                    </a:lnTo>
                    <a:lnTo>
                      <a:pt x="283" y="135"/>
                    </a:lnTo>
                    <a:lnTo>
                      <a:pt x="288" y="131"/>
                    </a:lnTo>
                    <a:lnTo>
                      <a:pt x="293" y="131"/>
                    </a:lnTo>
                    <a:lnTo>
                      <a:pt x="298" y="143"/>
                    </a:lnTo>
                    <a:lnTo>
                      <a:pt x="298" y="154"/>
                    </a:lnTo>
                    <a:lnTo>
                      <a:pt x="295" y="166"/>
                    </a:lnTo>
                    <a:lnTo>
                      <a:pt x="289" y="177"/>
                    </a:lnTo>
                    <a:lnTo>
                      <a:pt x="285" y="183"/>
                    </a:lnTo>
                    <a:lnTo>
                      <a:pt x="280" y="186"/>
                    </a:lnTo>
                    <a:lnTo>
                      <a:pt x="275" y="189"/>
                    </a:lnTo>
                    <a:lnTo>
                      <a:pt x="271" y="190"/>
                    </a:lnTo>
                    <a:lnTo>
                      <a:pt x="266" y="189"/>
                    </a:lnTo>
                    <a:lnTo>
                      <a:pt x="262" y="188"/>
                    </a:lnTo>
                    <a:lnTo>
                      <a:pt x="257" y="184"/>
                    </a:lnTo>
                    <a:lnTo>
                      <a:pt x="251" y="182"/>
                    </a:lnTo>
                    <a:lnTo>
                      <a:pt x="240" y="201"/>
                    </a:lnTo>
                    <a:lnTo>
                      <a:pt x="228" y="222"/>
                    </a:lnTo>
                    <a:lnTo>
                      <a:pt x="217" y="241"/>
                    </a:lnTo>
                    <a:lnTo>
                      <a:pt x="204" y="259"/>
                    </a:lnTo>
                    <a:lnTo>
                      <a:pt x="190" y="276"/>
                    </a:lnTo>
                    <a:lnTo>
                      <a:pt x="175" y="292"/>
                    </a:lnTo>
                    <a:lnTo>
                      <a:pt x="157" y="307"/>
                    </a:lnTo>
                    <a:lnTo>
                      <a:pt x="136" y="321"/>
                    </a:lnTo>
                    <a:lnTo>
                      <a:pt x="126" y="325"/>
                    </a:lnTo>
                    <a:lnTo>
                      <a:pt x="115" y="326"/>
                    </a:lnTo>
                    <a:lnTo>
                      <a:pt x="106" y="324"/>
                    </a:lnTo>
                    <a:lnTo>
                      <a:pt x="97" y="319"/>
                    </a:lnTo>
                    <a:lnTo>
                      <a:pt x="88" y="313"/>
                    </a:lnTo>
                    <a:lnTo>
                      <a:pt x="80" y="306"/>
                    </a:lnTo>
                    <a:lnTo>
                      <a:pt x="73" y="299"/>
                    </a:lnTo>
                    <a:lnTo>
                      <a:pt x="65" y="291"/>
                    </a:lnTo>
                    <a:lnTo>
                      <a:pt x="54" y="275"/>
                    </a:lnTo>
                    <a:lnTo>
                      <a:pt x="45" y="259"/>
                    </a:lnTo>
                    <a:lnTo>
                      <a:pt x="39" y="243"/>
                    </a:lnTo>
                    <a:lnTo>
                      <a:pt x="36" y="224"/>
                    </a:lnTo>
                    <a:lnTo>
                      <a:pt x="30" y="212"/>
                    </a:lnTo>
                    <a:lnTo>
                      <a:pt x="27" y="197"/>
                    </a:lnTo>
                    <a:lnTo>
                      <a:pt x="24" y="181"/>
                    </a:lnTo>
                    <a:lnTo>
                      <a:pt x="24" y="165"/>
                    </a:lnTo>
                    <a:lnTo>
                      <a:pt x="25" y="155"/>
                    </a:lnTo>
                    <a:lnTo>
                      <a:pt x="27" y="146"/>
                    </a:lnTo>
                    <a:lnTo>
                      <a:pt x="25" y="139"/>
                    </a:lnTo>
                    <a:lnTo>
                      <a:pt x="22" y="131"/>
                    </a:lnTo>
                    <a:lnTo>
                      <a:pt x="14" y="130"/>
                    </a:lnTo>
                    <a:lnTo>
                      <a:pt x="7" y="127"/>
                    </a:lnTo>
                    <a:lnTo>
                      <a:pt x="2" y="121"/>
                    </a:lnTo>
                    <a:lnTo>
                      <a:pt x="0" y="114"/>
                    </a:lnTo>
                    <a:lnTo>
                      <a:pt x="1" y="105"/>
                    </a:lnTo>
                    <a:lnTo>
                      <a:pt x="5" y="97"/>
                    </a:lnTo>
                    <a:lnTo>
                      <a:pt x="11" y="90"/>
                    </a:lnTo>
                    <a:lnTo>
                      <a:pt x="19" y="86"/>
                    </a:lnTo>
                    <a:lnTo>
                      <a:pt x="24" y="86"/>
                    </a:lnTo>
                    <a:lnTo>
                      <a:pt x="29" y="87"/>
                    </a:lnTo>
                    <a:lnTo>
                      <a:pt x="34" y="89"/>
                    </a:lnTo>
                    <a:lnTo>
                      <a:pt x="39" y="89"/>
                    </a:lnTo>
                    <a:lnTo>
                      <a:pt x="45" y="80"/>
                    </a:lnTo>
                    <a:lnTo>
                      <a:pt x="50" y="71"/>
                    </a:lnTo>
                    <a:lnTo>
                      <a:pt x="54" y="63"/>
                    </a:lnTo>
                    <a:lnTo>
                      <a:pt x="59" y="54"/>
                    </a:lnTo>
                    <a:lnTo>
                      <a:pt x="74" y="39"/>
                    </a:lnTo>
                    <a:lnTo>
                      <a:pt x="89" y="26"/>
                    </a:lnTo>
                    <a:lnTo>
                      <a:pt x="106" y="16"/>
                    </a:lnTo>
                    <a:lnTo>
                      <a:pt x="125" y="8"/>
                    </a:lnTo>
                    <a:lnTo>
                      <a:pt x="143" y="2"/>
                    </a:lnTo>
                    <a:lnTo>
                      <a:pt x="163" y="0"/>
                    </a:lnTo>
                    <a:lnTo>
                      <a:pt x="182" y="1"/>
                    </a:lnTo>
                    <a:lnTo>
                      <a:pt x="203" y="6"/>
                    </a:lnTo>
                    <a:lnTo>
                      <a:pt x="212" y="11"/>
                    </a:lnTo>
                    <a:lnTo>
                      <a:pt x="220" y="18"/>
                    </a:lnTo>
                    <a:lnTo>
                      <a:pt x="228" y="26"/>
                    </a:lnTo>
                    <a:lnTo>
                      <a:pt x="235" y="34"/>
                    </a:lnTo>
                    <a:lnTo>
                      <a:pt x="241" y="44"/>
                    </a:lnTo>
                    <a:lnTo>
                      <a:pt x="247" y="53"/>
                    </a:lnTo>
                    <a:lnTo>
                      <a:pt x="252" y="62"/>
                    </a:lnTo>
                    <a:lnTo>
                      <a:pt x="257" y="71"/>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2" name="Freeform 108"/>
              <p:cNvSpPr>
                <a:spLocks/>
              </p:cNvSpPr>
              <p:nvPr/>
            </p:nvSpPr>
            <p:spPr bwMode="auto">
              <a:xfrm>
                <a:off x="3061" y="3125"/>
                <a:ext cx="17" cy="17"/>
              </a:xfrm>
              <a:custGeom>
                <a:avLst/>
                <a:gdLst/>
                <a:ahLst/>
                <a:cxnLst>
                  <a:cxn ang="0">
                    <a:pos x="32" y="34"/>
                  </a:cxn>
                  <a:cxn ang="0">
                    <a:pos x="31" y="35"/>
                  </a:cxn>
                  <a:cxn ang="0">
                    <a:pos x="29" y="36"/>
                  </a:cxn>
                  <a:cxn ang="0">
                    <a:pos x="26" y="35"/>
                  </a:cxn>
                  <a:cxn ang="0">
                    <a:pos x="24" y="35"/>
                  </a:cxn>
                  <a:cxn ang="0">
                    <a:pos x="0" y="5"/>
                  </a:cxn>
                  <a:cxn ang="0">
                    <a:pos x="1" y="0"/>
                  </a:cxn>
                  <a:cxn ang="0">
                    <a:pos x="4" y="0"/>
                  </a:cxn>
                  <a:cxn ang="0">
                    <a:pos x="9" y="0"/>
                  </a:cxn>
                  <a:cxn ang="0">
                    <a:pos x="12" y="2"/>
                  </a:cxn>
                  <a:cxn ang="0">
                    <a:pos x="18" y="9"/>
                  </a:cxn>
                  <a:cxn ang="0">
                    <a:pos x="25" y="16"/>
                  </a:cxn>
                  <a:cxn ang="0">
                    <a:pos x="31" y="24"/>
                  </a:cxn>
                  <a:cxn ang="0">
                    <a:pos x="32" y="34"/>
                  </a:cxn>
                </a:cxnLst>
                <a:rect l="0" t="0" r="r" b="b"/>
                <a:pathLst>
                  <a:path w="32" h="36">
                    <a:moveTo>
                      <a:pt x="32" y="34"/>
                    </a:moveTo>
                    <a:lnTo>
                      <a:pt x="31" y="35"/>
                    </a:lnTo>
                    <a:lnTo>
                      <a:pt x="29" y="36"/>
                    </a:lnTo>
                    <a:lnTo>
                      <a:pt x="26" y="35"/>
                    </a:lnTo>
                    <a:lnTo>
                      <a:pt x="24" y="35"/>
                    </a:lnTo>
                    <a:lnTo>
                      <a:pt x="0" y="5"/>
                    </a:lnTo>
                    <a:lnTo>
                      <a:pt x="1" y="0"/>
                    </a:lnTo>
                    <a:lnTo>
                      <a:pt x="4" y="0"/>
                    </a:lnTo>
                    <a:lnTo>
                      <a:pt x="9" y="0"/>
                    </a:lnTo>
                    <a:lnTo>
                      <a:pt x="12" y="2"/>
                    </a:lnTo>
                    <a:lnTo>
                      <a:pt x="18" y="9"/>
                    </a:lnTo>
                    <a:lnTo>
                      <a:pt x="25" y="16"/>
                    </a:lnTo>
                    <a:lnTo>
                      <a:pt x="31" y="24"/>
                    </a:lnTo>
                    <a:lnTo>
                      <a:pt x="32" y="3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3" name="Freeform 109"/>
              <p:cNvSpPr>
                <a:spLocks/>
              </p:cNvSpPr>
              <p:nvPr/>
            </p:nvSpPr>
            <p:spPr bwMode="auto">
              <a:xfrm>
                <a:off x="3086" y="3128"/>
                <a:ext cx="11" cy="18"/>
              </a:xfrm>
              <a:custGeom>
                <a:avLst/>
                <a:gdLst/>
                <a:ahLst/>
                <a:cxnLst>
                  <a:cxn ang="0">
                    <a:pos x="22" y="5"/>
                  </a:cxn>
                  <a:cxn ang="0">
                    <a:pos x="19" y="13"/>
                  </a:cxn>
                  <a:cxn ang="0">
                    <a:pos x="15" y="22"/>
                  </a:cxn>
                  <a:cxn ang="0">
                    <a:pos x="10" y="30"/>
                  </a:cxn>
                  <a:cxn ang="0">
                    <a:pos x="3" y="36"/>
                  </a:cxn>
                  <a:cxn ang="0">
                    <a:pos x="0" y="27"/>
                  </a:cxn>
                  <a:cxn ang="0">
                    <a:pos x="4" y="16"/>
                  </a:cxn>
                  <a:cxn ang="0">
                    <a:pos x="8" y="8"/>
                  </a:cxn>
                  <a:cxn ang="0">
                    <a:pos x="14" y="0"/>
                  </a:cxn>
                  <a:cxn ang="0">
                    <a:pos x="18" y="0"/>
                  </a:cxn>
                  <a:cxn ang="0">
                    <a:pos x="19" y="1"/>
                  </a:cxn>
                  <a:cxn ang="0">
                    <a:pos x="21" y="2"/>
                  </a:cxn>
                  <a:cxn ang="0">
                    <a:pos x="22" y="5"/>
                  </a:cxn>
                </a:cxnLst>
                <a:rect l="0" t="0" r="r" b="b"/>
                <a:pathLst>
                  <a:path w="22" h="36">
                    <a:moveTo>
                      <a:pt x="22" y="5"/>
                    </a:moveTo>
                    <a:lnTo>
                      <a:pt x="19" y="13"/>
                    </a:lnTo>
                    <a:lnTo>
                      <a:pt x="15" y="22"/>
                    </a:lnTo>
                    <a:lnTo>
                      <a:pt x="10" y="30"/>
                    </a:lnTo>
                    <a:lnTo>
                      <a:pt x="3" y="36"/>
                    </a:lnTo>
                    <a:lnTo>
                      <a:pt x="0" y="27"/>
                    </a:lnTo>
                    <a:lnTo>
                      <a:pt x="4" y="16"/>
                    </a:lnTo>
                    <a:lnTo>
                      <a:pt x="8" y="8"/>
                    </a:lnTo>
                    <a:lnTo>
                      <a:pt x="14" y="0"/>
                    </a:lnTo>
                    <a:lnTo>
                      <a:pt x="18" y="0"/>
                    </a:lnTo>
                    <a:lnTo>
                      <a:pt x="19" y="1"/>
                    </a:lnTo>
                    <a:lnTo>
                      <a:pt x="21" y="2"/>
                    </a:lnTo>
                    <a:lnTo>
                      <a:pt x="22"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4" name="Freeform 110"/>
              <p:cNvSpPr>
                <a:spLocks/>
              </p:cNvSpPr>
              <p:nvPr/>
            </p:nvSpPr>
            <p:spPr bwMode="auto">
              <a:xfrm>
                <a:off x="2726" y="3106"/>
                <a:ext cx="114" cy="58"/>
              </a:xfrm>
              <a:custGeom>
                <a:avLst/>
                <a:gdLst/>
                <a:ahLst/>
                <a:cxnLst>
                  <a:cxn ang="0">
                    <a:pos x="219" y="35"/>
                  </a:cxn>
                  <a:cxn ang="0">
                    <a:pos x="224" y="58"/>
                  </a:cxn>
                  <a:cxn ang="0">
                    <a:pos x="206" y="67"/>
                  </a:cxn>
                  <a:cxn ang="0">
                    <a:pos x="163" y="69"/>
                  </a:cxn>
                  <a:cxn ang="0">
                    <a:pos x="122" y="78"/>
                  </a:cxn>
                  <a:cxn ang="0">
                    <a:pos x="82" y="95"/>
                  </a:cxn>
                  <a:cxn ang="0">
                    <a:pos x="59" y="110"/>
                  </a:cxn>
                  <a:cxn ang="0">
                    <a:pos x="51" y="115"/>
                  </a:cxn>
                  <a:cxn ang="0">
                    <a:pos x="42" y="117"/>
                  </a:cxn>
                  <a:cxn ang="0">
                    <a:pos x="33" y="112"/>
                  </a:cxn>
                  <a:cxn ang="0">
                    <a:pos x="19" y="105"/>
                  </a:cxn>
                  <a:cxn ang="0">
                    <a:pos x="5" y="91"/>
                  </a:cxn>
                  <a:cxn ang="0">
                    <a:pos x="1" y="68"/>
                  </a:cxn>
                  <a:cxn ang="0">
                    <a:pos x="10" y="52"/>
                  </a:cxn>
                  <a:cxn ang="0">
                    <a:pos x="26" y="50"/>
                  </a:cxn>
                  <a:cxn ang="0">
                    <a:pos x="34" y="53"/>
                  </a:cxn>
                  <a:cxn ang="0">
                    <a:pos x="40" y="68"/>
                  </a:cxn>
                  <a:cxn ang="0">
                    <a:pos x="56" y="82"/>
                  </a:cxn>
                  <a:cxn ang="0">
                    <a:pos x="78" y="87"/>
                  </a:cxn>
                  <a:cxn ang="0">
                    <a:pos x="94" y="73"/>
                  </a:cxn>
                  <a:cxn ang="0">
                    <a:pos x="101" y="57"/>
                  </a:cxn>
                  <a:cxn ang="0">
                    <a:pos x="95" y="43"/>
                  </a:cxn>
                  <a:cxn ang="0">
                    <a:pos x="85" y="37"/>
                  </a:cxn>
                  <a:cxn ang="0">
                    <a:pos x="78" y="39"/>
                  </a:cxn>
                  <a:cxn ang="0">
                    <a:pos x="72" y="49"/>
                  </a:cxn>
                  <a:cxn ang="0">
                    <a:pos x="77" y="58"/>
                  </a:cxn>
                  <a:cxn ang="0">
                    <a:pos x="78" y="66"/>
                  </a:cxn>
                  <a:cxn ang="0">
                    <a:pos x="67" y="72"/>
                  </a:cxn>
                  <a:cxn ang="0">
                    <a:pos x="57" y="61"/>
                  </a:cxn>
                  <a:cxn ang="0">
                    <a:pos x="56" y="46"/>
                  </a:cxn>
                  <a:cxn ang="0">
                    <a:pos x="64" y="32"/>
                  </a:cxn>
                  <a:cxn ang="0">
                    <a:pos x="76" y="23"/>
                  </a:cxn>
                  <a:cxn ang="0">
                    <a:pos x="88" y="19"/>
                  </a:cxn>
                  <a:cxn ang="0">
                    <a:pos x="102" y="19"/>
                  </a:cxn>
                  <a:cxn ang="0">
                    <a:pos x="114" y="30"/>
                  </a:cxn>
                  <a:cxn ang="0">
                    <a:pos x="120" y="49"/>
                  </a:cxn>
                  <a:cxn ang="0">
                    <a:pos x="132" y="58"/>
                  </a:cxn>
                  <a:cxn ang="0">
                    <a:pos x="141" y="61"/>
                  </a:cxn>
                  <a:cxn ang="0">
                    <a:pos x="152" y="61"/>
                  </a:cxn>
                  <a:cxn ang="0">
                    <a:pos x="161" y="60"/>
                  </a:cxn>
                  <a:cxn ang="0">
                    <a:pos x="173" y="54"/>
                  </a:cxn>
                  <a:cxn ang="0">
                    <a:pos x="178" y="36"/>
                  </a:cxn>
                  <a:cxn ang="0">
                    <a:pos x="173" y="22"/>
                  </a:cxn>
                  <a:cxn ang="0">
                    <a:pos x="163" y="16"/>
                  </a:cxn>
                  <a:cxn ang="0">
                    <a:pos x="150" y="21"/>
                  </a:cxn>
                  <a:cxn ang="0">
                    <a:pos x="155" y="29"/>
                  </a:cxn>
                  <a:cxn ang="0">
                    <a:pos x="163" y="35"/>
                  </a:cxn>
                  <a:cxn ang="0">
                    <a:pos x="154" y="46"/>
                  </a:cxn>
                  <a:cxn ang="0">
                    <a:pos x="137" y="42"/>
                  </a:cxn>
                  <a:cxn ang="0">
                    <a:pos x="132" y="38"/>
                  </a:cxn>
                  <a:cxn ang="0">
                    <a:pos x="128" y="34"/>
                  </a:cxn>
                  <a:cxn ang="0">
                    <a:pos x="139" y="15"/>
                  </a:cxn>
                  <a:cxn ang="0">
                    <a:pos x="157" y="2"/>
                  </a:cxn>
                  <a:cxn ang="0">
                    <a:pos x="173" y="0"/>
                  </a:cxn>
                  <a:cxn ang="0">
                    <a:pos x="192" y="1"/>
                  </a:cxn>
                  <a:cxn ang="0">
                    <a:pos x="207" y="7"/>
                  </a:cxn>
                  <a:cxn ang="0">
                    <a:pos x="216" y="23"/>
                  </a:cxn>
                </a:cxnLst>
                <a:rect l="0" t="0" r="r" b="b"/>
                <a:pathLst>
                  <a:path w="226" h="117">
                    <a:moveTo>
                      <a:pt x="216" y="23"/>
                    </a:moveTo>
                    <a:lnTo>
                      <a:pt x="219" y="35"/>
                    </a:lnTo>
                    <a:lnTo>
                      <a:pt x="222" y="46"/>
                    </a:lnTo>
                    <a:lnTo>
                      <a:pt x="224" y="58"/>
                    </a:lnTo>
                    <a:lnTo>
                      <a:pt x="226" y="69"/>
                    </a:lnTo>
                    <a:lnTo>
                      <a:pt x="206" y="67"/>
                    </a:lnTo>
                    <a:lnTo>
                      <a:pt x="184" y="67"/>
                    </a:lnTo>
                    <a:lnTo>
                      <a:pt x="163" y="69"/>
                    </a:lnTo>
                    <a:lnTo>
                      <a:pt x="142" y="73"/>
                    </a:lnTo>
                    <a:lnTo>
                      <a:pt x="122" y="78"/>
                    </a:lnTo>
                    <a:lnTo>
                      <a:pt x="102" y="85"/>
                    </a:lnTo>
                    <a:lnTo>
                      <a:pt x="82" y="95"/>
                    </a:lnTo>
                    <a:lnTo>
                      <a:pt x="64" y="104"/>
                    </a:lnTo>
                    <a:lnTo>
                      <a:pt x="59" y="110"/>
                    </a:lnTo>
                    <a:lnTo>
                      <a:pt x="55" y="114"/>
                    </a:lnTo>
                    <a:lnTo>
                      <a:pt x="51" y="115"/>
                    </a:lnTo>
                    <a:lnTo>
                      <a:pt x="47" y="117"/>
                    </a:lnTo>
                    <a:lnTo>
                      <a:pt x="42" y="117"/>
                    </a:lnTo>
                    <a:lnTo>
                      <a:pt x="38" y="114"/>
                    </a:lnTo>
                    <a:lnTo>
                      <a:pt x="33" y="112"/>
                    </a:lnTo>
                    <a:lnTo>
                      <a:pt x="28" y="110"/>
                    </a:lnTo>
                    <a:lnTo>
                      <a:pt x="19" y="105"/>
                    </a:lnTo>
                    <a:lnTo>
                      <a:pt x="12" y="99"/>
                    </a:lnTo>
                    <a:lnTo>
                      <a:pt x="5" y="91"/>
                    </a:lnTo>
                    <a:lnTo>
                      <a:pt x="0" y="81"/>
                    </a:lnTo>
                    <a:lnTo>
                      <a:pt x="1" y="68"/>
                    </a:lnTo>
                    <a:lnTo>
                      <a:pt x="3" y="58"/>
                    </a:lnTo>
                    <a:lnTo>
                      <a:pt x="10" y="52"/>
                    </a:lnTo>
                    <a:lnTo>
                      <a:pt x="20" y="50"/>
                    </a:lnTo>
                    <a:lnTo>
                      <a:pt x="26" y="50"/>
                    </a:lnTo>
                    <a:lnTo>
                      <a:pt x="31" y="51"/>
                    </a:lnTo>
                    <a:lnTo>
                      <a:pt x="34" y="53"/>
                    </a:lnTo>
                    <a:lnTo>
                      <a:pt x="34" y="59"/>
                    </a:lnTo>
                    <a:lnTo>
                      <a:pt x="40" y="68"/>
                    </a:lnTo>
                    <a:lnTo>
                      <a:pt x="48" y="76"/>
                    </a:lnTo>
                    <a:lnTo>
                      <a:pt x="56" y="82"/>
                    </a:lnTo>
                    <a:lnTo>
                      <a:pt x="66" y="85"/>
                    </a:lnTo>
                    <a:lnTo>
                      <a:pt x="78" y="87"/>
                    </a:lnTo>
                    <a:lnTo>
                      <a:pt x="87" y="81"/>
                    </a:lnTo>
                    <a:lnTo>
                      <a:pt x="94" y="73"/>
                    </a:lnTo>
                    <a:lnTo>
                      <a:pt x="100" y="65"/>
                    </a:lnTo>
                    <a:lnTo>
                      <a:pt x="101" y="57"/>
                    </a:lnTo>
                    <a:lnTo>
                      <a:pt x="100" y="50"/>
                    </a:lnTo>
                    <a:lnTo>
                      <a:pt x="95" y="43"/>
                    </a:lnTo>
                    <a:lnTo>
                      <a:pt x="89" y="38"/>
                    </a:lnTo>
                    <a:lnTo>
                      <a:pt x="85" y="37"/>
                    </a:lnTo>
                    <a:lnTo>
                      <a:pt x="81" y="37"/>
                    </a:lnTo>
                    <a:lnTo>
                      <a:pt x="78" y="39"/>
                    </a:lnTo>
                    <a:lnTo>
                      <a:pt x="74" y="42"/>
                    </a:lnTo>
                    <a:lnTo>
                      <a:pt x="72" y="49"/>
                    </a:lnTo>
                    <a:lnTo>
                      <a:pt x="73" y="54"/>
                    </a:lnTo>
                    <a:lnTo>
                      <a:pt x="77" y="58"/>
                    </a:lnTo>
                    <a:lnTo>
                      <a:pt x="84" y="61"/>
                    </a:lnTo>
                    <a:lnTo>
                      <a:pt x="78" y="66"/>
                    </a:lnTo>
                    <a:lnTo>
                      <a:pt x="73" y="69"/>
                    </a:lnTo>
                    <a:lnTo>
                      <a:pt x="67" y="72"/>
                    </a:lnTo>
                    <a:lnTo>
                      <a:pt x="61" y="68"/>
                    </a:lnTo>
                    <a:lnTo>
                      <a:pt x="57" y="61"/>
                    </a:lnTo>
                    <a:lnTo>
                      <a:pt x="56" y="53"/>
                    </a:lnTo>
                    <a:lnTo>
                      <a:pt x="56" y="46"/>
                    </a:lnTo>
                    <a:lnTo>
                      <a:pt x="58" y="37"/>
                    </a:lnTo>
                    <a:lnTo>
                      <a:pt x="64" y="32"/>
                    </a:lnTo>
                    <a:lnTo>
                      <a:pt x="70" y="28"/>
                    </a:lnTo>
                    <a:lnTo>
                      <a:pt x="76" y="23"/>
                    </a:lnTo>
                    <a:lnTo>
                      <a:pt x="81" y="20"/>
                    </a:lnTo>
                    <a:lnTo>
                      <a:pt x="88" y="19"/>
                    </a:lnTo>
                    <a:lnTo>
                      <a:pt x="95" y="17"/>
                    </a:lnTo>
                    <a:lnTo>
                      <a:pt x="102" y="19"/>
                    </a:lnTo>
                    <a:lnTo>
                      <a:pt x="109" y="21"/>
                    </a:lnTo>
                    <a:lnTo>
                      <a:pt x="114" y="30"/>
                    </a:lnTo>
                    <a:lnTo>
                      <a:pt x="116" y="39"/>
                    </a:lnTo>
                    <a:lnTo>
                      <a:pt x="120" y="49"/>
                    </a:lnTo>
                    <a:lnTo>
                      <a:pt x="128" y="55"/>
                    </a:lnTo>
                    <a:lnTo>
                      <a:pt x="132" y="58"/>
                    </a:lnTo>
                    <a:lnTo>
                      <a:pt x="137" y="60"/>
                    </a:lnTo>
                    <a:lnTo>
                      <a:pt x="141" y="61"/>
                    </a:lnTo>
                    <a:lnTo>
                      <a:pt x="147" y="61"/>
                    </a:lnTo>
                    <a:lnTo>
                      <a:pt x="152" y="61"/>
                    </a:lnTo>
                    <a:lnTo>
                      <a:pt x="156" y="61"/>
                    </a:lnTo>
                    <a:lnTo>
                      <a:pt x="161" y="60"/>
                    </a:lnTo>
                    <a:lnTo>
                      <a:pt x="165" y="59"/>
                    </a:lnTo>
                    <a:lnTo>
                      <a:pt x="173" y="54"/>
                    </a:lnTo>
                    <a:lnTo>
                      <a:pt x="177" y="45"/>
                    </a:lnTo>
                    <a:lnTo>
                      <a:pt x="178" y="36"/>
                    </a:lnTo>
                    <a:lnTo>
                      <a:pt x="178" y="27"/>
                    </a:lnTo>
                    <a:lnTo>
                      <a:pt x="173" y="22"/>
                    </a:lnTo>
                    <a:lnTo>
                      <a:pt x="169" y="19"/>
                    </a:lnTo>
                    <a:lnTo>
                      <a:pt x="163" y="16"/>
                    </a:lnTo>
                    <a:lnTo>
                      <a:pt x="156" y="16"/>
                    </a:lnTo>
                    <a:lnTo>
                      <a:pt x="150" y="21"/>
                    </a:lnTo>
                    <a:lnTo>
                      <a:pt x="153" y="25"/>
                    </a:lnTo>
                    <a:lnTo>
                      <a:pt x="155" y="29"/>
                    </a:lnTo>
                    <a:lnTo>
                      <a:pt x="160" y="32"/>
                    </a:lnTo>
                    <a:lnTo>
                      <a:pt x="163" y="35"/>
                    </a:lnTo>
                    <a:lnTo>
                      <a:pt x="161" y="44"/>
                    </a:lnTo>
                    <a:lnTo>
                      <a:pt x="154" y="46"/>
                    </a:lnTo>
                    <a:lnTo>
                      <a:pt x="145" y="46"/>
                    </a:lnTo>
                    <a:lnTo>
                      <a:pt x="137" y="42"/>
                    </a:lnTo>
                    <a:lnTo>
                      <a:pt x="134" y="40"/>
                    </a:lnTo>
                    <a:lnTo>
                      <a:pt x="132" y="38"/>
                    </a:lnTo>
                    <a:lnTo>
                      <a:pt x="131" y="36"/>
                    </a:lnTo>
                    <a:lnTo>
                      <a:pt x="128" y="34"/>
                    </a:lnTo>
                    <a:lnTo>
                      <a:pt x="132" y="24"/>
                    </a:lnTo>
                    <a:lnTo>
                      <a:pt x="139" y="15"/>
                    </a:lnTo>
                    <a:lnTo>
                      <a:pt x="148" y="8"/>
                    </a:lnTo>
                    <a:lnTo>
                      <a:pt x="157" y="2"/>
                    </a:lnTo>
                    <a:lnTo>
                      <a:pt x="165" y="1"/>
                    </a:lnTo>
                    <a:lnTo>
                      <a:pt x="173" y="0"/>
                    </a:lnTo>
                    <a:lnTo>
                      <a:pt x="183" y="0"/>
                    </a:lnTo>
                    <a:lnTo>
                      <a:pt x="192" y="1"/>
                    </a:lnTo>
                    <a:lnTo>
                      <a:pt x="200" y="4"/>
                    </a:lnTo>
                    <a:lnTo>
                      <a:pt x="207" y="7"/>
                    </a:lnTo>
                    <a:lnTo>
                      <a:pt x="213" y="14"/>
                    </a:lnTo>
                    <a:lnTo>
                      <a:pt x="216" y="23"/>
                    </a:lnTo>
                    <a:close/>
                  </a:path>
                </a:pathLst>
              </a:custGeom>
              <a:solidFill>
                <a:srgbClr val="FFFF7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5" name="Freeform 111"/>
              <p:cNvSpPr>
                <a:spLocks/>
              </p:cNvSpPr>
              <p:nvPr/>
            </p:nvSpPr>
            <p:spPr bwMode="auto">
              <a:xfrm>
                <a:off x="3057" y="3150"/>
                <a:ext cx="11" cy="14"/>
              </a:xfrm>
              <a:custGeom>
                <a:avLst/>
                <a:gdLst/>
                <a:ahLst/>
                <a:cxnLst>
                  <a:cxn ang="0">
                    <a:pos x="21" y="0"/>
                  </a:cxn>
                  <a:cxn ang="0">
                    <a:pos x="21" y="8"/>
                  </a:cxn>
                  <a:cxn ang="0">
                    <a:pos x="18" y="15"/>
                  </a:cxn>
                  <a:cxn ang="0">
                    <a:pos x="12" y="22"/>
                  </a:cxn>
                  <a:cxn ang="0">
                    <a:pos x="8" y="29"/>
                  </a:cxn>
                  <a:cxn ang="0">
                    <a:pos x="4" y="28"/>
                  </a:cxn>
                  <a:cxn ang="0">
                    <a:pos x="2" y="25"/>
                  </a:cxn>
                  <a:cxn ang="0">
                    <a:pos x="1" y="21"/>
                  </a:cxn>
                  <a:cxn ang="0">
                    <a:pos x="0" y="17"/>
                  </a:cxn>
                  <a:cxn ang="0">
                    <a:pos x="4" y="11"/>
                  </a:cxn>
                  <a:cxn ang="0">
                    <a:pos x="9" y="6"/>
                  </a:cxn>
                  <a:cxn ang="0">
                    <a:pos x="13" y="1"/>
                  </a:cxn>
                  <a:cxn ang="0">
                    <a:pos x="21" y="0"/>
                  </a:cxn>
                </a:cxnLst>
                <a:rect l="0" t="0" r="r" b="b"/>
                <a:pathLst>
                  <a:path w="21" h="29">
                    <a:moveTo>
                      <a:pt x="21" y="0"/>
                    </a:moveTo>
                    <a:lnTo>
                      <a:pt x="21" y="8"/>
                    </a:lnTo>
                    <a:lnTo>
                      <a:pt x="18" y="15"/>
                    </a:lnTo>
                    <a:lnTo>
                      <a:pt x="12" y="22"/>
                    </a:lnTo>
                    <a:lnTo>
                      <a:pt x="8" y="29"/>
                    </a:lnTo>
                    <a:lnTo>
                      <a:pt x="4" y="28"/>
                    </a:lnTo>
                    <a:lnTo>
                      <a:pt x="2" y="25"/>
                    </a:lnTo>
                    <a:lnTo>
                      <a:pt x="1" y="21"/>
                    </a:lnTo>
                    <a:lnTo>
                      <a:pt x="0" y="17"/>
                    </a:lnTo>
                    <a:lnTo>
                      <a:pt x="4" y="11"/>
                    </a:lnTo>
                    <a:lnTo>
                      <a:pt x="9" y="6"/>
                    </a:lnTo>
                    <a:lnTo>
                      <a:pt x="13" y="1"/>
                    </a:lnTo>
                    <a:lnTo>
                      <a:pt x="2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6" name="Freeform 112"/>
              <p:cNvSpPr>
                <a:spLocks/>
              </p:cNvSpPr>
              <p:nvPr/>
            </p:nvSpPr>
            <p:spPr bwMode="auto">
              <a:xfrm>
                <a:off x="3122" y="3156"/>
                <a:ext cx="30" cy="16"/>
              </a:xfrm>
              <a:custGeom>
                <a:avLst/>
                <a:gdLst/>
                <a:ahLst/>
                <a:cxnLst>
                  <a:cxn ang="0">
                    <a:pos x="61" y="23"/>
                  </a:cxn>
                  <a:cxn ang="0">
                    <a:pos x="61" y="33"/>
                  </a:cxn>
                  <a:cxn ang="0">
                    <a:pos x="54" y="33"/>
                  </a:cxn>
                  <a:cxn ang="0">
                    <a:pos x="46" y="31"/>
                  </a:cxn>
                  <a:cxn ang="0">
                    <a:pos x="38" y="31"/>
                  </a:cxn>
                  <a:cxn ang="0">
                    <a:pos x="31" y="30"/>
                  </a:cxn>
                  <a:cxn ang="0">
                    <a:pos x="23" y="29"/>
                  </a:cxn>
                  <a:cxn ang="0">
                    <a:pos x="15" y="28"/>
                  </a:cxn>
                  <a:cxn ang="0">
                    <a:pos x="7" y="28"/>
                  </a:cxn>
                  <a:cxn ang="0">
                    <a:pos x="0" y="27"/>
                  </a:cxn>
                  <a:cxn ang="0">
                    <a:pos x="0" y="19"/>
                  </a:cxn>
                  <a:cxn ang="0">
                    <a:pos x="5" y="11"/>
                  </a:cxn>
                  <a:cxn ang="0">
                    <a:pos x="12" y="5"/>
                  </a:cxn>
                  <a:cxn ang="0">
                    <a:pos x="20" y="2"/>
                  </a:cxn>
                  <a:cxn ang="0">
                    <a:pos x="27" y="0"/>
                  </a:cxn>
                  <a:cxn ang="0">
                    <a:pos x="34" y="0"/>
                  </a:cxn>
                  <a:cxn ang="0">
                    <a:pos x="40" y="2"/>
                  </a:cxn>
                  <a:cxn ang="0">
                    <a:pos x="46" y="4"/>
                  </a:cxn>
                  <a:cxn ang="0">
                    <a:pos x="50" y="7"/>
                  </a:cxn>
                  <a:cxn ang="0">
                    <a:pos x="55" y="12"/>
                  </a:cxn>
                  <a:cxn ang="0">
                    <a:pos x="58" y="18"/>
                  </a:cxn>
                  <a:cxn ang="0">
                    <a:pos x="61" y="23"/>
                  </a:cxn>
                </a:cxnLst>
                <a:rect l="0" t="0" r="r" b="b"/>
                <a:pathLst>
                  <a:path w="61" h="33">
                    <a:moveTo>
                      <a:pt x="61" y="23"/>
                    </a:moveTo>
                    <a:lnTo>
                      <a:pt x="61" y="33"/>
                    </a:lnTo>
                    <a:lnTo>
                      <a:pt x="54" y="33"/>
                    </a:lnTo>
                    <a:lnTo>
                      <a:pt x="46" y="31"/>
                    </a:lnTo>
                    <a:lnTo>
                      <a:pt x="38" y="31"/>
                    </a:lnTo>
                    <a:lnTo>
                      <a:pt x="31" y="30"/>
                    </a:lnTo>
                    <a:lnTo>
                      <a:pt x="23" y="29"/>
                    </a:lnTo>
                    <a:lnTo>
                      <a:pt x="15" y="28"/>
                    </a:lnTo>
                    <a:lnTo>
                      <a:pt x="7" y="28"/>
                    </a:lnTo>
                    <a:lnTo>
                      <a:pt x="0" y="27"/>
                    </a:lnTo>
                    <a:lnTo>
                      <a:pt x="0" y="19"/>
                    </a:lnTo>
                    <a:lnTo>
                      <a:pt x="5" y="11"/>
                    </a:lnTo>
                    <a:lnTo>
                      <a:pt x="12" y="5"/>
                    </a:lnTo>
                    <a:lnTo>
                      <a:pt x="20" y="2"/>
                    </a:lnTo>
                    <a:lnTo>
                      <a:pt x="27" y="0"/>
                    </a:lnTo>
                    <a:lnTo>
                      <a:pt x="34" y="0"/>
                    </a:lnTo>
                    <a:lnTo>
                      <a:pt x="40" y="2"/>
                    </a:lnTo>
                    <a:lnTo>
                      <a:pt x="46" y="4"/>
                    </a:lnTo>
                    <a:lnTo>
                      <a:pt x="50" y="7"/>
                    </a:lnTo>
                    <a:lnTo>
                      <a:pt x="55" y="12"/>
                    </a:lnTo>
                    <a:lnTo>
                      <a:pt x="58" y="18"/>
                    </a:lnTo>
                    <a:lnTo>
                      <a:pt x="61"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7" name="Freeform 113"/>
              <p:cNvSpPr>
                <a:spLocks/>
              </p:cNvSpPr>
              <p:nvPr/>
            </p:nvSpPr>
            <p:spPr bwMode="auto">
              <a:xfrm>
                <a:off x="3144" y="3157"/>
                <a:ext cx="24" cy="55"/>
              </a:xfrm>
              <a:custGeom>
                <a:avLst/>
                <a:gdLst/>
                <a:ahLst/>
                <a:cxnLst>
                  <a:cxn ang="0">
                    <a:pos x="36" y="13"/>
                  </a:cxn>
                  <a:cxn ang="0">
                    <a:pos x="35" y="33"/>
                  </a:cxn>
                  <a:cxn ang="0">
                    <a:pos x="32" y="54"/>
                  </a:cxn>
                  <a:cxn ang="0">
                    <a:pos x="26" y="72"/>
                  </a:cxn>
                  <a:cxn ang="0">
                    <a:pos x="16" y="89"/>
                  </a:cxn>
                  <a:cxn ang="0">
                    <a:pos x="21" y="95"/>
                  </a:cxn>
                  <a:cxn ang="0">
                    <a:pos x="30" y="97"/>
                  </a:cxn>
                  <a:cxn ang="0">
                    <a:pos x="39" y="97"/>
                  </a:cxn>
                  <a:cxn ang="0">
                    <a:pos x="47" y="101"/>
                  </a:cxn>
                  <a:cxn ang="0">
                    <a:pos x="46" y="106"/>
                  </a:cxn>
                  <a:cxn ang="0">
                    <a:pos x="42" y="108"/>
                  </a:cxn>
                  <a:cxn ang="0">
                    <a:pos x="39" y="108"/>
                  </a:cxn>
                  <a:cxn ang="0">
                    <a:pos x="34" y="109"/>
                  </a:cxn>
                  <a:cxn ang="0">
                    <a:pos x="30" y="108"/>
                  </a:cxn>
                  <a:cxn ang="0">
                    <a:pos x="25" y="108"/>
                  </a:cxn>
                  <a:cxn ang="0">
                    <a:pos x="20" y="108"/>
                  </a:cxn>
                  <a:cxn ang="0">
                    <a:pos x="16" y="108"/>
                  </a:cxn>
                  <a:cxn ang="0">
                    <a:pos x="11" y="107"/>
                  </a:cxn>
                  <a:cxn ang="0">
                    <a:pos x="8" y="106"/>
                  </a:cxn>
                  <a:cxn ang="0">
                    <a:pos x="3" y="105"/>
                  </a:cxn>
                  <a:cxn ang="0">
                    <a:pos x="0" y="101"/>
                  </a:cxn>
                  <a:cxn ang="0">
                    <a:pos x="0" y="91"/>
                  </a:cxn>
                  <a:cxn ang="0">
                    <a:pos x="4" y="83"/>
                  </a:cxn>
                  <a:cxn ang="0">
                    <a:pos x="10" y="75"/>
                  </a:cxn>
                  <a:cxn ang="0">
                    <a:pos x="13" y="65"/>
                  </a:cxn>
                  <a:cxn ang="0">
                    <a:pos x="18" y="52"/>
                  </a:cxn>
                  <a:cxn ang="0">
                    <a:pos x="21" y="36"/>
                  </a:cxn>
                  <a:cxn ang="0">
                    <a:pos x="23" y="21"/>
                  </a:cxn>
                  <a:cxn ang="0">
                    <a:pos x="23" y="7"/>
                  </a:cxn>
                  <a:cxn ang="0">
                    <a:pos x="25" y="0"/>
                  </a:cxn>
                  <a:cxn ang="0">
                    <a:pos x="30" y="1"/>
                  </a:cxn>
                  <a:cxn ang="0">
                    <a:pos x="33" y="4"/>
                  </a:cxn>
                  <a:cxn ang="0">
                    <a:pos x="34" y="8"/>
                  </a:cxn>
                  <a:cxn ang="0">
                    <a:pos x="36" y="13"/>
                  </a:cxn>
                </a:cxnLst>
                <a:rect l="0" t="0" r="r" b="b"/>
                <a:pathLst>
                  <a:path w="47" h="109">
                    <a:moveTo>
                      <a:pt x="36" y="13"/>
                    </a:moveTo>
                    <a:lnTo>
                      <a:pt x="35" y="33"/>
                    </a:lnTo>
                    <a:lnTo>
                      <a:pt x="32" y="54"/>
                    </a:lnTo>
                    <a:lnTo>
                      <a:pt x="26" y="72"/>
                    </a:lnTo>
                    <a:lnTo>
                      <a:pt x="16" y="89"/>
                    </a:lnTo>
                    <a:lnTo>
                      <a:pt x="21" y="95"/>
                    </a:lnTo>
                    <a:lnTo>
                      <a:pt x="30" y="97"/>
                    </a:lnTo>
                    <a:lnTo>
                      <a:pt x="39" y="97"/>
                    </a:lnTo>
                    <a:lnTo>
                      <a:pt x="47" y="101"/>
                    </a:lnTo>
                    <a:lnTo>
                      <a:pt x="46" y="106"/>
                    </a:lnTo>
                    <a:lnTo>
                      <a:pt x="42" y="108"/>
                    </a:lnTo>
                    <a:lnTo>
                      <a:pt x="39" y="108"/>
                    </a:lnTo>
                    <a:lnTo>
                      <a:pt x="34" y="109"/>
                    </a:lnTo>
                    <a:lnTo>
                      <a:pt x="30" y="108"/>
                    </a:lnTo>
                    <a:lnTo>
                      <a:pt x="25" y="108"/>
                    </a:lnTo>
                    <a:lnTo>
                      <a:pt x="20" y="108"/>
                    </a:lnTo>
                    <a:lnTo>
                      <a:pt x="16" y="108"/>
                    </a:lnTo>
                    <a:lnTo>
                      <a:pt x="11" y="107"/>
                    </a:lnTo>
                    <a:lnTo>
                      <a:pt x="8" y="106"/>
                    </a:lnTo>
                    <a:lnTo>
                      <a:pt x="3" y="105"/>
                    </a:lnTo>
                    <a:lnTo>
                      <a:pt x="0" y="101"/>
                    </a:lnTo>
                    <a:lnTo>
                      <a:pt x="0" y="91"/>
                    </a:lnTo>
                    <a:lnTo>
                      <a:pt x="4" y="83"/>
                    </a:lnTo>
                    <a:lnTo>
                      <a:pt x="10" y="75"/>
                    </a:lnTo>
                    <a:lnTo>
                      <a:pt x="13" y="65"/>
                    </a:lnTo>
                    <a:lnTo>
                      <a:pt x="18" y="52"/>
                    </a:lnTo>
                    <a:lnTo>
                      <a:pt x="21" y="36"/>
                    </a:lnTo>
                    <a:lnTo>
                      <a:pt x="23" y="21"/>
                    </a:lnTo>
                    <a:lnTo>
                      <a:pt x="23" y="7"/>
                    </a:lnTo>
                    <a:lnTo>
                      <a:pt x="25" y="0"/>
                    </a:lnTo>
                    <a:lnTo>
                      <a:pt x="30" y="1"/>
                    </a:lnTo>
                    <a:lnTo>
                      <a:pt x="33" y="4"/>
                    </a:lnTo>
                    <a:lnTo>
                      <a:pt x="34" y="8"/>
                    </a:lnTo>
                    <a:lnTo>
                      <a:pt x="36"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8" name="Freeform 114"/>
              <p:cNvSpPr>
                <a:spLocks/>
              </p:cNvSpPr>
              <p:nvPr/>
            </p:nvSpPr>
            <p:spPr bwMode="auto">
              <a:xfrm>
                <a:off x="3176" y="3163"/>
                <a:ext cx="28" cy="19"/>
              </a:xfrm>
              <a:custGeom>
                <a:avLst/>
                <a:gdLst/>
                <a:ahLst/>
                <a:cxnLst>
                  <a:cxn ang="0">
                    <a:pos x="54" y="19"/>
                  </a:cxn>
                  <a:cxn ang="0">
                    <a:pos x="54" y="24"/>
                  </a:cxn>
                  <a:cxn ang="0">
                    <a:pos x="55" y="30"/>
                  </a:cxn>
                  <a:cxn ang="0">
                    <a:pos x="55" y="35"/>
                  </a:cxn>
                  <a:cxn ang="0">
                    <a:pos x="52" y="38"/>
                  </a:cxn>
                  <a:cxn ang="0">
                    <a:pos x="47" y="37"/>
                  </a:cxn>
                  <a:cxn ang="0">
                    <a:pos x="43" y="35"/>
                  </a:cxn>
                  <a:cxn ang="0">
                    <a:pos x="39" y="30"/>
                  </a:cxn>
                  <a:cxn ang="0">
                    <a:pos x="36" y="28"/>
                  </a:cxn>
                  <a:cxn ang="0">
                    <a:pos x="1" y="24"/>
                  </a:cxn>
                  <a:cxn ang="0">
                    <a:pos x="0" y="15"/>
                  </a:cxn>
                  <a:cxn ang="0">
                    <a:pos x="5" y="8"/>
                  </a:cxn>
                  <a:cxn ang="0">
                    <a:pos x="11" y="4"/>
                  </a:cxn>
                  <a:cxn ang="0">
                    <a:pos x="20" y="0"/>
                  </a:cxn>
                  <a:cxn ang="0">
                    <a:pos x="25" y="0"/>
                  </a:cxn>
                  <a:cxn ang="0">
                    <a:pos x="30" y="1"/>
                  </a:cxn>
                  <a:cxn ang="0">
                    <a:pos x="36" y="3"/>
                  </a:cxn>
                  <a:cxn ang="0">
                    <a:pos x="41" y="4"/>
                  </a:cxn>
                  <a:cxn ang="0">
                    <a:pos x="46" y="6"/>
                  </a:cxn>
                  <a:cxn ang="0">
                    <a:pos x="49" y="8"/>
                  </a:cxn>
                  <a:cxn ang="0">
                    <a:pos x="53" y="13"/>
                  </a:cxn>
                  <a:cxn ang="0">
                    <a:pos x="54" y="19"/>
                  </a:cxn>
                </a:cxnLst>
                <a:rect l="0" t="0" r="r" b="b"/>
                <a:pathLst>
                  <a:path w="55" h="38">
                    <a:moveTo>
                      <a:pt x="54" y="19"/>
                    </a:moveTo>
                    <a:lnTo>
                      <a:pt x="54" y="24"/>
                    </a:lnTo>
                    <a:lnTo>
                      <a:pt x="55" y="30"/>
                    </a:lnTo>
                    <a:lnTo>
                      <a:pt x="55" y="35"/>
                    </a:lnTo>
                    <a:lnTo>
                      <a:pt x="52" y="38"/>
                    </a:lnTo>
                    <a:lnTo>
                      <a:pt x="47" y="37"/>
                    </a:lnTo>
                    <a:lnTo>
                      <a:pt x="43" y="35"/>
                    </a:lnTo>
                    <a:lnTo>
                      <a:pt x="39" y="30"/>
                    </a:lnTo>
                    <a:lnTo>
                      <a:pt x="36" y="28"/>
                    </a:lnTo>
                    <a:lnTo>
                      <a:pt x="1" y="24"/>
                    </a:lnTo>
                    <a:lnTo>
                      <a:pt x="0" y="15"/>
                    </a:lnTo>
                    <a:lnTo>
                      <a:pt x="5" y="8"/>
                    </a:lnTo>
                    <a:lnTo>
                      <a:pt x="11" y="4"/>
                    </a:lnTo>
                    <a:lnTo>
                      <a:pt x="20" y="0"/>
                    </a:lnTo>
                    <a:lnTo>
                      <a:pt x="25" y="0"/>
                    </a:lnTo>
                    <a:lnTo>
                      <a:pt x="30" y="1"/>
                    </a:lnTo>
                    <a:lnTo>
                      <a:pt x="36" y="3"/>
                    </a:lnTo>
                    <a:lnTo>
                      <a:pt x="41" y="4"/>
                    </a:lnTo>
                    <a:lnTo>
                      <a:pt x="46" y="6"/>
                    </a:lnTo>
                    <a:lnTo>
                      <a:pt x="49" y="8"/>
                    </a:lnTo>
                    <a:lnTo>
                      <a:pt x="53" y="13"/>
                    </a:lnTo>
                    <a:lnTo>
                      <a:pt x="54" y="1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59" name="Freeform 115"/>
              <p:cNvSpPr>
                <a:spLocks/>
              </p:cNvSpPr>
              <p:nvPr/>
            </p:nvSpPr>
            <p:spPr bwMode="auto">
              <a:xfrm>
                <a:off x="2514" y="3114"/>
                <a:ext cx="113" cy="65"/>
              </a:xfrm>
              <a:custGeom>
                <a:avLst/>
                <a:gdLst/>
                <a:ahLst/>
                <a:cxnLst>
                  <a:cxn ang="0">
                    <a:pos x="152" y="102"/>
                  </a:cxn>
                  <a:cxn ang="0">
                    <a:pos x="129" y="97"/>
                  </a:cxn>
                  <a:cxn ang="0">
                    <a:pos x="108" y="94"/>
                  </a:cxn>
                  <a:cxn ang="0">
                    <a:pos x="87" y="91"/>
                  </a:cxn>
                  <a:cxn ang="0">
                    <a:pos x="69" y="90"/>
                  </a:cxn>
                  <a:cxn ang="0">
                    <a:pos x="50" y="89"/>
                  </a:cxn>
                  <a:cxn ang="0">
                    <a:pos x="33" y="88"/>
                  </a:cxn>
                  <a:cxn ang="0">
                    <a:pos x="17" y="88"/>
                  </a:cxn>
                  <a:cxn ang="0">
                    <a:pos x="1" y="89"/>
                  </a:cxn>
                  <a:cxn ang="0">
                    <a:pos x="0" y="74"/>
                  </a:cxn>
                  <a:cxn ang="0">
                    <a:pos x="2" y="60"/>
                  </a:cxn>
                  <a:cxn ang="0">
                    <a:pos x="8" y="47"/>
                  </a:cxn>
                  <a:cxn ang="0">
                    <a:pos x="15" y="34"/>
                  </a:cxn>
                  <a:cxn ang="0">
                    <a:pos x="31" y="21"/>
                  </a:cxn>
                  <a:cxn ang="0">
                    <a:pos x="53" y="12"/>
                  </a:cxn>
                  <a:cxn ang="0">
                    <a:pos x="77" y="5"/>
                  </a:cxn>
                  <a:cxn ang="0">
                    <a:pos x="105" y="2"/>
                  </a:cxn>
                  <a:cxn ang="0">
                    <a:pos x="130" y="0"/>
                  </a:cxn>
                  <a:cxn ang="0">
                    <a:pos x="154" y="4"/>
                  </a:cxn>
                  <a:cxn ang="0">
                    <a:pos x="174" y="10"/>
                  </a:cxn>
                  <a:cxn ang="0">
                    <a:pos x="186" y="19"/>
                  </a:cxn>
                  <a:cxn ang="0">
                    <a:pos x="194" y="30"/>
                  </a:cxn>
                  <a:cxn ang="0">
                    <a:pos x="202" y="42"/>
                  </a:cxn>
                  <a:cxn ang="0">
                    <a:pos x="208" y="52"/>
                  </a:cxn>
                  <a:cxn ang="0">
                    <a:pos x="214" y="61"/>
                  </a:cxn>
                  <a:cxn ang="0">
                    <a:pos x="217" y="70"/>
                  </a:cxn>
                  <a:cxn ang="0">
                    <a:pos x="221" y="75"/>
                  </a:cxn>
                  <a:cxn ang="0">
                    <a:pos x="222" y="80"/>
                  </a:cxn>
                  <a:cxn ang="0">
                    <a:pos x="222" y="82"/>
                  </a:cxn>
                  <a:cxn ang="0">
                    <a:pos x="225" y="101"/>
                  </a:cxn>
                  <a:cxn ang="0">
                    <a:pos x="225" y="111"/>
                  </a:cxn>
                  <a:cxn ang="0">
                    <a:pos x="224" y="120"/>
                  </a:cxn>
                  <a:cxn ang="0">
                    <a:pos x="219" y="131"/>
                  </a:cxn>
                  <a:cxn ang="0">
                    <a:pos x="152" y="102"/>
                  </a:cxn>
                </a:cxnLst>
                <a:rect l="0" t="0" r="r" b="b"/>
                <a:pathLst>
                  <a:path w="225" h="131">
                    <a:moveTo>
                      <a:pt x="152" y="102"/>
                    </a:moveTo>
                    <a:lnTo>
                      <a:pt x="129" y="97"/>
                    </a:lnTo>
                    <a:lnTo>
                      <a:pt x="108" y="94"/>
                    </a:lnTo>
                    <a:lnTo>
                      <a:pt x="87" y="91"/>
                    </a:lnTo>
                    <a:lnTo>
                      <a:pt x="69" y="90"/>
                    </a:lnTo>
                    <a:lnTo>
                      <a:pt x="50" y="89"/>
                    </a:lnTo>
                    <a:lnTo>
                      <a:pt x="33" y="88"/>
                    </a:lnTo>
                    <a:lnTo>
                      <a:pt x="17" y="88"/>
                    </a:lnTo>
                    <a:lnTo>
                      <a:pt x="1" y="89"/>
                    </a:lnTo>
                    <a:lnTo>
                      <a:pt x="0" y="74"/>
                    </a:lnTo>
                    <a:lnTo>
                      <a:pt x="2" y="60"/>
                    </a:lnTo>
                    <a:lnTo>
                      <a:pt x="8" y="47"/>
                    </a:lnTo>
                    <a:lnTo>
                      <a:pt x="15" y="34"/>
                    </a:lnTo>
                    <a:lnTo>
                      <a:pt x="31" y="21"/>
                    </a:lnTo>
                    <a:lnTo>
                      <a:pt x="53" y="12"/>
                    </a:lnTo>
                    <a:lnTo>
                      <a:pt x="77" y="5"/>
                    </a:lnTo>
                    <a:lnTo>
                      <a:pt x="105" y="2"/>
                    </a:lnTo>
                    <a:lnTo>
                      <a:pt x="130" y="0"/>
                    </a:lnTo>
                    <a:lnTo>
                      <a:pt x="154" y="4"/>
                    </a:lnTo>
                    <a:lnTo>
                      <a:pt x="174" y="10"/>
                    </a:lnTo>
                    <a:lnTo>
                      <a:pt x="186" y="19"/>
                    </a:lnTo>
                    <a:lnTo>
                      <a:pt x="194" y="30"/>
                    </a:lnTo>
                    <a:lnTo>
                      <a:pt x="202" y="42"/>
                    </a:lnTo>
                    <a:lnTo>
                      <a:pt x="208" y="52"/>
                    </a:lnTo>
                    <a:lnTo>
                      <a:pt x="214" y="61"/>
                    </a:lnTo>
                    <a:lnTo>
                      <a:pt x="217" y="70"/>
                    </a:lnTo>
                    <a:lnTo>
                      <a:pt x="221" y="75"/>
                    </a:lnTo>
                    <a:lnTo>
                      <a:pt x="222" y="80"/>
                    </a:lnTo>
                    <a:lnTo>
                      <a:pt x="222" y="82"/>
                    </a:lnTo>
                    <a:lnTo>
                      <a:pt x="225" y="101"/>
                    </a:lnTo>
                    <a:lnTo>
                      <a:pt x="225" y="111"/>
                    </a:lnTo>
                    <a:lnTo>
                      <a:pt x="224" y="120"/>
                    </a:lnTo>
                    <a:lnTo>
                      <a:pt x="219" y="131"/>
                    </a:lnTo>
                    <a:lnTo>
                      <a:pt x="152" y="102"/>
                    </a:lnTo>
                    <a:close/>
                  </a:path>
                </a:pathLst>
              </a:custGeom>
              <a:solidFill>
                <a:srgbClr val="F2CC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0" name="Freeform 116"/>
              <p:cNvSpPr>
                <a:spLocks/>
              </p:cNvSpPr>
              <p:nvPr/>
            </p:nvSpPr>
            <p:spPr bwMode="auto">
              <a:xfrm>
                <a:off x="2336" y="3097"/>
                <a:ext cx="384" cy="472"/>
              </a:xfrm>
              <a:custGeom>
                <a:avLst/>
                <a:gdLst/>
                <a:ahLst/>
                <a:cxnLst>
                  <a:cxn ang="0">
                    <a:pos x="86" y="38"/>
                  </a:cxn>
                  <a:cxn ang="0">
                    <a:pos x="75" y="79"/>
                  </a:cxn>
                  <a:cxn ang="0">
                    <a:pos x="65" y="123"/>
                  </a:cxn>
                  <a:cxn ang="0">
                    <a:pos x="60" y="168"/>
                  </a:cxn>
                  <a:cxn ang="0">
                    <a:pos x="63" y="225"/>
                  </a:cxn>
                  <a:cxn ang="0">
                    <a:pos x="84" y="297"/>
                  </a:cxn>
                  <a:cxn ang="0">
                    <a:pos x="118" y="363"/>
                  </a:cxn>
                  <a:cxn ang="0">
                    <a:pos x="172" y="411"/>
                  </a:cxn>
                  <a:cxn ang="0">
                    <a:pos x="228" y="432"/>
                  </a:cxn>
                  <a:cxn ang="0">
                    <a:pos x="270" y="434"/>
                  </a:cxn>
                  <a:cxn ang="0">
                    <a:pos x="312" y="426"/>
                  </a:cxn>
                  <a:cxn ang="0">
                    <a:pos x="350" y="410"/>
                  </a:cxn>
                  <a:cxn ang="0">
                    <a:pos x="369" y="408"/>
                  </a:cxn>
                  <a:cxn ang="0">
                    <a:pos x="375" y="425"/>
                  </a:cxn>
                  <a:cxn ang="0">
                    <a:pos x="396" y="428"/>
                  </a:cxn>
                  <a:cxn ang="0">
                    <a:pos x="424" y="416"/>
                  </a:cxn>
                  <a:cxn ang="0">
                    <a:pos x="448" y="398"/>
                  </a:cxn>
                  <a:cxn ang="0">
                    <a:pos x="463" y="385"/>
                  </a:cxn>
                  <a:cxn ang="0">
                    <a:pos x="474" y="372"/>
                  </a:cxn>
                  <a:cxn ang="0">
                    <a:pos x="496" y="362"/>
                  </a:cxn>
                  <a:cxn ang="0">
                    <a:pos x="521" y="359"/>
                  </a:cxn>
                  <a:cxn ang="0">
                    <a:pos x="547" y="357"/>
                  </a:cxn>
                  <a:cxn ang="0">
                    <a:pos x="579" y="350"/>
                  </a:cxn>
                  <a:cxn ang="0">
                    <a:pos x="620" y="351"/>
                  </a:cxn>
                  <a:cxn ang="0">
                    <a:pos x="660" y="363"/>
                  </a:cxn>
                  <a:cxn ang="0">
                    <a:pos x="693" y="386"/>
                  </a:cxn>
                  <a:cxn ang="0">
                    <a:pos x="717" y="417"/>
                  </a:cxn>
                  <a:cxn ang="0">
                    <a:pos x="733" y="449"/>
                  </a:cxn>
                  <a:cxn ang="0">
                    <a:pos x="746" y="484"/>
                  </a:cxn>
                  <a:cxn ang="0">
                    <a:pos x="759" y="517"/>
                  </a:cxn>
                  <a:cxn ang="0">
                    <a:pos x="708" y="555"/>
                  </a:cxn>
                  <a:cxn ang="0">
                    <a:pos x="563" y="639"/>
                  </a:cxn>
                  <a:cxn ang="0">
                    <a:pos x="519" y="686"/>
                  </a:cxn>
                  <a:cxn ang="0">
                    <a:pos x="490" y="742"/>
                  </a:cxn>
                  <a:cxn ang="0">
                    <a:pos x="482" y="803"/>
                  </a:cxn>
                  <a:cxn ang="0">
                    <a:pos x="491" y="849"/>
                  </a:cxn>
                  <a:cxn ang="0">
                    <a:pos x="503" y="877"/>
                  </a:cxn>
                  <a:cxn ang="0">
                    <a:pos x="518" y="903"/>
                  </a:cxn>
                  <a:cxn ang="0">
                    <a:pos x="538" y="928"/>
                  </a:cxn>
                  <a:cxn ang="0">
                    <a:pos x="525" y="943"/>
                  </a:cxn>
                  <a:cxn ang="0">
                    <a:pos x="489" y="945"/>
                  </a:cxn>
                  <a:cxn ang="0">
                    <a:pos x="462" y="935"/>
                  </a:cxn>
                  <a:cxn ang="0">
                    <a:pos x="430" y="916"/>
                  </a:cxn>
                  <a:cxn ang="0">
                    <a:pos x="367" y="843"/>
                  </a:cxn>
                  <a:cxn ang="0">
                    <a:pos x="281" y="645"/>
                  </a:cxn>
                  <a:cxn ang="0">
                    <a:pos x="260" y="625"/>
                  </a:cxn>
                  <a:cxn ang="0">
                    <a:pos x="235" y="614"/>
                  </a:cxn>
                  <a:cxn ang="0">
                    <a:pos x="206" y="605"/>
                  </a:cxn>
                  <a:cxn ang="0">
                    <a:pos x="174" y="584"/>
                  </a:cxn>
                  <a:cxn ang="0">
                    <a:pos x="132" y="555"/>
                  </a:cxn>
                  <a:cxn ang="0">
                    <a:pos x="92" y="524"/>
                  </a:cxn>
                  <a:cxn ang="0">
                    <a:pos x="61" y="485"/>
                  </a:cxn>
                  <a:cxn ang="0">
                    <a:pos x="26" y="409"/>
                  </a:cxn>
                  <a:cxn ang="0">
                    <a:pos x="2" y="295"/>
                  </a:cxn>
                  <a:cxn ang="0">
                    <a:pos x="3" y="174"/>
                  </a:cxn>
                  <a:cxn ang="0">
                    <a:pos x="24" y="55"/>
                  </a:cxn>
                  <a:cxn ang="0">
                    <a:pos x="46" y="4"/>
                  </a:cxn>
                  <a:cxn ang="0">
                    <a:pos x="58" y="11"/>
                  </a:cxn>
                  <a:cxn ang="0">
                    <a:pos x="71" y="17"/>
                  </a:cxn>
                  <a:cxn ang="0">
                    <a:pos x="85" y="18"/>
                  </a:cxn>
                </a:cxnLst>
                <a:rect l="0" t="0" r="r" b="b"/>
                <a:pathLst>
                  <a:path w="768" h="945">
                    <a:moveTo>
                      <a:pt x="93" y="17"/>
                    </a:moveTo>
                    <a:lnTo>
                      <a:pt x="86" y="38"/>
                    </a:lnTo>
                    <a:lnTo>
                      <a:pt x="79" y="59"/>
                    </a:lnTo>
                    <a:lnTo>
                      <a:pt x="75" y="79"/>
                    </a:lnTo>
                    <a:lnTo>
                      <a:pt x="70" y="101"/>
                    </a:lnTo>
                    <a:lnTo>
                      <a:pt x="65" y="123"/>
                    </a:lnTo>
                    <a:lnTo>
                      <a:pt x="62" y="145"/>
                    </a:lnTo>
                    <a:lnTo>
                      <a:pt x="60" y="168"/>
                    </a:lnTo>
                    <a:lnTo>
                      <a:pt x="57" y="190"/>
                    </a:lnTo>
                    <a:lnTo>
                      <a:pt x="63" y="225"/>
                    </a:lnTo>
                    <a:lnTo>
                      <a:pt x="71" y="261"/>
                    </a:lnTo>
                    <a:lnTo>
                      <a:pt x="84" y="297"/>
                    </a:lnTo>
                    <a:lnTo>
                      <a:pt x="99" y="330"/>
                    </a:lnTo>
                    <a:lnTo>
                      <a:pt x="118" y="363"/>
                    </a:lnTo>
                    <a:lnTo>
                      <a:pt x="143" y="389"/>
                    </a:lnTo>
                    <a:lnTo>
                      <a:pt x="172" y="411"/>
                    </a:lnTo>
                    <a:lnTo>
                      <a:pt x="207" y="426"/>
                    </a:lnTo>
                    <a:lnTo>
                      <a:pt x="228" y="432"/>
                    </a:lnTo>
                    <a:lnTo>
                      <a:pt x="250" y="434"/>
                    </a:lnTo>
                    <a:lnTo>
                      <a:pt x="270" y="434"/>
                    </a:lnTo>
                    <a:lnTo>
                      <a:pt x="292" y="431"/>
                    </a:lnTo>
                    <a:lnTo>
                      <a:pt x="312" y="426"/>
                    </a:lnTo>
                    <a:lnTo>
                      <a:pt x="331" y="418"/>
                    </a:lnTo>
                    <a:lnTo>
                      <a:pt x="350" y="410"/>
                    </a:lnTo>
                    <a:lnTo>
                      <a:pt x="367" y="400"/>
                    </a:lnTo>
                    <a:lnTo>
                      <a:pt x="369" y="408"/>
                    </a:lnTo>
                    <a:lnTo>
                      <a:pt x="372" y="417"/>
                    </a:lnTo>
                    <a:lnTo>
                      <a:pt x="375" y="425"/>
                    </a:lnTo>
                    <a:lnTo>
                      <a:pt x="383" y="430"/>
                    </a:lnTo>
                    <a:lnTo>
                      <a:pt x="396" y="428"/>
                    </a:lnTo>
                    <a:lnTo>
                      <a:pt x="410" y="424"/>
                    </a:lnTo>
                    <a:lnTo>
                      <a:pt x="424" y="416"/>
                    </a:lnTo>
                    <a:lnTo>
                      <a:pt x="436" y="408"/>
                    </a:lnTo>
                    <a:lnTo>
                      <a:pt x="448" y="398"/>
                    </a:lnTo>
                    <a:lnTo>
                      <a:pt x="457" y="390"/>
                    </a:lnTo>
                    <a:lnTo>
                      <a:pt x="463" y="385"/>
                    </a:lnTo>
                    <a:lnTo>
                      <a:pt x="465" y="382"/>
                    </a:lnTo>
                    <a:lnTo>
                      <a:pt x="474" y="372"/>
                    </a:lnTo>
                    <a:lnTo>
                      <a:pt x="485" y="365"/>
                    </a:lnTo>
                    <a:lnTo>
                      <a:pt x="496" y="362"/>
                    </a:lnTo>
                    <a:lnTo>
                      <a:pt x="509" y="359"/>
                    </a:lnTo>
                    <a:lnTo>
                      <a:pt x="521" y="359"/>
                    </a:lnTo>
                    <a:lnTo>
                      <a:pt x="534" y="358"/>
                    </a:lnTo>
                    <a:lnTo>
                      <a:pt x="547" y="357"/>
                    </a:lnTo>
                    <a:lnTo>
                      <a:pt x="558" y="352"/>
                    </a:lnTo>
                    <a:lnTo>
                      <a:pt x="579" y="350"/>
                    </a:lnTo>
                    <a:lnTo>
                      <a:pt x="600" y="349"/>
                    </a:lnTo>
                    <a:lnTo>
                      <a:pt x="620" y="351"/>
                    </a:lnTo>
                    <a:lnTo>
                      <a:pt x="640" y="355"/>
                    </a:lnTo>
                    <a:lnTo>
                      <a:pt x="660" y="363"/>
                    </a:lnTo>
                    <a:lnTo>
                      <a:pt x="677" y="372"/>
                    </a:lnTo>
                    <a:lnTo>
                      <a:pt x="693" y="386"/>
                    </a:lnTo>
                    <a:lnTo>
                      <a:pt x="706" y="402"/>
                    </a:lnTo>
                    <a:lnTo>
                      <a:pt x="717" y="417"/>
                    </a:lnTo>
                    <a:lnTo>
                      <a:pt x="726" y="433"/>
                    </a:lnTo>
                    <a:lnTo>
                      <a:pt x="733" y="449"/>
                    </a:lnTo>
                    <a:lnTo>
                      <a:pt x="740" y="466"/>
                    </a:lnTo>
                    <a:lnTo>
                      <a:pt x="746" y="484"/>
                    </a:lnTo>
                    <a:lnTo>
                      <a:pt x="752" y="500"/>
                    </a:lnTo>
                    <a:lnTo>
                      <a:pt x="759" y="517"/>
                    </a:lnTo>
                    <a:lnTo>
                      <a:pt x="768" y="533"/>
                    </a:lnTo>
                    <a:lnTo>
                      <a:pt x="708" y="555"/>
                    </a:lnTo>
                    <a:lnTo>
                      <a:pt x="589" y="619"/>
                    </a:lnTo>
                    <a:lnTo>
                      <a:pt x="563" y="639"/>
                    </a:lnTo>
                    <a:lnTo>
                      <a:pt x="539" y="662"/>
                    </a:lnTo>
                    <a:lnTo>
                      <a:pt x="519" y="686"/>
                    </a:lnTo>
                    <a:lnTo>
                      <a:pt x="503" y="713"/>
                    </a:lnTo>
                    <a:lnTo>
                      <a:pt x="490" y="742"/>
                    </a:lnTo>
                    <a:lnTo>
                      <a:pt x="483" y="771"/>
                    </a:lnTo>
                    <a:lnTo>
                      <a:pt x="482" y="803"/>
                    </a:lnTo>
                    <a:lnTo>
                      <a:pt x="488" y="835"/>
                    </a:lnTo>
                    <a:lnTo>
                      <a:pt x="491" y="849"/>
                    </a:lnTo>
                    <a:lnTo>
                      <a:pt x="496" y="863"/>
                    </a:lnTo>
                    <a:lnTo>
                      <a:pt x="503" y="877"/>
                    </a:lnTo>
                    <a:lnTo>
                      <a:pt x="510" y="890"/>
                    </a:lnTo>
                    <a:lnTo>
                      <a:pt x="518" y="903"/>
                    </a:lnTo>
                    <a:lnTo>
                      <a:pt x="527" y="916"/>
                    </a:lnTo>
                    <a:lnTo>
                      <a:pt x="538" y="928"/>
                    </a:lnTo>
                    <a:lnTo>
                      <a:pt x="549" y="940"/>
                    </a:lnTo>
                    <a:lnTo>
                      <a:pt x="525" y="943"/>
                    </a:lnTo>
                    <a:lnTo>
                      <a:pt x="505" y="945"/>
                    </a:lnTo>
                    <a:lnTo>
                      <a:pt x="489" y="945"/>
                    </a:lnTo>
                    <a:lnTo>
                      <a:pt x="475" y="941"/>
                    </a:lnTo>
                    <a:lnTo>
                      <a:pt x="462" y="935"/>
                    </a:lnTo>
                    <a:lnTo>
                      <a:pt x="447" y="927"/>
                    </a:lnTo>
                    <a:lnTo>
                      <a:pt x="430" y="916"/>
                    </a:lnTo>
                    <a:lnTo>
                      <a:pt x="410" y="902"/>
                    </a:lnTo>
                    <a:lnTo>
                      <a:pt x="367" y="843"/>
                    </a:lnTo>
                    <a:lnTo>
                      <a:pt x="288" y="660"/>
                    </a:lnTo>
                    <a:lnTo>
                      <a:pt x="281" y="645"/>
                    </a:lnTo>
                    <a:lnTo>
                      <a:pt x="271" y="633"/>
                    </a:lnTo>
                    <a:lnTo>
                      <a:pt x="260" y="625"/>
                    </a:lnTo>
                    <a:lnTo>
                      <a:pt x="247" y="620"/>
                    </a:lnTo>
                    <a:lnTo>
                      <a:pt x="235" y="614"/>
                    </a:lnTo>
                    <a:lnTo>
                      <a:pt x="220" y="609"/>
                    </a:lnTo>
                    <a:lnTo>
                      <a:pt x="206" y="605"/>
                    </a:lnTo>
                    <a:lnTo>
                      <a:pt x="193" y="598"/>
                    </a:lnTo>
                    <a:lnTo>
                      <a:pt x="174" y="584"/>
                    </a:lnTo>
                    <a:lnTo>
                      <a:pt x="153" y="570"/>
                    </a:lnTo>
                    <a:lnTo>
                      <a:pt x="132" y="555"/>
                    </a:lnTo>
                    <a:lnTo>
                      <a:pt x="111" y="540"/>
                    </a:lnTo>
                    <a:lnTo>
                      <a:pt x="92" y="524"/>
                    </a:lnTo>
                    <a:lnTo>
                      <a:pt x="75" y="506"/>
                    </a:lnTo>
                    <a:lnTo>
                      <a:pt x="61" y="485"/>
                    </a:lnTo>
                    <a:lnTo>
                      <a:pt x="49" y="461"/>
                    </a:lnTo>
                    <a:lnTo>
                      <a:pt x="26" y="409"/>
                    </a:lnTo>
                    <a:lnTo>
                      <a:pt x="10" y="354"/>
                    </a:lnTo>
                    <a:lnTo>
                      <a:pt x="2" y="295"/>
                    </a:lnTo>
                    <a:lnTo>
                      <a:pt x="0" y="235"/>
                    </a:lnTo>
                    <a:lnTo>
                      <a:pt x="3" y="174"/>
                    </a:lnTo>
                    <a:lnTo>
                      <a:pt x="11" y="114"/>
                    </a:lnTo>
                    <a:lnTo>
                      <a:pt x="24" y="55"/>
                    </a:lnTo>
                    <a:lnTo>
                      <a:pt x="40" y="0"/>
                    </a:lnTo>
                    <a:lnTo>
                      <a:pt x="46" y="4"/>
                    </a:lnTo>
                    <a:lnTo>
                      <a:pt x="53" y="8"/>
                    </a:lnTo>
                    <a:lnTo>
                      <a:pt x="58" y="11"/>
                    </a:lnTo>
                    <a:lnTo>
                      <a:pt x="65" y="15"/>
                    </a:lnTo>
                    <a:lnTo>
                      <a:pt x="71" y="17"/>
                    </a:lnTo>
                    <a:lnTo>
                      <a:pt x="78" y="18"/>
                    </a:lnTo>
                    <a:lnTo>
                      <a:pt x="85" y="18"/>
                    </a:lnTo>
                    <a:lnTo>
                      <a:pt x="93" y="17"/>
                    </a:lnTo>
                    <a:close/>
                  </a:path>
                </a:pathLst>
              </a:custGeom>
              <a:solidFill>
                <a:srgbClr val="911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1" name="Freeform 117"/>
              <p:cNvSpPr>
                <a:spLocks/>
              </p:cNvSpPr>
              <p:nvPr/>
            </p:nvSpPr>
            <p:spPr bwMode="auto">
              <a:xfrm>
                <a:off x="2740" y="3152"/>
                <a:ext cx="142" cy="171"/>
              </a:xfrm>
              <a:custGeom>
                <a:avLst/>
                <a:gdLst/>
                <a:ahLst/>
                <a:cxnLst>
                  <a:cxn ang="0">
                    <a:pos x="237" y="59"/>
                  </a:cxn>
                  <a:cxn ang="0">
                    <a:pos x="244" y="75"/>
                  </a:cxn>
                  <a:cxn ang="0">
                    <a:pos x="258" y="75"/>
                  </a:cxn>
                  <a:cxn ang="0">
                    <a:pos x="269" y="72"/>
                  </a:cxn>
                  <a:cxn ang="0">
                    <a:pos x="281" y="89"/>
                  </a:cxn>
                  <a:cxn ang="0">
                    <a:pos x="283" y="117"/>
                  </a:cxn>
                  <a:cxn ang="0">
                    <a:pos x="276" y="132"/>
                  </a:cxn>
                  <a:cxn ang="0">
                    <a:pos x="271" y="132"/>
                  </a:cxn>
                  <a:cxn ang="0">
                    <a:pos x="264" y="128"/>
                  </a:cxn>
                  <a:cxn ang="0">
                    <a:pos x="258" y="121"/>
                  </a:cxn>
                  <a:cxn ang="0">
                    <a:pos x="249" y="133"/>
                  </a:cxn>
                  <a:cxn ang="0">
                    <a:pos x="249" y="159"/>
                  </a:cxn>
                  <a:cxn ang="0">
                    <a:pos x="246" y="211"/>
                  </a:cxn>
                  <a:cxn ang="0">
                    <a:pos x="231" y="283"/>
                  </a:cxn>
                  <a:cxn ang="0">
                    <a:pos x="210" y="325"/>
                  </a:cxn>
                  <a:cxn ang="0">
                    <a:pos x="192" y="338"/>
                  </a:cxn>
                  <a:cxn ang="0">
                    <a:pos x="172" y="343"/>
                  </a:cxn>
                  <a:cxn ang="0">
                    <a:pos x="146" y="340"/>
                  </a:cxn>
                  <a:cxn ang="0">
                    <a:pos x="121" y="331"/>
                  </a:cxn>
                  <a:cxn ang="0">
                    <a:pos x="101" y="315"/>
                  </a:cxn>
                  <a:cxn ang="0">
                    <a:pos x="84" y="294"/>
                  </a:cxn>
                  <a:cxn ang="0">
                    <a:pos x="69" y="273"/>
                  </a:cxn>
                  <a:cxn ang="0">
                    <a:pos x="56" y="250"/>
                  </a:cxn>
                  <a:cxn ang="0">
                    <a:pos x="46" y="224"/>
                  </a:cxn>
                  <a:cxn ang="0">
                    <a:pos x="39" y="197"/>
                  </a:cxn>
                  <a:cxn ang="0">
                    <a:pos x="31" y="170"/>
                  </a:cxn>
                  <a:cxn ang="0">
                    <a:pos x="21" y="157"/>
                  </a:cxn>
                  <a:cxn ang="0">
                    <a:pos x="8" y="158"/>
                  </a:cxn>
                  <a:cxn ang="0">
                    <a:pos x="0" y="147"/>
                  </a:cxn>
                  <a:cxn ang="0">
                    <a:pos x="3" y="131"/>
                  </a:cxn>
                  <a:cxn ang="0">
                    <a:pos x="12" y="118"/>
                  </a:cxn>
                  <a:cxn ang="0">
                    <a:pos x="24" y="111"/>
                  </a:cxn>
                  <a:cxn ang="0">
                    <a:pos x="32" y="100"/>
                  </a:cxn>
                  <a:cxn ang="0">
                    <a:pos x="31" y="74"/>
                  </a:cxn>
                  <a:cxn ang="0">
                    <a:pos x="33" y="50"/>
                  </a:cxn>
                  <a:cxn ang="0">
                    <a:pos x="47" y="32"/>
                  </a:cxn>
                  <a:cxn ang="0">
                    <a:pos x="78" y="19"/>
                  </a:cxn>
                  <a:cxn ang="0">
                    <a:pos x="112" y="9"/>
                  </a:cxn>
                  <a:cxn ang="0">
                    <a:pos x="146" y="2"/>
                  </a:cxn>
                  <a:cxn ang="0">
                    <a:pos x="183" y="0"/>
                  </a:cxn>
                  <a:cxn ang="0">
                    <a:pos x="234" y="51"/>
                  </a:cxn>
                </a:cxnLst>
                <a:rect l="0" t="0" r="r" b="b"/>
                <a:pathLst>
                  <a:path w="284" h="343">
                    <a:moveTo>
                      <a:pt x="234" y="51"/>
                    </a:moveTo>
                    <a:lnTo>
                      <a:pt x="237" y="59"/>
                    </a:lnTo>
                    <a:lnTo>
                      <a:pt x="240" y="68"/>
                    </a:lnTo>
                    <a:lnTo>
                      <a:pt x="244" y="75"/>
                    </a:lnTo>
                    <a:lnTo>
                      <a:pt x="252" y="79"/>
                    </a:lnTo>
                    <a:lnTo>
                      <a:pt x="258" y="75"/>
                    </a:lnTo>
                    <a:lnTo>
                      <a:pt x="264" y="72"/>
                    </a:lnTo>
                    <a:lnTo>
                      <a:pt x="269" y="72"/>
                    </a:lnTo>
                    <a:lnTo>
                      <a:pt x="274" y="78"/>
                    </a:lnTo>
                    <a:lnTo>
                      <a:pt x="281" y="89"/>
                    </a:lnTo>
                    <a:lnTo>
                      <a:pt x="284" y="103"/>
                    </a:lnTo>
                    <a:lnTo>
                      <a:pt x="283" y="117"/>
                    </a:lnTo>
                    <a:lnTo>
                      <a:pt x="279" y="129"/>
                    </a:lnTo>
                    <a:lnTo>
                      <a:pt x="276" y="132"/>
                    </a:lnTo>
                    <a:lnTo>
                      <a:pt x="273" y="132"/>
                    </a:lnTo>
                    <a:lnTo>
                      <a:pt x="271" y="132"/>
                    </a:lnTo>
                    <a:lnTo>
                      <a:pt x="267" y="132"/>
                    </a:lnTo>
                    <a:lnTo>
                      <a:pt x="264" y="128"/>
                    </a:lnTo>
                    <a:lnTo>
                      <a:pt x="261" y="125"/>
                    </a:lnTo>
                    <a:lnTo>
                      <a:pt x="258" y="121"/>
                    </a:lnTo>
                    <a:lnTo>
                      <a:pt x="253" y="121"/>
                    </a:lnTo>
                    <a:lnTo>
                      <a:pt x="249" y="133"/>
                    </a:lnTo>
                    <a:lnTo>
                      <a:pt x="249" y="147"/>
                    </a:lnTo>
                    <a:lnTo>
                      <a:pt x="249" y="159"/>
                    </a:lnTo>
                    <a:lnTo>
                      <a:pt x="249" y="172"/>
                    </a:lnTo>
                    <a:lnTo>
                      <a:pt x="246" y="211"/>
                    </a:lnTo>
                    <a:lnTo>
                      <a:pt x="241" y="247"/>
                    </a:lnTo>
                    <a:lnTo>
                      <a:pt x="231" y="283"/>
                    </a:lnTo>
                    <a:lnTo>
                      <a:pt x="218" y="317"/>
                    </a:lnTo>
                    <a:lnTo>
                      <a:pt x="210" y="325"/>
                    </a:lnTo>
                    <a:lnTo>
                      <a:pt x="202" y="332"/>
                    </a:lnTo>
                    <a:lnTo>
                      <a:pt x="192" y="338"/>
                    </a:lnTo>
                    <a:lnTo>
                      <a:pt x="182" y="341"/>
                    </a:lnTo>
                    <a:lnTo>
                      <a:pt x="172" y="343"/>
                    </a:lnTo>
                    <a:lnTo>
                      <a:pt x="159" y="343"/>
                    </a:lnTo>
                    <a:lnTo>
                      <a:pt x="146" y="340"/>
                    </a:lnTo>
                    <a:lnTo>
                      <a:pt x="131" y="336"/>
                    </a:lnTo>
                    <a:lnTo>
                      <a:pt x="121" y="331"/>
                    </a:lnTo>
                    <a:lnTo>
                      <a:pt x="111" y="323"/>
                    </a:lnTo>
                    <a:lnTo>
                      <a:pt x="101" y="315"/>
                    </a:lnTo>
                    <a:lnTo>
                      <a:pt x="92" y="305"/>
                    </a:lnTo>
                    <a:lnTo>
                      <a:pt x="84" y="294"/>
                    </a:lnTo>
                    <a:lnTo>
                      <a:pt x="76" y="284"/>
                    </a:lnTo>
                    <a:lnTo>
                      <a:pt x="69" y="273"/>
                    </a:lnTo>
                    <a:lnTo>
                      <a:pt x="63" y="263"/>
                    </a:lnTo>
                    <a:lnTo>
                      <a:pt x="56" y="250"/>
                    </a:lnTo>
                    <a:lnTo>
                      <a:pt x="51" y="238"/>
                    </a:lnTo>
                    <a:lnTo>
                      <a:pt x="46" y="224"/>
                    </a:lnTo>
                    <a:lnTo>
                      <a:pt x="43" y="210"/>
                    </a:lnTo>
                    <a:lnTo>
                      <a:pt x="39" y="197"/>
                    </a:lnTo>
                    <a:lnTo>
                      <a:pt x="36" y="184"/>
                    </a:lnTo>
                    <a:lnTo>
                      <a:pt x="31" y="170"/>
                    </a:lnTo>
                    <a:lnTo>
                      <a:pt x="26" y="157"/>
                    </a:lnTo>
                    <a:lnTo>
                      <a:pt x="21" y="157"/>
                    </a:lnTo>
                    <a:lnTo>
                      <a:pt x="14" y="158"/>
                    </a:lnTo>
                    <a:lnTo>
                      <a:pt x="8" y="158"/>
                    </a:lnTo>
                    <a:lnTo>
                      <a:pt x="2" y="155"/>
                    </a:lnTo>
                    <a:lnTo>
                      <a:pt x="0" y="147"/>
                    </a:lnTo>
                    <a:lnTo>
                      <a:pt x="1" y="139"/>
                    </a:lnTo>
                    <a:lnTo>
                      <a:pt x="3" y="131"/>
                    </a:lnTo>
                    <a:lnTo>
                      <a:pt x="7" y="124"/>
                    </a:lnTo>
                    <a:lnTo>
                      <a:pt x="12" y="118"/>
                    </a:lnTo>
                    <a:lnTo>
                      <a:pt x="18" y="113"/>
                    </a:lnTo>
                    <a:lnTo>
                      <a:pt x="24" y="111"/>
                    </a:lnTo>
                    <a:lnTo>
                      <a:pt x="32" y="111"/>
                    </a:lnTo>
                    <a:lnTo>
                      <a:pt x="32" y="100"/>
                    </a:lnTo>
                    <a:lnTo>
                      <a:pt x="32" y="87"/>
                    </a:lnTo>
                    <a:lnTo>
                      <a:pt x="31" y="74"/>
                    </a:lnTo>
                    <a:lnTo>
                      <a:pt x="31" y="62"/>
                    </a:lnTo>
                    <a:lnTo>
                      <a:pt x="33" y="50"/>
                    </a:lnTo>
                    <a:lnTo>
                      <a:pt x="38" y="40"/>
                    </a:lnTo>
                    <a:lnTo>
                      <a:pt x="47" y="32"/>
                    </a:lnTo>
                    <a:lnTo>
                      <a:pt x="62" y="26"/>
                    </a:lnTo>
                    <a:lnTo>
                      <a:pt x="78" y="19"/>
                    </a:lnTo>
                    <a:lnTo>
                      <a:pt x="94" y="13"/>
                    </a:lnTo>
                    <a:lnTo>
                      <a:pt x="112" y="9"/>
                    </a:lnTo>
                    <a:lnTo>
                      <a:pt x="129" y="4"/>
                    </a:lnTo>
                    <a:lnTo>
                      <a:pt x="146" y="2"/>
                    </a:lnTo>
                    <a:lnTo>
                      <a:pt x="165" y="0"/>
                    </a:lnTo>
                    <a:lnTo>
                      <a:pt x="183" y="0"/>
                    </a:lnTo>
                    <a:lnTo>
                      <a:pt x="202" y="2"/>
                    </a:lnTo>
                    <a:lnTo>
                      <a:pt x="234" y="51"/>
                    </a:lnTo>
                    <a:close/>
                  </a:path>
                </a:pathLst>
              </a:custGeom>
              <a:solidFill>
                <a:srgbClr val="CC99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2" name="Freeform 118"/>
              <p:cNvSpPr>
                <a:spLocks/>
              </p:cNvSpPr>
              <p:nvPr/>
            </p:nvSpPr>
            <p:spPr bwMode="auto">
              <a:xfrm>
                <a:off x="2357" y="3116"/>
                <a:ext cx="9" cy="10"/>
              </a:xfrm>
              <a:custGeom>
                <a:avLst/>
                <a:gdLst/>
                <a:ahLst/>
                <a:cxnLst>
                  <a:cxn ang="0">
                    <a:pos x="19" y="8"/>
                  </a:cxn>
                  <a:cxn ang="0">
                    <a:pos x="19" y="11"/>
                  </a:cxn>
                  <a:cxn ang="0">
                    <a:pos x="18" y="15"/>
                  </a:cxn>
                  <a:cxn ang="0">
                    <a:pos x="15" y="17"/>
                  </a:cxn>
                  <a:cxn ang="0">
                    <a:pos x="12" y="19"/>
                  </a:cxn>
                  <a:cxn ang="0">
                    <a:pos x="7" y="19"/>
                  </a:cxn>
                  <a:cxn ang="0">
                    <a:pos x="4" y="17"/>
                  </a:cxn>
                  <a:cxn ang="0">
                    <a:pos x="1" y="15"/>
                  </a:cxn>
                  <a:cxn ang="0">
                    <a:pos x="0" y="11"/>
                  </a:cxn>
                  <a:cxn ang="0">
                    <a:pos x="1" y="3"/>
                  </a:cxn>
                  <a:cxn ang="0">
                    <a:pos x="7" y="0"/>
                  </a:cxn>
                  <a:cxn ang="0">
                    <a:pos x="15" y="1"/>
                  </a:cxn>
                  <a:cxn ang="0">
                    <a:pos x="19" y="8"/>
                  </a:cxn>
                </a:cxnLst>
                <a:rect l="0" t="0" r="r" b="b"/>
                <a:pathLst>
                  <a:path w="19" h="19">
                    <a:moveTo>
                      <a:pt x="19" y="8"/>
                    </a:moveTo>
                    <a:lnTo>
                      <a:pt x="19" y="11"/>
                    </a:lnTo>
                    <a:lnTo>
                      <a:pt x="18" y="15"/>
                    </a:lnTo>
                    <a:lnTo>
                      <a:pt x="15" y="17"/>
                    </a:lnTo>
                    <a:lnTo>
                      <a:pt x="12" y="19"/>
                    </a:lnTo>
                    <a:lnTo>
                      <a:pt x="7" y="19"/>
                    </a:lnTo>
                    <a:lnTo>
                      <a:pt x="4" y="17"/>
                    </a:lnTo>
                    <a:lnTo>
                      <a:pt x="1" y="15"/>
                    </a:lnTo>
                    <a:lnTo>
                      <a:pt x="0" y="11"/>
                    </a:lnTo>
                    <a:lnTo>
                      <a:pt x="1" y="3"/>
                    </a:lnTo>
                    <a:lnTo>
                      <a:pt x="7" y="0"/>
                    </a:lnTo>
                    <a:lnTo>
                      <a:pt x="15" y="1"/>
                    </a:lnTo>
                    <a:lnTo>
                      <a:pt x="19"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3" name="Freeform 119"/>
              <p:cNvSpPr>
                <a:spLocks/>
              </p:cNvSpPr>
              <p:nvPr/>
            </p:nvSpPr>
            <p:spPr bwMode="auto">
              <a:xfrm>
                <a:off x="3056" y="3187"/>
                <a:ext cx="14" cy="14"/>
              </a:xfrm>
              <a:custGeom>
                <a:avLst/>
                <a:gdLst/>
                <a:ahLst/>
                <a:cxnLst>
                  <a:cxn ang="0">
                    <a:pos x="28" y="21"/>
                  </a:cxn>
                  <a:cxn ang="0">
                    <a:pos x="26" y="25"/>
                  </a:cxn>
                  <a:cxn ang="0">
                    <a:pos x="23" y="27"/>
                  </a:cxn>
                  <a:cxn ang="0">
                    <a:pos x="21" y="28"/>
                  </a:cxn>
                  <a:cxn ang="0">
                    <a:pos x="18" y="26"/>
                  </a:cxn>
                  <a:cxn ang="0">
                    <a:pos x="12" y="20"/>
                  </a:cxn>
                  <a:cxn ang="0">
                    <a:pos x="5" y="15"/>
                  </a:cxn>
                  <a:cxn ang="0">
                    <a:pos x="0" y="8"/>
                  </a:cxn>
                  <a:cxn ang="0">
                    <a:pos x="0" y="0"/>
                  </a:cxn>
                  <a:cxn ang="0">
                    <a:pos x="8" y="3"/>
                  </a:cxn>
                  <a:cxn ang="0">
                    <a:pos x="15" y="9"/>
                  </a:cxn>
                  <a:cxn ang="0">
                    <a:pos x="21" y="16"/>
                  </a:cxn>
                  <a:cxn ang="0">
                    <a:pos x="28" y="21"/>
                  </a:cxn>
                </a:cxnLst>
                <a:rect l="0" t="0" r="r" b="b"/>
                <a:pathLst>
                  <a:path w="28" h="28">
                    <a:moveTo>
                      <a:pt x="28" y="21"/>
                    </a:moveTo>
                    <a:lnTo>
                      <a:pt x="26" y="25"/>
                    </a:lnTo>
                    <a:lnTo>
                      <a:pt x="23" y="27"/>
                    </a:lnTo>
                    <a:lnTo>
                      <a:pt x="21" y="28"/>
                    </a:lnTo>
                    <a:lnTo>
                      <a:pt x="18" y="26"/>
                    </a:lnTo>
                    <a:lnTo>
                      <a:pt x="12" y="20"/>
                    </a:lnTo>
                    <a:lnTo>
                      <a:pt x="5" y="15"/>
                    </a:lnTo>
                    <a:lnTo>
                      <a:pt x="0" y="8"/>
                    </a:lnTo>
                    <a:lnTo>
                      <a:pt x="0" y="0"/>
                    </a:lnTo>
                    <a:lnTo>
                      <a:pt x="8" y="3"/>
                    </a:lnTo>
                    <a:lnTo>
                      <a:pt x="15" y="9"/>
                    </a:lnTo>
                    <a:lnTo>
                      <a:pt x="21" y="16"/>
                    </a:lnTo>
                    <a:lnTo>
                      <a:pt x="28"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4" name="Freeform 120"/>
              <p:cNvSpPr>
                <a:spLocks/>
              </p:cNvSpPr>
              <p:nvPr/>
            </p:nvSpPr>
            <p:spPr bwMode="auto">
              <a:xfrm>
                <a:off x="3053" y="3203"/>
                <a:ext cx="9" cy="6"/>
              </a:xfrm>
              <a:custGeom>
                <a:avLst/>
                <a:gdLst/>
                <a:ahLst/>
                <a:cxnLst>
                  <a:cxn ang="0">
                    <a:pos x="19" y="8"/>
                  </a:cxn>
                  <a:cxn ang="0">
                    <a:pos x="14" y="10"/>
                  </a:cxn>
                  <a:cxn ang="0">
                    <a:pos x="11" y="13"/>
                  </a:cxn>
                  <a:cxn ang="0">
                    <a:pos x="6" y="13"/>
                  </a:cxn>
                  <a:cxn ang="0">
                    <a:pos x="2" y="13"/>
                  </a:cxn>
                  <a:cxn ang="0">
                    <a:pos x="0" y="7"/>
                  </a:cxn>
                  <a:cxn ang="0">
                    <a:pos x="3" y="3"/>
                  </a:cxn>
                  <a:cxn ang="0">
                    <a:pos x="7" y="1"/>
                  </a:cxn>
                  <a:cxn ang="0">
                    <a:pos x="13" y="0"/>
                  </a:cxn>
                  <a:cxn ang="0">
                    <a:pos x="15" y="1"/>
                  </a:cxn>
                  <a:cxn ang="0">
                    <a:pos x="18" y="3"/>
                  </a:cxn>
                  <a:cxn ang="0">
                    <a:pos x="19" y="4"/>
                  </a:cxn>
                  <a:cxn ang="0">
                    <a:pos x="19" y="8"/>
                  </a:cxn>
                </a:cxnLst>
                <a:rect l="0" t="0" r="r" b="b"/>
                <a:pathLst>
                  <a:path w="19" h="13">
                    <a:moveTo>
                      <a:pt x="19" y="8"/>
                    </a:moveTo>
                    <a:lnTo>
                      <a:pt x="14" y="10"/>
                    </a:lnTo>
                    <a:lnTo>
                      <a:pt x="11" y="13"/>
                    </a:lnTo>
                    <a:lnTo>
                      <a:pt x="6" y="13"/>
                    </a:lnTo>
                    <a:lnTo>
                      <a:pt x="2" y="13"/>
                    </a:lnTo>
                    <a:lnTo>
                      <a:pt x="0" y="7"/>
                    </a:lnTo>
                    <a:lnTo>
                      <a:pt x="3" y="3"/>
                    </a:lnTo>
                    <a:lnTo>
                      <a:pt x="7" y="1"/>
                    </a:lnTo>
                    <a:lnTo>
                      <a:pt x="13" y="0"/>
                    </a:lnTo>
                    <a:lnTo>
                      <a:pt x="15" y="1"/>
                    </a:lnTo>
                    <a:lnTo>
                      <a:pt x="18" y="3"/>
                    </a:lnTo>
                    <a:lnTo>
                      <a:pt x="19" y="4"/>
                    </a:lnTo>
                    <a:lnTo>
                      <a:pt x="19"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5" name="Freeform 121"/>
              <p:cNvSpPr>
                <a:spLocks/>
              </p:cNvSpPr>
              <p:nvPr/>
            </p:nvSpPr>
            <p:spPr bwMode="auto">
              <a:xfrm>
                <a:off x="2816" y="3186"/>
                <a:ext cx="29" cy="13"/>
              </a:xfrm>
              <a:custGeom>
                <a:avLst/>
                <a:gdLst/>
                <a:ahLst/>
                <a:cxnLst>
                  <a:cxn ang="0">
                    <a:pos x="59" y="13"/>
                  </a:cxn>
                  <a:cxn ang="0">
                    <a:pos x="54" y="18"/>
                  </a:cxn>
                  <a:cxn ang="0">
                    <a:pos x="49" y="21"/>
                  </a:cxn>
                  <a:cxn ang="0">
                    <a:pos x="43" y="23"/>
                  </a:cxn>
                  <a:cxn ang="0">
                    <a:pos x="36" y="26"/>
                  </a:cxn>
                  <a:cxn ang="0">
                    <a:pos x="29" y="26"/>
                  </a:cxn>
                  <a:cxn ang="0">
                    <a:pos x="23" y="26"/>
                  </a:cxn>
                  <a:cxn ang="0">
                    <a:pos x="16" y="26"/>
                  </a:cxn>
                  <a:cxn ang="0">
                    <a:pos x="9" y="25"/>
                  </a:cxn>
                  <a:cxn ang="0">
                    <a:pos x="7" y="23"/>
                  </a:cxn>
                  <a:cxn ang="0">
                    <a:pos x="4" y="22"/>
                  </a:cxn>
                  <a:cxn ang="0">
                    <a:pos x="1" y="20"/>
                  </a:cxn>
                  <a:cxn ang="0">
                    <a:pos x="0" y="18"/>
                  </a:cxn>
                  <a:cxn ang="0">
                    <a:pos x="4" y="12"/>
                  </a:cxn>
                  <a:cxn ang="0">
                    <a:pos x="8" y="6"/>
                  </a:cxn>
                  <a:cxn ang="0">
                    <a:pos x="13" y="3"/>
                  </a:cxn>
                  <a:cxn ang="0">
                    <a:pos x="19" y="0"/>
                  </a:cxn>
                  <a:cxn ang="0">
                    <a:pos x="24" y="2"/>
                  </a:cxn>
                  <a:cxn ang="0">
                    <a:pos x="30" y="2"/>
                  </a:cxn>
                  <a:cxn ang="0">
                    <a:pos x="36" y="2"/>
                  </a:cxn>
                  <a:cxn ang="0">
                    <a:pos x="40" y="3"/>
                  </a:cxn>
                  <a:cxn ang="0">
                    <a:pos x="46" y="4"/>
                  </a:cxn>
                  <a:cxn ang="0">
                    <a:pos x="51" y="5"/>
                  </a:cxn>
                  <a:cxn ang="0">
                    <a:pos x="55" y="8"/>
                  </a:cxn>
                  <a:cxn ang="0">
                    <a:pos x="59" y="13"/>
                  </a:cxn>
                </a:cxnLst>
                <a:rect l="0" t="0" r="r" b="b"/>
                <a:pathLst>
                  <a:path w="59" h="26">
                    <a:moveTo>
                      <a:pt x="59" y="13"/>
                    </a:moveTo>
                    <a:lnTo>
                      <a:pt x="54" y="18"/>
                    </a:lnTo>
                    <a:lnTo>
                      <a:pt x="49" y="21"/>
                    </a:lnTo>
                    <a:lnTo>
                      <a:pt x="43" y="23"/>
                    </a:lnTo>
                    <a:lnTo>
                      <a:pt x="36" y="26"/>
                    </a:lnTo>
                    <a:lnTo>
                      <a:pt x="29" y="26"/>
                    </a:lnTo>
                    <a:lnTo>
                      <a:pt x="23" y="26"/>
                    </a:lnTo>
                    <a:lnTo>
                      <a:pt x="16" y="26"/>
                    </a:lnTo>
                    <a:lnTo>
                      <a:pt x="9" y="25"/>
                    </a:lnTo>
                    <a:lnTo>
                      <a:pt x="7" y="23"/>
                    </a:lnTo>
                    <a:lnTo>
                      <a:pt x="4" y="22"/>
                    </a:lnTo>
                    <a:lnTo>
                      <a:pt x="1" y="20"/>
                    </a:lnTo>
                    <a:lnTo>
                      <a:pt x="0" y="18"/>
                    </a:lnTo>
                    <a:lnTo>
                      <a:pt x="4" y="12"/>
                    </a:lnTo>
                    <a:lnTo>
                      <a:pt x="8" y="6"/>
                    </a:lnTo>
                    <a:lnTo>
                      <a:pt x="13" y="3"/>
                    </a:lnTo>
                    <a:lnTo>
                      <a:pt x="19" y="0"/>
                    </a:lnTo>
                    <a:lnTo>
                      <a:pt x="24" y="2"/>
                    </a:lnTo>
                    <a:lnTo>
                      <a:pt x="30" y="2"/>
                    </a:lnTo>
                    <a:lnTo>
                      <a:pt x="36" y="2"/>
                    </a:lnTo>
                    <a:lnTo>
                      <a:pt x="40" y="3"/>
                    </a:lnTo>
                    <a:lnTo>
                      <a:pt x="46" y="4"/>
                    </a:lnTo>
                    <a:lnTo>
                      <a:pt x="51" y="5"/>
                    </a:lnTo>
                    <a:lnTo>
                      <a:pt x="55" y="8"/>
                    </a:lnTo>
                    <a:lnTo>
                      <a:pt x="59"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6" name="Freeform 122"/>
              <p:cNvSpPr>
                <a:spLocks/>
              </p:cNvSpPr>
              <p:nvPr/>
            </p:nvSpPr>
            <p:spPr bwMode="auto">
              <a:xfrm>
                <a:off x="3057" y="3213"/>
                <a:ext cx="18" cy="12"/>
              </a:xfrm>
              <a:custGeom>
                <a:avLst/>
                <a:gdLst/>
                <a:ahLst/>
                <a:cxnLst>
                  <a:cxn ang="0">
                    <a:pos x="34" y="10"/>
                  </a:cxn>
                  <a:cxn ang="0">
                    <a:pos x="26" y="15"/>
                  </a:cxn>
                  <a:cxn ang="0">
                    <a:pos x="18" y="21"/>
                  </a:cxn>
                  <a:cxn ang="0">
                    <a:pos x="10" y="26"/>
                  </a:cxn>
                  <a:cxn ang="0">
                    <a:pos x="2" y="26"/>
                  </a:cxn>
                  <a:cxn ang="0">
                    <a:pos x="1" y="23"/>
                  </a:cxn>
                  <a:cxn ang="0">
                    <a:pos x="0" y="21"/>
                  </a:cxn>
                  <a:cxn ang="0">
                    <a:pos x="0" y="19"/>
                  </a:cxn>
                  <a:cxn ang="0">
                    <a:pos x="0" y="17"/>
                  </a:cxn>
                  <a:cxn ang="0">
                    <a:pos x="7" y="11"/>
                  </a:cxn>
                  <a:cxn ang="0">
                    <a:pos x="14" y="7"/>
                  </a:cxn>
                  <a:cxn ang="0">
                    <a:pos x="20" y="5"/>
                  </a:cxn>
                  <a:cxn ang="0">
                    <a:pos x="27" y="0"/>
                  </a:cxn>
                  <a:cxn ang="0">
                    <a:pos x="31" y="0"/>
                  </a:cxn>
                  <a:cxn ang="0">
                    <a:pos x="33" y="3"/>
                  </a:cxn>
                  <a:cxn ang="0">
                    <a:pos x="34" y="5"/>
                  </a:cxn>
                  <a:cxn ang="0">
                    <a:pos x="34" y="10"/>
                  </a:cxn>
                </a:cxnLst>
                <a:rect l="0" t="0" r="r" b="b"/>
                <a:pathLst>
                  <a:path w="34" h="26">
                    <a:moveTo>
                      <a:pt x="34" y="10"/>
                    </a:moveTo>
                    <a:lnTo>
                      <a:pt x="26" y="15"/>
                    </a:lnTo>
                    <a:lnTo>
                      <a:pt x="18" y="21"/>
                    </a:lnTo>
                    <a:lnTo>
                      <a:pt x="10" y="26"/>
                    </a:lnTo>
                    <a:lnTo>
                      <a:pt x="2" y="26"/>
                    </a:lnTo>
                    <a:lnTo>
                      <a:pt x="1" y="23"/>
                    </a:lnTo>
                    <a:lnTo>
                      <a:pt x="0" y="21"/>
                    </a:lnTo>
                    <a:lnTo>
                      <a:pt x="0" y="19"/>
                    </a:lnTo>
                    <a:lnTo>
                      <a:pt x="0" y="17"/>
                    </a:lnTo>
                    <a:lnTo>
                      <a:pt x="7" y="11"/>
                    </a:lnTo>
                    <a:lnTo>
                      <a:pt x="14" y="7"/>
                    </a:lnTo>
                    <a:lnTo>
                      <a:pt x="20" y="5"/>
                    </a:lnTo>
                    <a:lnTo>
                      <a:pt x="27" y="0"/>
                    </a:lnTo>
                    <a:lnTo>
                      <a:pt x="31" y="0"/>
                    </a:lnTo>
                    <a:lnTo>
                      <a:pt x="33" y="3"/>
                    </a:lnTo>
                    <a:lnTo>
                      <a:pt x="34" y="5"/>
                    </a:lnTo>
                    <a:lnTo>
                      <a:pt x="34"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7" name="Freeform 123"/>
              <p:cNvSpPr>
                <a:spLocks/>
              </p:cNvSpPr>
              <p:nvPr/>
            </p:nvSpPr>
            <p:spPr bwMode="auto">
              <a:xfrm>
                <a:off x="3128" y="3221"/>
                <a:ext cx="40" cy="33"/>
              </a:xfrm>
              <a:custGeom>
                <a:avLst/>
                <a:gdLst/>
                <a:ahLst/>
                <a:cxnLst>
                  <a:cxn ang="0">
                    <a:pos x="81" y="23"/>
                  </a:cxn>
                  <a:cxn ang="0">
                    <a:pos x="81" y="31"/>
                  </a:cxn>
                  <a:cxn ang="0">
                    <a:pos x="75" y="36"/>
                  </a:cxn>
                  <a:cxn ang="0">
                    <a:pos x="66" y="40"/>
                  </a:cxn>
                  <a:cxn ang="0">
                    <a:pos x="59" y="46"/>
                  </a:cxn>
                  <a:cxn ang="0">
                    <a:pos x="52" y="53"/>
                  </a:cxn>
                  <a:cxn ang="0">
                    <a:pos x="45" y="58"/>
                  </a:cxn>
                  <a:cxn ang="0">
                    <a:pos x="37" y="64"/>
                  </a:cxn>
                  <a:cxn ang="0">
                    <a:pos x="28" y="65"/>
                  </a:cxn>
                  <a:cxn ang="0">
                    <a:pos x="21" y="63"/>
                  </a:cxn>
                  <a:cxn ang="0">
                    <a:pos x="18" y="58"/>
                  </a:cxn>
                  <a:cxn ang="0">
                    <a:pos x="15" y="51"/>
                  </a:cxn>
                  <a:cxn ang="0">
                    <a:pos x="13" y="46"/>
                  </a:cxn>
                  <a:cxn ang="0">
                    <a:pos x="15" y="34"/>
                  </a:cxn>
                  <a:cxn ang="0">
                    <a:pos x="12" y="25"/>
                  </a:cxn>
                  <a:cxn ang="0">
                    <a:pos x="5" y="18"/>
                  </a:cxn>
                  <a:cxn ang="0">
                    <a:pos x="0" y="9"/>
                  </a:cxn>
                  <a:cxn ang="0">
                    <a:pos x="11" y="9"/>
                  </a:cxn>
                  <a:cxn ang="0">
                    <a:pos x="22" y="6"/>
                  </a:cxn>
                  <a:cxn ang="0">
                    <a:pos x="35" y="3"/>
                  </a:cxn>
                  <a:cxn ang="0">
                    <a:pos x="46" y="1"/>
                  </a:cxn>
                  <a:cxn ang="0">
                    <a:pos x="58" y="0"/>
                  </a:cxn>
                  <a:cxn ang="0">
                    <a:pos x="67" y="2"/>
                  </a:cxn>
                  <a:cxn ang="0">
                    <a:pos x="75" y="9"/>
                  </a:cxn>
                  <a:cxn ang="0">
                    <a:pos x="81" y="23"/>
                  </a:cxn>
                </a:cxnLst>
                <a:rect l="0" t="0" r="r" b="b"/>
                <a:pathLst>
                  <a:path w="81" h="65">
                    <a:moveTo>
                      <a:pt x="81" y="23"/>
                    </a:moveTo>
                    <a:lnTo>
                      <a:pt x="81" y="31"/>
                    </a:lnTo>
                    <a:lnTo>
                      <a:pt x="75" y="36"/>
                    </a:lnTo>
                    <a:lnTo>
                      <a:pt x="66" y="40"/>
                    </a:lnTo>
                    <a:lnTo>
                      <a:pt x="59" y="46"/>
                    </a:lnTo>
                    <a:lnTo>
                      <a:pt x="52" y="53"/>
                    </a:lnTo>
                    <a:lnTo>
                      <a:pt x="45" y="58"/>
                    </a:lnTo>
                    <a:lnTo>
                      <a:pt x="37" y="64"/>
                    </a:lnTo>
                    <a:lnTo>
                      <a:pt x="28" y="65"/>
                    </a:lnTo>
                    <a:lnTo>
                      <a:pt x="21" y="63"/>
                    </a:lnTo>
                    <a:lnTo>
                      <a:pt x="18" y="58"/>
                    </a:lnTo>
                    <a:lnTo>
                      <a:pt x="15" y="51"/>
                    </a:lnTo>
                    <a:lnTo>
                      <a:pt x="13" y="46"/>
                    </a:lnTo>
                    <a:lnTo>
                      <a:pt x="15" y="34"/>
                    </a:lnTo>
                    <a:lnTo>
                      <a:pt x="12" y="25"/>
                    </a:lnTo>
                    <a:lnTo>
                      <a:pt x="5" y="18"/>
                    </a:lnTo>
                    <a:lnTo>
                      <a:pt x="0" y="9"/>
                    </a:lnTo>
                    <a:lnTo>
                      <a:pt x="11" y="9"/>
                    </a:lnTo>
                    <a:lnTo>
                      <a:pt x="22" y="6"/>
                    </a:lnTo>
                    <a:lnTo>
                      <a:pt x="35" y="3"/>
                    </a:lnTo>
                    <a:lnTo>
                      <a:pt x="46" y="1"/>
                    </a:lnTo>
                    <a:lnTo>
                      <a:pt x="58" y="0"/>
                    </a:lnTo>
                    <a:lnTo>
                      <a:pt x="67" y="2"/>
                    </a:lnTo>
                    <a:lnTo>
                      <a:pt x="75" y="9"/>
                    </a:lnTo>
                    <a:lnTo>
                      <a:pt x="81"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8" name="Freeform 124"/>
              <p:cNvSpPr>
                <a:spLocks/>
              </p:cNvSpPr>
              <p:nvPr/>
            </p:nvSpPr>
            <p:spPr bwMode="auto">
              <a:xfrm>
                <a:off x="2592" y="3174"/>
                <a:ext cx="27" cy="12"/>
              </a:xfrm>
              <a:custGeom>
                <a:avLst/>
                <a:gdLst/>
                <a:ahLst/>
                <a:cxnLst>
                  <a:cxn ang="0">
                    <a:pos x="54" y="22"/>
                  </a:cxn>
                  <a:cxn ang="0">
                    <a:pos x="51" y="24"/>
                  </a:cxn>
                  <a:cxn ang="0">
                    <a:pos x="46" y="25"/>
                  </a:cxn>
                  <a:cxn ang="0">
                    <a:pos x="39" y="25"/>
                  </a:cxn>
                  <a:cxn ang="0">
                    <a:pos x="31" y="24"/>
                  </a:cxn>
                  <a:cxn ang="0">
                    <a:pos x="23" y="23"/>
                  </a:cxn>
                  <a:cxn ang="0">
                    <a:pos x="15" y="21"/>
                  </a:cxn>
                  <a:cxn ang="0">
                    <a:pos x="7" y="20"/>
                  </a:cxn>
                  <a:cxn ang="0">
                    <a:pos x="0" y="17"/>
                  </a:cxn>
                  <a:cxn ang="0">
                    <a:pos x="0" y="0"/>
                  </a:cxn>
                  <a:cxn ang="0">
                    <a:pos x="54" y="22"/>
                  </a:cxn>
                </a:cxnLst>
                <a:rect l="0" t="0" r="r" b="b"/>
                <a:pathLst>
                  <a:path w="54" h="25">
                    <a:moveTo>
                      <a:pt x="54" y="22"/>
                    </a:moveTo>
                    <a:lnTo>
                      <a:pt x="51" y="24"/>
                    </a:lnTo>
                    <a:lnTo>
                      <a:pt x="46" y="25"/>
                    </a:lnTo>
                    <a:lnTo>
                      <a:pt x="39" y="25"/>
                    </a:lnTo>
                    <a:lnTo>
                      <a:pt x="31" y="24"/>
                    </a:lnTo>
                    <a:lnTo>
                      <a:pt x="23" y="23"/>
                    </a:lnTo>
                    <a:lnTo>
                      <a:pt x="15" y="21"/>
                    </a:lnTo>
                    <a:lnTo>
                      <a:pt x="7" y="20"/>
                    </a:lnTo>
                    <a:lnTo>
                      <a:pt x="0" y="17"/>
                    </a:lnTo>
                    <a:lnTo>
                      <a:pt x="0" y="0"/>
                    </a:lnTo>
                    <a:lnTo>
                      <a:pt x="54" y="2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69" name="Freeform 125"/>
              <p:cNvSpPr>
                <a:spLocks/>
              </p:cNvSpPr>
              <p:nvPr/>
            </p:nvSpPr>
            <p:spPr bwMode="auto">
              <a:xfrm>
                <a:off x="3225" y="3232"/>
                <a:ext cx="14" cy="15"/>
              </a:xfrm>
              <a:custGeom>
                <a:avLst/>
                <a:gdLst/>
                <a:ahLst/>
                <a:cxnLst>
                  <a:cxn ang="0">
                    <a:pos x="28" y="5"/>
                  </a:cxn>
                  <a:cxn ang="0">
                    <a:pos x="23" y="13"/>
                  </a:cxn>
                  <a:cxn ang="0">
                    <a:pos x="17" y="21"/>
                  </a:cxn>
                  <a:cxn ang="0">
                    <a:pos x="9" y="28"/>
                  </a:cxn>
                  <a:cxn ang="0">
                    <a:pos x="0" y="32"/>
                  </a:cxn>
                  <a:cxn ang="0">
                    <a:pos x="1" y="22"/>
                  </a:cxn>
                  <a:cxn ang="0">
                    <a:pos x="6" y="14"/>
                  </a:cxn>
                  <a:cxn ang="0">
                    <a:pos x="13" y="6"/>
                  </a:cxn>
                  <a:cxn ang="0">
                    <a:pos x="21" y="0"/>
                  </a:cxn>
                  <a:cxn ang="0">
                    <a:pos x="23" y="0"/>
                  </a:cxn>
                  <a:cxn ang="0">
                    <a:pos x="24" y="2"/>
                  </a:cxn>
                  <a:cxn ang="0">
                    <a:pos x="26" y="3"/>
                  </a:cxn>
                  <a:cxn ang="0">
                    <a:pos x="28" y="5"/>
                  </a:cxn>
                </a:cxnLst>
                <a:rect l="0" t="0" r="r" b="b"/>
                <a:pathLst>
                  <a:path w="28" h="32">
                    <a:moveTo>
                      <a:pt x="28" y="5"/>
                    </a:moveTo>
                    <a:lnTo>
                      <a:pt x="23" y="13"/>
                    </a:lnTo>
                    <a:lnTo>
                      <a:pt x="17" y="21"/>
                    </a:lnTo>
                    <a:lnTo>
                      <a:pt x="9" y="28"/>
                    </a:lnTo>
                    <a:lnTo>
                      <a:pt x="0" y="32"/>
                    </a:lnTo>
                    <a:lnTo>
                      <a:pt x="1" y="22"/>
                    </a:lnTo>
                    <a:lnTo>
                      <a:pt x="6" y="14"/>
                    </a:lnTo>
                    <a:lnTo>
                      <a:pt x="13" y="6"/>
                    </a:lnTo>
                    <a:lnTo>
                      <a:pt x="21" y="0"/>
                    </a:lnTo>
                    <a:lnTo>
                      <a:pt x="23" y="0"/>
                    </a:lnTo>
                    <a:lnTo>
                      <a:pt x="24" y="2"/>
                    </a:lnTo>
                    <a:lnTo>
                      <a:pt x="26" y="3"/>
                    </a:lnTo>
                    <a:lnTo>
                      <a:pt x="28"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0" name="Freeform 126"/>
              <p:cNvSpPr>
                <a:spLocks/>
              </p:cNvSpPr>
              <p:nvPr/>
            </p:nvSpPr>
            <p:spPr bwMode="auto">
              <a:xfrm>
                <a:off x="2495" y="3174"/>
                <a:ext cx="155" cy="106"/>
              </a:xfrm>
              <a:custGeom>
                <a:avLst/>
                <a:gdLst/>
                <a:ahLst/>
                <a:cxnLst>
                  <a:cxn ang="0">
                    <a:pos x="254" y="46"/>
                  </a:cxn>
                  <a:cxn ang="0">
                    <a:pos x="254" y="53"/>
                  </a:cxn>
                  <a:cxn ang="0">
                    <a:pos x="262" y="52"/>
                  </a:cxn>
                  <a:cxn ang="0">
                    <a:pos x="274" y="45"/>
                  </a:cxn>
                  <a:cxn ang="0">
                    <a:pos x="284" y="37"/>
                  </a:cxn>
                  <a:cxn ang="0">
                    <a:pos x="297" y="32"/>
                  </a:cxn>
                  <a:cxn ang="0">
                    <a:pos x="308" y="41"/>
                  </a:cxn>
                  <a:cxn ang="0">
                    <a:pos x="309" y="58"/>
                  </a:cxn>
                  <a:cxn ang="0">
                    <a:pos x="305" y="75"/>
                  </a:cxn>
                  <a:cxn ang="0">
                    <a:pos x="292" y="87"/>
                  </a:cxn>
                  <a:cxn ang="0">
                    <a:pos x="276" y="92"/>
                  </a:cxn>
                  <a:cxn ang="0">
                    <a:pos x="259" y="95"/>
                  </a:cxn>
                  <a:cxn ang="0">
                    <a:pos x="233" y="117"/>
                  </a:cxn>
                  <a:cxn ang="0">
                    <a:pos x="194" y="153"/>
                  </a:cxn>
                  <a:cxn ang="0">
                    <a:pos x="150" y="185"/>
                  </a:cxn>
                  <a:cxn ang="0">
                    <a:pos x="103" y="205"/>
                  </a:cxn>
                  <a:cxn ang="0">
                    <a:pos x="63" y="202"/>
                  </a:cxn>
                  <a:cxn ang="0">
                    <a:pos x="33" y="176"/>
                  </a:cxn>
                  <a:cxn ang="0">
                    <a:pos x="10" y="147"/>
                  </a:cxn>
                  <a:cxn ang="0">
                    <a:pos x="0" y="111"/>
                  </a:cxn>
                  <a:cxn ang="0">
                    <a:pos x="4" y="75"/>
                  </a:cxn>
                  <a:cxn ang="0">
                    <a:pos x="17" y="49"/>
                  </a:cxn>
                  <a:cxn ang="0">
                    <a:pos x="57" y="36"/>
                  </a:cxn>
                  <a:cxn ang="0">
                    <a:pos x="54" y="51"/>
                  </a:cxn>
                  <a:cxn ang="0">
                    <a:pos x="47" y="69"/>
                  </a:cxn>
                  <a:cxn ang="0">
                    <a:pos x="56" y="75"/>
                  </a:cxn>
                  <a:cxn ang="0">
                    <a:pos x="65" y="83"/>
                  </a:cxn>
                  <a:cxn ang="0">
                    <a:pos x="74" y="88"/>
                  </a:cxn>
                  <a:cxn ang="0">
                    <a:pos x="85" y="84"/>
                  </a:cxn>
                  <a:cxn ang="0">
                    <a:pos x="82" y="75"/>
                  </a:cxn>
                  <a:cxn ang="0">
                    <a:pos x="73" y="71"/>
                  </a:cxn>
                  <a:cxn ang="0">
                    <a:pos x="71" y="47"/>
                  </a:cxn>
                  <a:cxn ang="0">
                    <a:pos x="92" y="18"/>
                  </a:cxn>
                  <a:cxn ang="0">
                    <a:pos x="104" y="7"/>
                  </a:cxn>
                  <a:cxn ang="0">
                    <a:pos x="107" y="27"/>
                  </a:cxn>
                  <a:cxn ang="0">
                    <a:pos x="112" y="43"/>
                  </a:cxn>
                  <a:cxn ang="0">
                    <a:pos x="125" y="53"/>
                  </a:cxn>
                  <a:cxn ang="0">
                    <a:pos x="141" y="57"/>
                  </a:cxn>
                  <a:cxn ang="0">
                    <a:pos x="157" y="54"/>
                  </a:cxn>
                  <a:cxn ang="0">
                    <a:pos x="171" y="49"/>
                  </a:cxn>
                  <a:cxn ang="0">
                    <a:pos x="182" y="37"/>
                  </a:cxn>
                  <a:cxn ang="0">
                    <a:pos x="254" y="41"/>
                  </a:cxn>
                </a:cxnLst>
                <a:rect l="0" t="0" r="r" b="b"/>
                <a:pathLst>
                  <a:path w="309" h="212">
                    <a:moveTo>
                      <a:pt x="254" y="41"/>
                    </a:moveTo>
                    <a:lnTo>
                      <a:pt x="254" y="46"/>
                    </a:lnTo>
                    <a:lnTo>
                      <a:pt x="254" y="50"/>
                    </a:lnTo>
                    <a:lnTo>
                      <a:pt x="254" y="53"/>
                    </a:lnTo>
                    <a:lnTo>
                      <a:pt x="255" y="54"/>
                    </a:lnTo>
                    <a:lnTo>
                      <a:pt x="262" y="52"/>
                    </a:lnTo>
                    <a:lnTo>
                      <a:pt x="268" y="49"/>
                    </a:lnTo>
                    <a:lnTo>
                      <a:pt x="274" y="45"/>
                    </a:lnTo>
                    <a:lnTo>
                      <a:pt x="279" y="41"/>
                    </a:lnTo>
                    <a:lnTo>
                      <a:pt x="284" y="37"/>
                    </a:lnTo>
                    <a:lnTo>
                      <a:pt x="291" y="34"/>
                    </a:lnTo>
                    <a:lnTo>
                      <a:pt x="297" y="32"/>
                    </a:lnTo>
                    <a:lnTo>
                      <a:pt x="304" y="34"/>
                    </a:lnTo>
                    <a:lnTo>
                      <a:pt x="308" y="41"/>
                    </a:lnTo>
                    <a:lnTo>
                      <a:pt x="309" y="50"/>
                    </a:lnTo>
                    <a:lnTo>
                      <a:pt x="309" y="58"/>
                    </a:lnTo>
                    <a:lnTo>
                      <a:pt x="308" y="67"/>
                    </a:lnTo>
                    <a:lnTo>
                      <a:pt x="305" y="75"/>
                    </a:lnTo>
                    <a:lnTo>
                      <a:pt x="299" y="82"/>
                    </a:lnTo>
                    <a:lnTo>
                      <a:pt x="292" y="87"/>
                    </a:lnTo>
                    <a:lnTo>
                      <a:pt x="285" y="90"/>
                    </a:lnTo>
                    <a:lnTo>
                      <a:pt x="276" y="92"/>
                    </a:lnTo>
                    <a:lnTo>
                      <a:pt x="268" y="94"/>
                    </a:lnTo>
                    <a:lnTo>
                      <a:pt x="259" y="95"/>
                    </a:lnTo>
                    <a:lnTo>
                      <a:pt x="251" y="96"/>
                    </a:lnTo>
                    <a:lnTo>
                      <a:pt x="233" y="117"/>
                    </a:lnTo>
                    <a:lnTo>
                      <a:pt x="215" y="135"/>
                    </a:lnTo>
                    <a:lnTo>
                      <a:pt x="194" y="153"/>
                    </a:lnTo>
                    <a:lnTo>
                      <a:pt x="172" y="170"/>
                    </a:lnTo>
                    <a:lnTo>
                      <a:pt x="150" y="185"/>
                    </a:lnTo>
                    <a:lnTo>
                      <a:pt x="127" y="196"/>
                    </a:lnTo>
                    <a:lnTo>
                      <a:pt x="103" y="205"/>
                    </a:lnTo>
                    <a:lnTo>
                      <a:pt x="79" y="212"/>
                    </a:lnTo>
                    <a:lnTo>
                      <a:pt x="63" y="202"/>
                    </a:lnTo>
                    <a:lnTo>
                      <a:pt x="48" y="189"/>
                    </a:lnTo>
                    <a:lnTo>
                      <a:pt x="33" y="176"/>
                    </a:lnTo>
                    <a:lnTo>
                      <a:pt x="20" y="163"/>
                    </a:lnTo>
                    <a:lnTo>
                      <a:pt x="10" y="147"/>
                    </a:lnTo>
                    <a:lnTo>
                      <a:pt x="2" y="129"/>
                    </a:lnTo>
                    <a:lnTo>
                      <a:pt x="0" y="111"/>
                    </a:lnTo>
                    <a:lnTo>
                      <a:pt x="1" y="89"/>
                    </a:lnTo>
                    <a:lnTo>
                      <a:pt x="4" y="75"/>
                    </a:lnTo>
                    <a:lnTo>
                      <a:pt x="10" y="61"/>
                    </a:lnTo>
                    <a:lnTo>
                      <a:pt x="17" y="49"/>
                    </a:lnTo>
                    <a:lnTo>
                      <a:pt x="25" y="37"/>
                    </a:lnTo>
                    <a:lnTo>
                      <a:pt x="57" y="36"/>
                    </a:lnTo>
                    <a:lnTo>
                      <a:pt x="57" y="42"/>
                    </a:lnTo>
                    <a:lnTo>
                      <a:pt x="54" y="51"/>
                    </a:lnTo>
                    <a:lnTo>
                      <a:pt x="50" y="60"/>
                    </a:lnTo>
                    <a:lnTo>
                      <a:pt x="47" y="69"/>
                    </a:lnTo>
                    <a:lnTo>
                      <a:pt x="51" y="72"/>
                    </a:lnTo>
                    <a:lnTo>
                      <a:pt x="56" y="75"/>
                    </a:lnTo>
                    <a:lnTo>
                      <a:pt x="61" y="80"/>
                    </a:lnTo>
                    <a:lnTo>
                      <a:pt x="65" y="83"/>
                    </a:lnTo>
                    <a:lnTo>
                      <a:pt x="70" y="85"/>
                    </a:lnTo>
                    <a:lnTo>
                      <a:pt x="74" y="88"/>
                    </a:lnTo>
                    <a:lnTo>
                      <a:pt x="79" y="87"/>
                    </a:lnTo>
                    <a:lnTo>
                      <a:pt x="85" y="84"/>
                    </a:lnTo>
                    <a:lnTo>
                      <a:pt x="85" y="79"/>
                    </a:lnTo>
                    <a:lnTo>
                      <a:pt x="82" y="75"/>
                    </a:lnTo>
                    <a:lnTo>
                      <a:pt x="78" y="73"/>
                    </a:lnTo>
                    <a:lnTo>
                      <a:pt x="73" y="71"/>
                    </a:lnTo>
                    <a:lnTo>
                      <a:pt x="65" y="65"/>
                    </a:lnTo>
                    <a:lnTo>
                      <a:pt x="71" y="47"/>
                    </a:lnTo>
                    <a:lnTo>
                      <a:pt x="81" y="32"/>
                    </a:lnTo>
                    <a:lnTo>
                      <a:pt x="92" y="18"/>
                    </a:lnTo>
                    <a:lnTo>
                      <a:pt x="99" y="0"/>
                    </a:lnTo>
                    <a:lnTo>
                      <a:pt x="104" y="7"/>
                    </a:lnTo>
                    <a:lnTo>
                      <a:pt x="106" y="16"/>
                    </a:lnTo>
                    <a:lnTo>
                      <a:pt x="107" y="27"/>
                    </a:lnTo>
                    <a:lnTo>
                      <a:pt x="109" y="36"/>
                    </a:lnTo>
                    <a:lnTo>
                      <a:pt x="112" y="43"/>
                    </a:lnTo>
                    <a:lnTo>
                      <a:pt x="118" y="49"/>
                    </a:lnTo>
                    <a:lnTo>
                      <a:pt x="125" y="53"/>
                    </a:lnTo>
                    <a:lnTo>
                      <a:pt x="133" y="57"/>
                    </a:lnTo>
                    <a:lnTo>
                      <a:pt x="141" y="57"/>
                    </a:lnTo>
                    <a:lnTo>
                      <a:pt x="149" y="57"/>
                    </a:lnTo>
                    <a:lnTo>
                      <a:pt x="157" y="54"/>
                    </a:lnTo>
                    <a:lnTo>
                      <a:pt x="164" y="52"/>
                    </a:lnTo>
                    <a:lnTo>
                      <a:pt x="171" y="49"/>
                    </a:lnTo>
                    <a:lnTo>
                      <a:pt x="177" y="44"/>
                    </a:lnTo>
                    <a:lnTo>
                      <a:pt x="182" y="37"/>
                    </a:lnTo>
                    <a:lnTo>
                      <a:pt x="185" y="29"/>
                    </a:lnTo>
                    <a:lnTo>
                      <a:pt x="254" y="41"/>
                    </a:lnTo>
                    <a:close/>
                  </a:path>
                </a:pathLst>
              </a:custGeom>
              <a:solidFill>
                <a:srgbClr val="F2CC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1" name="Freeform 127"/>
              <p:cNvSpPr>
                <a:spLocks/>
              </p:cNvSpPr>
              <p:nvPr/>
            </p:nvSpPr>
            <p:spPr bwMode="auto">
              <a:xfrm>
                <a:off x="3141" y="3228"/>
                <a:ext cx="20" cy="15"/>
              </a:xfrm>
              <a:custGeom>
                <a:avLst/>
                <a:gdLst/>
                <a:ahLst/>
                <a:cxnLst>
                  <a:cxn ang="0">
                    <a:pos x="39" y="8"/>
                  </a:cxn>
                  <a:cxn ang="0">
                    <a:pos x="30" y="11"/>
                  </a:cxn>
                  <a:cxn ang="0">
                    <a:pos x="21" y="15"/>
                  </a:cxn>
                  <a:cxn ang="0">
                    <a:pos x="13" y="22"/>
                  </a:cxn>
                  <a:cxn ang="0">
                    <a:pos x="6" y="30"/>
                  </a:cxn>
                  <a:cxn ang="0">
                    <a:pos x="0" y="7"/>
                  </a:cxn>
                  <a:cxn ang="0">
                    <a:pos x="4" y="6"/>
                  </a:cxn>
                  <a:cxn ang="0">
                    <a:pos x="10" y="4"/>
                  </a:cxn>
                  <a:cxn ang="0">
                    <a:pos x="15" y="3"/>
                  </a:cxn>
                  <a:cxn ang="0">
                    <a:pos x="19" y="2"/>
                  </a:cxn>
                  <a:cxn ang="0">
                    <a:pos x="25" y="0"/>
                  </a:cxn>
                  <a:cxn ang="0">
                    <a:pos x="30" y="2"/>
                  </a:cxn>
                  <a:cxn ang="0">
                    <a:pos x="34" y="4"/>
                  </a:cxn>
                  <a:cxn ang="0">
                    <a:pos x="39" y="8"/>
                  </a:cxn>
                </a:cxnLst>
                <a:rect l="0" t="0" r="r" b="b"/>
                <a:pathLst>
                  <a:path w="39" h="30">
                    <a:moveTo>
                      <a:pt x="39" y="8"/>
                    </a:moveTo>
                    <a:lnTo>
                      <a:pt x="30" y="11"/>
                    </a:lnTo>
                    <a:lnTo>
                      <a:pt x="21" y="15"/>
                    </a:lnTo>
                    <a:lnTo>
                      <a:pt x="13" y="22"/>
                    </a:lnTo>
                    <a:lnTo>
                      <a:pt x="6" y="30"/>
                    </a:lnTo>
                    <a:lnTo>
                      <a:pt x="0" y="7"/>
                    </a:lnTo>
                    <a:lnTo>
                      <a:pt x="4" y="6"/>
                    </a:lnTo>
                    <a:lnTo>
                      <a:pt x="10" y="4"/>
                    </a:lnTo>
                    <a:lnTo>
                      <a:pt x="15" y="3"/>
                    </a:lnTo>
                    <a:lnTo>
                      <a:pt x="19" y="2"/>
                    </a:lnTo>
                    <a:lnTo>
                      <a:pt x="25" y="0"/>
                    </a:lnTo>
                    <a:lnTo>
                      <a:pt x="30" y="2"/>
                    </a:lnTo>
                    <a:lnTo>
                      <a:pt x="34" y="4"/>
                    </a:lnTo>
                    <a:lnTo>
                      <a:pt x="39"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2" name="Freeform 128"/>
              <p:cNvSpPr>
                <a:spLocks/>
              </p:cNvSpPr>
              <p:nvPr/>
            </p:nvSpPr>
            <p:spPr bwMode="auto">
              <a:xfrm>
                <a:off x="2798" y="3198"/>
                <a:ext cx="28" cy="52"/>
              </a:xfrm>
              <a:custGeom>
                <a:avLst/>
                <a:gdLst/>
                <a:ahLst/>
                <a:cxnLst>
                  <a:cxn ang="0">
                    <a:pos x="18" y="17"/>
                  </a:cxn>
                  <a:cxn ang="0">
                    <a:pos x="19" y="34"/>
                  </a:cxn>
                  <a:cxn ang="0">
                    <a:pos x="20" y="52"/>
                  </a:cxn>
                  <a:cxn ang="0">
                    <a:pos x="21" y="70"/>
                  </a:cxn>
                  <a:cxn ang="0">
                    <a:pos x="25" y="87"/>
                  </a:cxn>
                  <a:cxn ang="0">
                    <a:pos x="34" y="87"/>
                  </a:cxn>
                  <a:cxn ang="0">
                    <a:pos x="42" y="85"/>
                  </a:cxn>
                  <a:cxn ang="0">
                    <a:pos x="50" y="85"/>
                  </a:cxn>
                  <a:cxn ang="0">
                    <a:pos x="57" y="88"/>
                  </a:cxn>
                  <a:cxn ang="0">
                    <a:pos x="53" y="93"/>
                  </a:cxn>
                  <a:cxn ang="0">
                    <a:pos x="50" y="95"/>
                  </a:cxn>
                  <a:cxn ang="0">
                    <a:pos x="44" y="97"/>
                  </a:cxn>
                  <a:cxn ang="0">
                    <a:pos x="39" y="97"/>
                  </a:cxn>
                  <a:cxn ang="0">
                    <a:pos x="34" y="98"/>
                  </a:cxn>
                  <a:cxn ang="0">
                    <a:pos x="28" y="98"/>
                  </a:cxn>
                  <a:cxn ang="0">
                    <a:pos x="22" y="101"/>
                  </a:cxn>
                  <a:cxn ang="0">
                    <a:pos x="18" y="104"/>
                  </a:cxn>
                  <a:cxn ang="0">
                    <a:pos x="14" y="101"/>
                  </a:cxn>
                  <a:cxn ang="0">
                    <a:pos x="11" y="100"/>
                  </a:cxn>
                  <a:cxn ang="0">
                    <a:pos x="8" y="97"/>
                  </a:cxn>
                  <a:cxn ang="0">
                    <a:pos x="7" y="94"/>
                  </a:cxn>
                  <a:cxn ang="0">
                    <a:pos x="8" y="70"/>
                  </a:cxn>
                  <a:cxn ang="0">
                    <a:pos x="8" y="45"/>
                  </a:cxn>
                  <a:cxn ang="0">
                    <a:pos x="6" y="22"/>
                  </a:cxn>
                  <a:cxn ang="0">
                    <a:pos x="0" y="0"/>
                  </a:cxn>
                  <a:cxn ang="0">
                    <a:pos x="6" y="0"/>
                  </a:cxn>
                  <a:cxn ang="0">
                    <a:pos x="12" y="5"/>
                  </a:cxn>
                  <a:cxn ang="0">
                    <a:pos x="15" y="11"/>
                  </a:cxn>
                  <a:cxn ang="0">
                    <a:pos x="18" y="17"/>
                  </a:cxn>
                </a:cxnLst>
                <a:rect l="0" t="0" r="r" b="b"/>
                <a:pathLst>
                  <a:path w="57" h="104">
                    <a:moveTo>
                      <a:pt x="18" y="17"/>
                    </a:moveTo>
                    <a:lnTo>
                      <a:pt x="19" y="34"/>
                    </a:lnTo>
                    <a:lnTo>
                      <a:pt x="20" y="52"/>
                    </a:lnTo>
                    <a:lnTo>
                      <a:pt x="21" y="70"/>
                    </a:lnTo>
                    <a:lnTo>
                      <a:pt x="25" y="87"/>
                    </a:lnTo>
                    <a:lnTo>
                      <a:pt x="34" y="87"/>
                    </a:lnTo>
                    <a:lnTo>
                      <a:pt x="42" y="85"/>
                    </a:lnTo>
                    <a:lnTo>
                      <a:pt x="50" y="85"/>
                    </a:lnTo>
                    <a:lnTo>
                      <a:pt x="57" y="88"/>
                    </a:lnTo>
                    <a:lnTo>
                      <a:pt x="53" y="93"/>
                    </a:lnTo>
                    <a:lnTo>
                      <a:pt x="50" y="95"/>
                    </a:lnTo>
                    <a:lnTo>
                      <a:pt x="44" y="97"/>
                    </a:lnTo>
                    <a:lnTo>
                      <a:pt x="39" y="97"/>
                    </a:lnTo>
                    <a:lnTo>
                      <a:pt x="34" y="98"/>
                    </a:lnTo>
                    <a:lnTo>
                      <a:pt x="28" y="98"/>
                    </a:lnTo>
                    <a:lnTo>
                      <a:pt x="22" y="101"/>
                    </a:lnTo>
                    <a:lnTo>
                      <a:pt x="18" y="104"/>
                    </a:lnTo>
                    <a:lnTo>
                      <a:pt x="14" y="101"/>
                    </a:lnTo>
                    <a:lnTo>
                      <a:pt x="11" y="100"/>
                    </a:lnTo>
                    <a:lnTo>
                      <a:pt x="8" y="97"/>
                    </a:lnTo>
                    <a:lnTo>
                      <a:pt x="7" y="94"/>
                    </a:lnTo>
                    <a:lnTo>
                      <a:pt x="8" y="70"/>
                    </a:lnTo>
                    <a:lnTo>
                      <a:pt x="8" y="45"/>
                    </a:lnTo>
                    <a:lnTo>
                      <a:pt x="6" y="22"/>
                    </a:lnTo>
                    <a:lnTo>
                      <a:pt x="0" y="0"/>
                    </a:lnTo>
                    <a:lnTo>
                      <a:pt x="6" y="0"/>
                    </a:lnTo>
                    <a:lnTo>
                      <a:pt x="12" y="5"/>
                    </a:lnTo>
                    <a:lnTo>
                      <a:pt x="15" y="11"/>
                    </a:lnTo>
                    <a:lnTo>
                      <a:pt x="18"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3" name="Freeform 129"/>
              <p:cNvSpPr>
                <a:spLocks/>
              </p:cNvSpPr>
              <p:nvPr/>
            </p:nvSpPr>
            <p:spPr bwMode="auto">
              <a:xfrm>
                <a:off x="2767" y="3198"/>
                <a:ext cx="27" cy="14"/>
              </a:xfrm>
              <a:custGeom>
                <a:avLst/>
                <a:gdLst/>
                <a:ahLst/>
                <a:cxnLst>
                  <a:cxn ang="0">
                    <a:pos x="55" y="5"/>
                  </a:cxn>
                  <a:cxn ang="0">
                    <a:pos x="52" y="11"/>
                  </a:cxn>
                  <a:cxn ang="0">
                    <a:pos x="46" y="15"/>
                  </a:cxn>
                  <a:cxn ang="0">
                    <a:pos x="42" y="20"/>
                  </a:cxn>
                  <a:cxn ang="0">
                    <a:pos x="36" y="24"/>
                  </a:cxn>
                  <a:cxn ang="0">
                    <a:pos x="29" y="26"/>
                  </a:cxn>
                  <a:cxn ang="0">
                    <a:pos x="22" y="28"/>
                  </a:cxn>
                  <a:cxn ang="0">
                    <a:pos x="15" y="29"/>
                  </a:cxn>
                  <a:cxn ang="0">
                    <a:pos x="8" y="29"/>
                  </a:cxn>
                  <a:cxn ang="0">
                    <a:pos x="6" y="28"/>
                  </a:cxn>
                  <a:cxn ang="0">
                    <a:pos x="4" y="26"/>
                  </a:cxn>
                  <a:cxn ang="0">
                    <a:pos x="2" y="25"/>
                  </a:cxn>
                  <a:cxn ang="0">
                    <a:pos x="0" y="22"/>
                  </a:cxn>
                  <a:cxn ang="0">
                    <a:pos x="4" y="14"/>
                  </a:cxn>
                  <a:cxn ang="0">
                    <a:pos x="8" y="9"/>
                  </a:cxn>
                  <a:cxn ang="0">
                    <a:pos x="15" y="5"/>
                  </a:cxn>
                  <a:cxn ang="0">
                    <a:pos x="22" y="2"/>
                  </a:cxn>
                  <a:cxn ang="0">
                    <a:pos x="31" y="2"/>
                  </a:cxn>
                  <a:cxn ang="0">
                    <a:pos x="39" y="0"/>
                  </a:cxn>
                  <a:cxn ang="0">
                    <a:pos x="48" y="0"/>
                  </a:cxn>
                  <a:cxn ang="0">
                    <a:pos x="55" y="5"/>
                  </a:cxn>
                </a:cxnLst>
                <a:rect l="0" t="0" r="r" b="b"/>
                <a:pathLst>
                  <a:path w="55" h="29">
                    <a:moveTo>
                      <a:pt x="55" y="5"/>
                    </a:moveTo>
                    <a:lnTo>
                      <a:pt x="52" y="11"/>
                    </a:lnTo>
                    <a:lnTo>
                      <a:pt x="46" y="15"/>
                    </a:lnTo>
                    <a:lnTo>
                      <a:pt x="42" y="20"/>
                    </a:lnTo>
                    <a:lnTo>
                      <a:pt x="36" y="24"/>
                    </a:lnTo>
                    <a:lnTo>
                      <a:pt x="29" y="26"/>
                    </a:lnTo>
                    <a:lnTo>
                      <a:pt x="22" y="28"/>
                    </a:lnTo>
                    <a:lnTo>
                      <a:pt x="15" y="29"/>
                    </a:lnTo>
                    <a:lnTo>
                      <a:pt x="8" y="29"/>
                    </a:lnTo>
                    <a:lnTo>
                      <a:pt x="6" y="28"/>
                    </a:lnTo>
                    <a:lnTo>
                      <a:pt x="4" y="26"/>
                    </a:lnTo>
                    <a:lnTo>
                      <a:pt x="2" y="25"/>
                    </a:lnTo>
                    <a:lnTo>
                      <a:pt x="0" y="22"/>
                    </a:lnTo>
                    <a:lnTo>
                      <a:pt x="4" y="14"/>
                    </a:lnTo>
                    <a:lnTo>
                      <a:pt x="8" y="9"/>
                    </a:lnTo>
                    <a:lnTo>
                      <a:pt x="15" y="5"/>
                    </a:lnTo>
                    <a:lnTo>
                      <a:pt x="22" y="2"/>
                    </a:lnTo>
                    <a:lnTo>
                      <a:pt x="31" y="2"/>
                    </a:lnTo>
                    <a:lnTo>
                      <a:pt x="39" y="0"/>
                    </a:lnTo>
                    <a:lnTo>
                      <a:pt x="48" y="0"/>
                    </a:lnTo>
                    <a:lnTo>
                      <a:pt x="55"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4" name="Freeform 130"/>
              <p:cNvSpPr>
                <a:spLocks/>
              </p:cNvSpPr>
              <p:nvPr/>
            </p:nvSpPr>
            <p:spPr bwMode="auto">
              <a:xfrm>
                <a:off x="2998" y="3243"/>
                <a:ext cx="339" cy="301"/>
              </a:xfrm>
              <a:custGeom>
                <a:avLst/>
                <a:gdLst/>
                <a:ahLst/>
                <a:cxnLst>
                  <a:cxn ang="0">
                    <a:pos x="644" y="113"/>
                  </a:cxn>
                  <a:cxn ang="0">
                    <a:pos x="584" y="184"/>
                  </a:cxn>
                  <a:cxn ang="0">
                    <a:pos x="543" y="264"/>
                  </a:cxn>
                  <a:cxn ang="0">
                    <a:pos x="452" y="473"/>
                  </a:cxn>
                  <a:cxn ang="0">
                    <a:pos x="419" y="536"/>
                  </a:cxn>
                  <a:cxn ang="0">
                    <a:pos x="346" y="580"/>
                  </a:cxn>
                  <a:cxn ang="0">
                    <a:pos x="105" y="604"/>
                  </a:cxn>
                  <a:cxn ang="0">
                    <a:pos x="75" y="603"/>
                  </a:cxn>
                  <a:cxn ang="0">
                    <a:pos x="48" y="598"/>
                  </a:cxn>
                  <a:cxn ang="0">
                    <a:pos x="42" y="566"/>
                  </a:cxn>
                  <a:cxn ang="0">
                    <a:pos x="55" y="490"/>
                  </a:cxn>
                  <a:cxn ang="0">
                    <a:pos x="84" y="362"/>
                  </a:cxn>
                  <a:cxn ang="0">
                    <a:pos x="62" y="251"/>
                  </a:cxn>
                  <a:cxn ang="0">
                    <a:pos x="21" y="211"/>
                  </a:cxn>
                  <a:cxn ang="0">
                    <a:pos x="5" y="198"/>
                  </a:cxn>
                  <a:cxn ang="0">
                    <a:pos x="0" y="182"/>
                  </a:cxn>
                  <a:cxn ang="0">
                    <a:pos x="21" y="143"/>
                  </a:cxn>
                  <a:cxn ang="0">
                    <a:pos x="35" y="101"/>
                  </a:cxn>
                  <a:cxn ang="0">
                    <a:pos x="46" y="72"/>
                  </a:cxn>
                  <a:cxn ang="0">
                    <a:pos x="59" y="79"/>
                  </a:cxn>
                  <a:cxn ang="0">
                    <a:pos x="74" y="88"/>
                  </a:cxn>
                  <a:cxn ang="0">
                    <a:pos x="108" y="102"/>
                  </a:cxn>
                  <a:cxn ang="0">
                    <a:pos x="156" y="113"/>
                  </a:cxn>
                  <a:cxn ang="0">
                    <a:pos x="206" y="117"/>
                  </a:cxn>
                  <a:cxn ang="0">
                    <a:pos x="219" y="180"/>
                  </a:cxn>
                  <a:cxn ang="0">
                    <a:pos x="255" y="201"/>
                  </a:cxn>
                  <a:cxn ang="0">
                    <a:pos x="285" y="201"/>
                  </a:cxn>
                  <a:cxn ang="0">
                    <a:pos x="312" y="192"/>
                  </a:cxn>
                  <a:cxn ang="0">
                    <a:pos x="343" y="163"/>
                  </a:cxn>
                  <a:cxn ang="0">
                    <a:pos x="366" y="129"/>
                  </a:cxn>
                  <a:cxn ang="0">
                    <a:pos x="381" y="124"/>
                  </a:cxn>
                  <a:cxn ang="0">
                    <a:pos x="381" y="194"/>
                  </a:cxn>
                  <a:cxn ang="0">
                    <a:pos x="397" y="204"/>
                  </a:cxn>
                  <a:cxn ang="0">
                    <a:pos x="416" y="196"/>
                  </a:cxn>
                  <a:cxn ang="0">
                    <a:pos x="425" y="222"/>
                  </a:cxn>
                  <a:cxn ang="0">
                    <a:pos x="446" y="208"/>
                  </a:cxn>
                  <a:cxn ang="0">
                    <a:pos x="457" y="184"/>
                  </a:cxn>
                  <a:cxn ang="0">
                    <a:pos x="463" y="174"/>
                  </a:cxn>
                  <a:cxn ang="0">
                    <a:pos x="472" y="193"/>
                  </a:cxn>
                  <a:cxn ang="0">
                    <a:pos x="486" y="186"/>
                  </a:cxn>
                  <a:cxn ang="0">
                    <a:pos x="500" y="163"/>
                  </a:cxn>
                  <a:cxn ang="0">
                    <a:pos x="517" y="171"/>
                  </a:cxn>
                  <a:cxn ang="0">
                    <a:pos x="523" y="144"/>
                  </a:cxn>
                  <a:cxn ang="0">
                    <a:pos x="525" y="91"/>
                  </a:cxn>
                  <a:cxn ang="0">
                    <a:pos x="563" y="54"/>
                  </a:cxn>
                  <a:cxn ang="0">
                    <a:pos x="595" y="14"/>
                  </a:cxn>
                  <a:cxn ang="0">
                    <a:pos x="621" y="19"/>
                  </a:cxn>
                  <a:cxn ang="0">
                    <a:pos x="648" y="43"/>
                  </a:cxn>
                  <a:cxn ang="0">
                    <a:pos x="678" y="63"/>
                  </a:cxn>
                </a:cxnLst>
                <a:rect l="0" t="0" r="r" b="b"/>
                <a:pathLst>
                  <a:path w="678" h="604">
                    <a:moveTo>
                      <a:pt x="678" y="63"/>
                    </a:moveTo>
                    <a:lnTo>
                      <a:pt x="662" y="88"/>
                    </a:lnTo>
                    <a:lnTo>
                      <a:pt x="644" y="113"/>
                    </a:lnTo>
                    <a:lnTo>
                      <a:pt x="624" y="136"/>
                    </a:lnTo>
                    <a:lnTo>
                      <a:pt x="604" y="159"/>
                    </a:lnTo>
                    <a:lnTo>
                      <a:pt x="584" y="184"/>
                    </a:lnTo>
                    <a:lnTo>
                      <a:pt x="567" y="208"/>
                    </a:lnTo>
                    <a:lnTo>
                      <a:pt x="553" y="235"/>
                    </a:lnTo>
                    <a:lnTo>
                      <a:pt x="543" y="264"/>
                    </a:lnTo>
                    <a:lnTo>
                      <a:pt x="471" y="430"/>
                    </a:lnTo>
                    <a:lnTo>
                      <a:pt x="461" y="451"/>
                    </a:lnTo>
                    <a:lnTo>
                      <a:pt x="452" y="473"/>
                    </a:lnTo>
                    <a:lnTo>
                      <a:pt x="442" y="495"/>
                    </a:lnTo>
                    <a:lnTo>
                      <a:pt x="432" y="516"/>
                    </a:lnTo>
                    <a:lnTo>
                      <a:pt x="419" y="536"/>
                    </a:lnTo>
                    <a:lnTo>
                      <a:pt x="401" y="553"/>
                    </a:lnTo>
                    <a:lnTo>
                      <a:pt x="377" y="568"/>
                    </a:lnTo>
                    <a:lnTo>
                      <a:pt x="346" y="580"/>
                    </a:lnTo>
                    <a:lnTo>
                      <a:pt x="264" y="594"/>
                    </a:lnTo>
                    <a:lnTo>
                      <a:pt x="115" y="603"/>
                    </a:lnTo>
                    <a:lnTo>
                      <a:pt x="105" y="604"/>
                    </a:lnTo>
                    <a:lnTo>
                      <a:pt x="95" y="604"/>
                    </a:lnTo>
                    <a:lnTo>
                      <a:pt x="84" y="604"/>
                    </a:lnTo>
                    <a:lnTo>
                      <a:pt x="75" y="603"/>
                    </a:lnTo>
                    <a:lnTo>
                      <a:pt x="66" y="603"/>
                    </a:lnTo>
                    <a:lnTo>
                      <a:pt x="57" y="601"/>
                    </a:lnTo>
                    <a:lnTo>
                      <a:pt x="48" y="598"/>
                    </a:lnTo>
                    <a:lnTo>
                      <a:pt x="39" y="596"/>
                    </a:lnTo>
                    <a:lnTo>
                      <a:pt x="39" y="582"/>
                    </a:lnTo>
                    <a:lnTo>
                      <a:pt x="42" y="566"/>
                    </a:lnTo>
                    <a:lnTo>
                      <a:pt x="44" y="549"/>
                    </a:lnTo>
                    <a:lnTo>
                      <a:pt x="47" y="534"/>
                    </a:lnTo>
                    <a:lnTo>
                      <a:pt x="55" y="490"/>
                    </a:lnTo>
                    <a:lnTo>
                      <a:pt x="67" y="447"/>
                    </a:lnTo>
                    <a:lnTo>
                      <a:pt x="77" y="404"/>
                    </a:lnTo>
                    <a:lnTo>
                      <a:pt x="84" y="362"/>
                    </a:lnTo>
                    <a:lnTo>
                      <a:pt x="86" y="323"/>
                    </a:lnTo>
                    <a:lnTo>
                      <a:pt x="80" y="286"/>
                    </a:lnTo>
                    <a:lnTo>
                      <a:pt x="62" y="251"/>
                    </a:lnTo>
                    <a:lnTo>
                      <a:pt x="30" y="222"/>
                    </a:lnTo>
                    <a:lnTo>
                      <a:pt x="25" y="216"/>
                    </a:lnTo>
                    <a:lnTo>
                      <a:pt x="21" y="211"/>
                    </a:lnTo>
                    <a:lnTo>
                      <a:pt x="15" y="207"/>
                    </a:lnTo>
                    <a:lnTo>
                      <a:pt x="10" y="203"/>
                    </a:lnTo>
                    <a:lnTo>
                      <a:pt x="5" y="198"/>
                    </a:lnTo>
                    <a:lnTo>
                      <a:pt x="1" y="194"/>
                    </a:lnTo>
                    <a:lnTo>
                      <a:pt x="0" y="188"/>
                    </a:lnTo>
                    <a:lnTo>
                      <a:pt x="0" y="182"/>
                    </a:lnTo>
                    <a:lnTo>
                      <a:pt x="8" y="170"/>
                    </a:lnTo>
                    <a:lnTo>
                      <a:pt x="15" y="157"/>
                    </a:lnTo>
                    <a:lnTo>
                      <a:pt x="21" y="143"/>
                    </a:lnTo>
                    <a:lnTo>
                      <a:pt x="27" y="129"/>
                    </a:lnTo>
                    <a:lnTo>
                      <a:pt x="31" y="116"/>
                    </a:lnTo>
                    <a:lnTo>
                      <a:pt x="35" y="101"/>
                    </a:lnTo>
                    <a:lnTo>
                      <a:pt x="38" y="86"/>
                    </a:lnTo>
                    <a:lnTo>
                      <a:pt x="42" y="71"/>
                    </a:lnTo>
                    <a:lnTo>
                      <a:pt x="46" y="72"/>
                    </a:lnTo>
                    <a:lnTo>
                      <a:pt x="51" y="73"/>
                    </a:lnTo>
                    <a:lnTo>
                      <a:pt x="54" y="75"/>
                    </a:lnTo>
                    <a:lnTo>
                      <a:pt x="59" y="79"/>
                    </a:lnTo>
                    <a:lnTo>
                      <a:pt x="63" y="82"/>
                    </a:lnTo>
                    <a:lnTo>
                      <a:pt x="68" y="86"/>
                    </a:lnTo>
                    <a:lnTo>
                      <a:pt x="74" y="88"/>
                    </a:lnTo>
                    <a:lnTo>
                      <a:pt x="78" y="90"/>
                    </a:lnTo>
                    <a:lnTo>
                      <a:pt x="93" y="96"/>
                    </a:lnTo>
                    <a:lnTo>
                      <a:pt x="108" y="102"/>
                    </a:lnTo>
                    <a:lnTo>
                      <a:pt x="123" y="106"/>
                    </a:lnTo>
                    <a:lnTo>
                      <a:pt x="139" y="110"/>
                    </a:lnTo>
                    <a:lnTo>
                      <a:pt x="156" y="113"/>
                    </a:lnTo>
                    <a:lnTo>
                      <a:pt x="172" y="116"/>
                    </a:lnTo>
                    <a:lnTo>
                      <a:pt x="189" y="117"/>
                    </a:lnTo>
                    <a:lnTo>
                      <a:pt x="206" y="117"/>
                    </a:lnTo>
                    <a:lnTo>
                      <a:pt x="207" y="139"/>
                    </a:lnTo>
                    <a:lnTo>
                      <a:pt x="211" y="160"/>
                    </a:lnTo>
                    <a:lnTo>
                      <a:pt x="219" y="180"/>
                    </a:lnTo>
                    <a:lnTo>
                      <a:pt x="236" y="194"/>
                    </a:lnTo>
                    <a:lnTo>
                      <a:pt x="245" y="198"/>
                    </a:lnTo>
                    <a:lnTo>
                      <a:pt x="255" y="201"/>
                    </a:lnTo>
                    <a:lnTo>
                      <a:pt x="265" y="202"/>
                    </a:lnTo>
                    <a:lnTo>
                      <a:pt x="274" y="202"/>
                    </a:lnTo>
                    <a:lnTo>
                      <a:pt x="285" y="201"/>
                    </a:lnTo>
                    <a:lnTo>
                      <a:pt x="294" y="198"/>
                    </a:lnTo>
                    <a:lnTo>
                      <a:pt x="304" y="196"/>
                    </a:lnTo>
                    <a:lnTo>
                      <a:pt x="312" y="192"/>
                    </a:lnTo>
                    <a:lnTo>
                      <a:pt x="323" y="182"/>
                    </a:lnTo>
                    <a:lnTo>
                      <a:pt x="333" y="172"/>
                    </a:lnTo>
                    <a:lnTo>
                      <a:pt x="343" y="163"/>
                    </a:lnTo>
                    <a:lnTo>
                      <a:pt x="352" y="152"/>
                    </a:lnTo>
                    <a:lnTo>
                      <a:pt x="361" y="141"/>
                    </a:lnTo>
                    <a:lnTo>
                      <a:pt x="366" y="129"/>
                    </a:lnTo>
                    <a:lnTo>
                      <a:pt x="372" y="118"/>
                    </a:lnTo>
                    <a:lnTo>
                      <a:pt x="374" y="104"/>
                    </a:lnTo>
                    <a:lnTo>
                      <a:pt x="381" y="124"/>
                    </a:lnTo>
                    <a:lnTo>
                      <a:pt x="384" y="147"/>
                    </a:lnTo>
                    <a:lnTo>
                      <a:pt x="381" y="171"/>
                    </a:lnTo>
                    <a:lnTo>
                      <a:pt x="381" y="194"/>
                    </a:lnTo>
                    <a:lnTo>
                      <a:pt x="386" y="198"/>
                    </a:lnTo>
                    <a:lnTo>
                      <a:pt x="392" y="202"/>
                    </a:lnTo>
                    <a:lnTo>
                      <a:pt x="397" y="204"/>
                    </a:lnTo>
                    <a:lnTo>
                      <a:pt x="403" y="203"/>
                    </a:lnTo>
                    <a:lnTo>
                      <a:pt x="415" y="189"/>
                    </a:lnTo>
                    <a:lnTo>
                      <a:pt x="416" y="196"/>
                    </a:lnTo>
                    <a:lnTo>
                      <a:pt x="417" y="205"/>
                    </a:lnTo>
                    <a:lnTo>
                      <a:pt x="418" y="215"/>
                    </a:lnTo>
                    <a:lnTo>
                      <a:pt x="425" y="222"/>
                    </a:lnTo>
                    <a:lnTo>
                      <a:pt x="433" y="219"/>
                    </a:lnTo>
                    <a:lnTo>
                      <a:pt x="440" y="213"/>
                    </a:lnTo>
                    <a:lnTo>
                      <a:pt x="446" y="208"/>
                    </a:lnTo>
                    <a:lnTo>
                      <a:pt x="450" y="201"/>
                    </a:lnTo>
                    <a:lnTo>
                      <a:pt x="454" y="192"/>
                    </a:lnTo>
                    <a:lnTo>
                      <a:pt x="457" y="184"/>
                    </a:lnTo>
                    <a:lnTo>
                      <a:pt x="460" y="174"/>
                    </a:lnTo>
                    <a:lnTo>
                      <a:pt x="463" y="166"/>
                    </a:lnTo>
                    <a:lnTo>
                      <a:pt x="463" y="174"/>
                    </a:lnTo>
                    <a:lnTo>
                      <a:pt x="464" y="181"/>
                    </a:lnTo>
                    <a:lnTo>
                      <a:pt x="468" y="188"/>
                    </a:lnTo>
                    <a:lnTo>
                      <a:pt x="472" y="193"/>
                    </a:lnTo>
                    <a:lnTo>
                      <a:pt x="477" y="193"/>
                    </a:lnTo>
                    <a:lnTo>
                      <a:pt x="481" y="189"/>
                    </a:lnTo>
                    <a:lnTo>
                      <a:pt x="486" y="186"/>
                    </a:lnTo>
                    <a:lnTo>
                      <a:pt x="490" y="181"/>
                    </a:lnTo>
                    <a:lnTo>
                      <a:pt x="495" y="158"/>
                    </a:lnTo>
                    <a:lnTo>
                      <a:pt x="500" y="163"/>
                    </a:lnTo>
                    <a:lnTo>
                      <a:pt x="505" y="166"/>
                    </a:lnTo>
                    <a:lnTo>
                      <a:pt x="510" y="170"/>
                    </a:lnTo>
                    <a:lnTo>
                      <a:pt x="517" y="171"/>
                    </a:lnTo>
                    <a:lnTo>
                      <a:pt x="523" y="164"/>
                    </a:lnTo>
                    <a:lnTo>
                      <a:pt x="524" y="155"/>
                    </a:lnTo>
                    <a:lnTo>
                      <a:pt x="523" y="144"/>
                    </a:lnTo>
                    <a:lnTo>
                      <a:pt x="523" y="135"/>
                    </a:lnTo>
                    <a:lnTo>
                      <a:pt x="513" y="103"/>
                    </a:lnTo>
                    <a:lnTo>
                      <a:pt x="525" y="91"/>
                    </a:lnTo>
                    <a:lnTo>
                      <a:pt x="538" y="79"/>
                    </a:lnTo>
                    <a:lnTo>
                      <a:pt x="551" y="66"/>
                    </a:lnTo>
                    <a:lnTo>
                      <a:pt x="563" y="54"/>
                    </a:lnTo>
                    <a:lnTo>
                      <a:pt x="575" y="42"/>
                    </a:lnTo>
                    <a:lnTo>
                      <a:pt x="586" y="28"/>
                    </a:lnTo>
                    <a:lnTo>
                      <a:pt x="595" y="14"/>
                    </a:lnTo>
                    <a:lnTo>
                      <a:pt x="605" y="0"/>
                    </a:lnTo>
                    <a:lnTo>
                      <a:pt x="613" y="10"/>
                    </a:lnTo>
                    <a:lnTo>
                      <a:pt x="621" y="19"/>
                    </a:lnTo>
                    <a:lnTo>
                      <a:pt x="630" y="28"/>
                    </a:lnTo>
                    <a:lnTo>
                      <a:pt x="639" y="35"/>
                    </a:lnTo>
                    <a:lnTo>
                      <a:pt x="648" y="43"/>
                    </a:lnTo>
                    <a:lnTo>
                      <a:pt x="658" y="50"/>
                    </a:lnTo>
                    <a:lnTo>
                      <a:pt x="668" y="57"/>
                    </a:lnTo>
                    <a:lnTo>
                      <a:pt x="678" y="63"/>
                    </a:lnTo>
                    <a:close/>
                  </a:path>
                </a:pathLst>
              </a:custGeom>
              <a:solidFill>
                <a:srgbClr val="FF7C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5" name="Freeform 131"/>
              <p:cNvSpPr>
                <a:spLocks/>
              </p:cNvSpPr>
              <p:nvPr/>
            </p:nvSpPr>
            <p:spPr bwMode="auto">
              <a:xfrm>
                <a:off x="3212" y="3237"/>
                <a:ext cx="8" cy="22"/>
              </a:xfrm>
              <a:custGeom>
                <a:avLst/>
                <a:gdLst/>
                <a:ahLst/>
                <a:cxnLst>
                  <a:cxn ang="0">
                    <a:pos x="15" y="41"/>
                  </a:cxn>
                  <a:cxn ang="0">
                    <a:pos x="13" y="44"/>
                  </a:cxn>
                  <a:cxn ang="0">
                    <a:pos x="11" y="44"/>
                  </a:cxn>
                  <a:cxn ang="0">
                    <a:pos x="9" y="44"/>
                  </a:cxn>
                  <a:cxn ang="0">
                    <a:pos x="6" y="42"/>
                  </a:cxn>
                  <a:cxn ang="0">
                    <a:pos x="5" y="32"/>
                  </a:cxn>
                  <a:cxn ang="0">
                    <a:pos x="3" y="21"/>
                  </a:cxn>
                  <a:cxn ang="0">
                    <a:pos x="0" y="10"/>
                  </a:cxn>
                  <a:cxn ang="0">
                    <a:pos x="3" y="0"/>
                  </a:cxn>
                  <a:cxn ang="0">
                    <a:pos x="11" y="7"/>
                  </a:cxn>
                  <a:cxn ang="0">
                    <a:pos x="14" y="17"/>
                  </a:cxn>
                  <a:cxn ang="0">
                    <a:pos x="15" y="30"/>
                  </a:cxn>
                  <a:cxn ang="0">
                    <a:pos x="15" y="41"/>
                  </a:cxn>
                </a:cxnLst>
                <a:rect l="0" t="0" r="r" b="b"/>
                <a:pathLst>
                  <a:path w="15" h="44">
                    <a:moveTo>
                      <a:pt x="15" y="41"/>
                    </a:moveTo>
                    <a:lnTo>
                      <a:pt x="13" y="44"/>
                    </a:lnTo>
                    <a:lnTo>
                      <a:pt x="11" y="44"/>
                    </a:lnTo>
                    <a:lnTo>
                      <a:pt x="9" y="44"/>
                    </a:lnTo>
                    <a:lnTo>
                      <a:pt x="6" y="42"/>
                    </a:lnTo>
                    <a:lnTo>
                      <a:pt x="5" y="32"/>
                    </a:lnTo>
                    <a:lnTo>
                      <a:pt x="3" y="21"/>
                    </a:lnTo>
                    <a:lnTo>
                      <a:pt x="0" y="10"/>
                    </a:lnTo>
                    <a:lnTo>
                      <a:pt x="3" y="0"/>
                    </a:lnTo>
                    <a:lnTo>
                      <a:pt x="11" y="7"/>
                    </a:lnTo>
                    <a:lnTo>
                      <a:pt x="14" y="17"/>
                    </a:lnTo>
                    <a:lnTo>
                      <a:pt x="15" y="30"/>
                    </a:lnTo>
                    <a:lnTo>
                      <a:pt x="15"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6" name="Freeform 132"/>
              <p:cNvSpPr>
                <a:spLocks/>
              </p:cNvSpPr>
              <p:nvPr/>
            </p:nvSpPr>
            <p:spPr bwMode="auto">
              <a:xfrm>
                <a:off x="3069" y="3241"/>
                <a:ext cx="15" cy="22"/>
              </a:xfrm>
              <a:custGeom>
                <a:avLst/>
                <a:gdLst/>
                <a:ahLst/>
                <a:cxnLst>
                  <a:cxn ang="0">
                    <a:pos x="29" y="37"/>
                  </a:cxn>
                  <a:cxn ang="0">
                    <a:pos x="28" y="40"/>
                  </a:cxn>
                  <a:cxn ang="0">
                    <a:pos x="25" y="42"/>
                  </a:cxn>
                  <a:cxn ang="0">
                    <a:pos x="22" y="44"/>
                  </a:cxn>
                  <a:cxn ang="0">
                    <a:pos x="18" y="41"/>
                  </a:cxn>
                  <a:cxn ang="0">
                    <a:pos x="13" y="31"/>
                  </a:cxn>
                  <a:cxn ang="0">
                    <a:pos x="7" y="21"/>
                  </a:cxn>
                  <a:cxn ang="0">
                    <a:pos x="2" y="10"/>
                  </a:cxn>
                  <a:cxn ang="0">
                    <a:pos x="0" y="0"/>
                  </a:cxn>
                  <a:cxn ang="0">
                    <a:pos x="10" y="6"/>
                  </a:cxn>
                  <a:cxn ang="0">
                    <a:pos x="17" y="16"/>
                  </a:cxn>
                  <a:cxn ang="0">
                    <a:pos x="22" y="26"/>
                  </a:cxn>
                  <a:cxn ang="0">
                    <a:pos x="29" y="37"/>
                  </a:cxn>
                </a:cxnLst>
                <a:rect l="0" t="0" r="r" b="b"/>
                <a:pathLst>
                  <a:path w="29" h="44">
                    <a:moveTo>
                      <a:pt x="29" y="37"/>
                    </a:moveTo>
                    <a:lnTo>
                      <a:pt x="28" y="40"/>
                    </a:lnTo>
                    <a:lnTo>
                      <a:pt x="25" y="42"/>
                    </a:lnTo>
                    <a:lnTo>
                      <a:pt x="22" y="44"/>
                    </a:lnTo>
                    <a:lnTo>
                      <a:pt x="18" y="41"/>
                    </a:lnTo>
                    <a:lnTo>
                      <a:pt x="13" y="31"/>
                    </a:lnTo>
                    <a:lnTo>
                      <a:pt x="7" y="21"/>
                    </a:lnTo>
                    <a:lnTo>
                      <a:pt x="2" y="10"/>
                    </a:lnTo>
                    <a:lnTo>
                      <a:pt x="0" y="0"/>
                    </a:lnTo>
                    <a:lnTo>
                      <a:pt x="10" y="6"/>
                    </a:lnTo>
                    <a:lnTo>
                      <a:pt x="17" y="16"/>
                    </a:lnTo>
                    <a:lnTo>
                      <a:pt x="22" y="26"/>
                    </a:lnTo>
                    <a:lnTo>
                      <a:pt x="29"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7" name="Freeform 133"/>
              <p:cNvSpPr>
                <a:spLocks/>
              </p:cNvSpPr>
              <p:nvPr/>
            </p:nvSpPr>
            <p:spPr bwMode="auto">
              <a:xfrm>
                <a:off x="3054" y="3242"/>
                <a:ext cx="13" cy="23"/>
              </a:xfrm>
              <a:custGeom>
                <a:avLst/>
                <a:gdLst/>
                <a:ahLst/>
                <a:cxnLst>
                  <a:cxn ang="0">
                    <a:pos x="24" y="47"/>
                  </a:cxn>
                  <a:cxn ang="0">
                    <a:pos x="17" y="47"/>
                  </a:cxn>
                  <a:cxn ang="0">
                    <a:pos x="15" y="43"/>
                  </a:cxn>
                  <a:cxn ang="0">
                    <a:pos x="13" y="36"/>
                  </a:cxn>
                  <a:cxn ang="0">
                    <a:pos x="9" y="30"/>
                  </a:cxn>
                  <a:cxn ang="0">
                    <a:pos x="7" y="22"/>
                  </a:cxn>
                  <a:cxn ang="0">
                    <a:pos x="3" y="15"/>
                  </a:cxn>
                  <a:cxn ang="0">
                    <a:pos x="0" y="8"/>
                  </a:cxn>
                  <a:cxn ang="0">
                    <a:pos x="1" y="0"/>
                  </a:cxn>
                  <a:cxn ang="0">
                    <a:pos x="13" y="7"/>
                  </a:cxn>
                  <a:cxn ang="0">
                    <a:pos x="18" y="18"/>
                  </a:cxn>
                  <a:cxn ang="0">
                    <a:pos x="22" y="33"/>
                  </a:cxn>
                  <a:cxn ang="0">
                    <a:pos x="24" y="47"/>
                  </a:cxn>
                </a:cxnLst>
                <a:rect l="0" t="0" r="r" b="b"/>
                <a:pathLst>
                  <a:path w="24" h="47">
                    <a:moveTo>
                      <a:pt x="24" y="47"/>
                    </a:moveTo>
                    <a:lnTo>
                      <a:pt x="17" y="47"/>
                    </a:lnTo>
                    <a:lnTo>
                      <a:pt x="15" y="43"/>
                    </a:lnTo>
                    <a:lnTo>
                      <a:pt x="13" y="36"/>
                    </a:lnTo>
                    <a:lnTo>
                      <a:pt x="9" y="30"/>
                    </a:lnTo>
                    <a:lnTo>
                      <a:pt x="7" y="22"/>
                    </a:lnTo>
                    <a:lnTo>
                      <a:pt x="3" y="15"/>
                    </a:lnTo>
                    <a:lnTo>
                      <a:pt x="0" y="8"/>
                    </a:lnTo>
                    <a:lnTo>
                      <a:pt x="1" y="0"/>
                    </a:lnTo>
                    <a:lnTo>
                      <a:pt x="13" y="7"/>
                    </a:lnTo>
                    <a:lnTo>
                      <a:pt x="18" y="18"/>
                    </a:lnTo>
                    <a:lnTo>
                      <a:pt x="22" y="33"/>
                    </a:lnTo>
                    <a:lnTo>
                      <a:pt x="24"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8" name="Freeform 134"/>
              <p:cNvSpPr>
                <a:spLocks/>
              </p:cNvSpPr>
              <p:nvPr/>
            </p:nvSpPr>
            <p:spPr bwMode="auto">
              <a:xfrm>
                <a:off x="3227" y="3258"/>
                <a:ext cx="11" cy="13"/>
              </a:xfrm>
              <a:custGeom>
                <a:avLst/>
                <a:gdLst/>
                <a:ahLst/>
                <a:cxnLst>
                  <a:cxn ang="0">
                    <a:pos x="23" y="4"/>
                  </a:cxn>
                  <a:cxn ang="0">
                    <a:pos x="19" y="11"/>
                  </a:cxn>
                  <a:cxn ang="0">
                    <a:pos x="14" y="16"/>
                  </a:cxn>
                  <a:cxn ang="0">
                    <a:pos x="8" y="23"/>
                  </a:cxn>
                  <a:cxn ang="0">
                    <a:pos x="3" y="27"/>
                  </a:cxn>
                  <a:cxn ang="0">
                    <a:pos x="0" y="22"/>
                  </a:cxn>
                  <a:cxn ang="0">
                    <a:pos x="0" y="16"/>
                  </a:cxn>
                  <a:cxn ang="0">
                    <a:pos x="3" y="12"/>
                  </a:cxn>
                  <a:cxn ang="0">
                    <a:pos x="6" y="7"/>
                  </a:cxn>
                  <a:cxn ang="0">
                    <a:pos x="11" y="5"/>
                  </a:cxn>
                  <a:cxn ang="0">
                    <a:pos x="15" y="1"/>
                  </a:cxn>
                  <a:cxn ang="0">
                    <a:pos x="19" y="0"/>
                  </a:cxn>
                  <a:cxn ang="0">
                    <a:pos x="23" y="4"/>
                  </a:cxn>
                </a:cxnLst>
                <a:rect l="0" t="0" r="r" b="b"/>
                <a:pathLst>
                  <a:path w="23" h="27">
                    <a:moveTo>
                      <a:pt x="23" y="4"/>
                    </a:moveTo>
                    <a:lnTo>
                      <a:pt x="19" y="11"/>
                    </a:lnTo>
                    <a:lnTo>
                      <a:pt x="14" y="16"/>
                    </a:lnTo>
                    <a:lnTo>
                      <a:pt x="8" y="23"/>
                    </a:lnTo>
                    <a:lnTo>
                      <a:pt x="3" y="27"/>
                    </a:lnTo>
                    <a:lnTo>
                      <a:pt x="0" y="22"/>
                    </a:lnTo>
                    <a:lnTo>
                      <a:pt x="0" y="16"/>
                    </a:lnTo>
                    <a:lnTo>
                      <a:pt x="3" y="12"/>
                    </a:lnTo>
                    <a:lnTo>
                      <a:pt x="6" y="7"/>
                    </a:lnTo>
                    <a:lnTo>
                      <a:pt x="11" y="5"/>
                    </a:lnTo>
                    <a:lnTo>
                      <a:pt x="15" y="1"/>
                    </a:lnTo>
                    <a:lnTo>
                      <a:pt x="19" y="0"/>
                    </a:lnTo>
                    <a:lnTo>
                      <a:pt x="23"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79" name="Freeform 135"/>
              <p:cNvSpPr>
                <a:spLocks/>
              </p:cNvSpPr>
              <p:nvPr/>
            </p:nvSpPr>
            <p:spPr bwMode="auto">
              <a:xfrm>
                <a:off x="3196" y="3259"/>
                <a:ext cx="11" cy="10"/>
              </a:xfrm>
              <a:custGeom>
                <a:avLst/>
                <a:gdLst/>
                <a:ahLst/>
                <a:cxnLst>
                  <a:cxn ang="0">
                    <a:pos x="22" y="15"/>
                  </a:cxn>
                  <a:cxn ang="0">
                    <a:pos x="21" y="15"/>
                  </a:cxn>
                  <a:cxn ang="0">
                    <a:pos x="20" y="17"/>
                  </a:cxn>
                  <a:cxn ang="0">
                    <a:pos x="20" y="18"/>
                  </a:cxn>
                  <a:cxn ang="0">
                    <a:pos x="20" y="19"/>
                  </a:cxn>
                  <a:cxn ang="0">
                    <a:pos x="15" y="18"/>
                  </a:cxn>
                  <a:cxn ang="0">
                    <a:pos x="9" y="15"/>
                  </a:cxn>
                  <a:cxn ang="0">
                    <a:pos x="5" y="11"/>
                  </a:cxn>
                  <a:cxn ang="0">
                    <a:pos x="0" y="7"/>
                  </a:cxn>
                  <a:cxn ang="0">
                    <a:pos x="4" y="0"/>
                  </a:cxn>
                  <a:cxn ang="0">
                    <a:pos x="9" y="2"/>
                  </a:cxn>
                  <a:cxn ang="0">
                    <a:pos x="14" y="5"/>
                  </a:cxn>
                  <a:cxn ang="0">
                    <a:pos x="18" y="10"/>
                  </a:cxn>
                  <a:cxn ang="0">
                    <a:pos x="22" y="15"/>
                  </a:cxn>
                </a:cxnLst>
                <a:rect l="0" t="0" r="r" b="b"/>
                <a:pathLst>
                  <a:path w="22" h="19">
                    <a:moveTo>
                      <a:pt x="22" y="15"/>
                    </a:moveTo>
                    <a:lnTo>
                      <a:pt x="21" y="15"/>
                    </a:lnTo>
                    <a:lnTo>
                      <a:pt x="20" y="17"/>
                    </a:lnTo>
                    <a:lnTo>
                      <a:pt x="20" y="18"/>
                    </a:lnTo>
                    <a:lnTo>
                      <a:pt x="20" y="19"/>
                    </a:lnTo>
                    <a:lnTo>
                      <a:pt x="15" y="18"/>
                    </a:lnTo>
                    <a:lnTo>
                      <a:pt x="9" y="15"/>
                    </a:lnTo>
                    <a:lnTo>
                      <a:pt x="5" y="11"/>
                    </a:lnTo>
                    <a:lnTo>
                      <a:pt x="0" y="7"/>
                    </a:lnTo>
                    <a:lnTo>
                      <a:pt x="4" y="0"/>
                    </a:lnTo>
                    <a:lnTo>
                      <a:pt x="9" y="2"/>
                    </a:lnTo>
                    <a:lnTo>
                      <a:pt x="14" y="5"/>
                    </a:lnTo>
                    <a:lnTo>
                      <a:pt x="18" y="10"/>
                    </a:lnTo>
                    <a:lnTo>
                      <a:pt x="22"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0" name="Freeform 136"/>
              <p:cNvSpPr>
                <a:spLocks/>
              </p:cNvSpPr>
              <p:nvPr/>
            </p:nvSpPr>
            <p:spPr bwMode="auto">
              <a:xfrm>
                <a:off x="3239" y="3267"/>
                <a:ext cx="7" cy="8"/>
              </a:xfrm>
              <a:custGeom>
                <a:avLst/>
                <a:gdLst/>
                <a:ahLst/>
                <a:cxnLst>
                  <a:cxn ang="0">
                    <a:pos x="13" y="3"/>
                  </a:cxn>
                  <a:cxn ang="0">
                    <a:pos x="13" y="8"/>
                  </a:cxn>
                  <a:cxn ang="0">
                    <a:pos x="11" y="13"/>
                  </a:cxn>
                  <a:cxn ang="0">
                    <a:pos x="8" y="15"/>
                  </a:cxn>
                  <a:cxn ang="0">
                    <a:pos x="3" y="16"/>
                  </a:cxn>
                  <a:cxn ang="0">
                    <a:pos x="2" y="16"/>
                  </a:cxn>
                  <a:cxn ang="0">
                    <a:pos x="1" y="14"/>
                  </a:cxn>
                  <a:cxn ang="0">
                    <a:pos x="0" y="13"/>
                  </a:cxn>
                  <a:cxn ang="0">
                    <a:pos x="1" y="11"/>
                  </a:cxn>
                  <a:cxn ang="0">
                    <a:pos x="1" y="7"/>
                  </a:cxn>
                  <a:cxn ang="0">
                    <a:pos x="3" y="4"/>
                  </a:cxn>
                  <a:cxn ang="0">
                    <a:pos x="5" y="2"/>
                  </a:cxn>
                  <a:cxn ang="0">
                    <a:pos x="9" y="0"/>
                  </a:cxn>
                  <a:cxn ang="0">
                    <a:pos x="11" y="0"/>
                  </a:cxn>
                  <a:cxn ang="0">
                    <a:pos x="12" y="0"/>
                  </a:cxn>
                  <a:cxn ang="0">
                    <a:pos x="13" y="2"/>
                  </a:cxn>
                  <a:cxn ang="0">
                    <a:pos x="13" y="3"/>
                  </a:cxn>
                </a:cxnLst>
                <a:rect l="0" t="0" r="r" b="b"/>
                <a:pathLst>
                  <a:path w="13" h="16">
                    <a:moveTo>
                      <a:pt x="13" y="3"/>
                    </a:moveTo>
                    <a:lnTo>
                      <a:pt x="13" y="8"/>
                    </a:lnTo>
                    <a:lnTo>
                      <a:pt x="11" y="13"/>
                    </a:lnTo>
                    <a:lnTo>
                      <a:pt x="8" y="15"/>
                    </a:lnTo>
                    <a:lnTo>
                      <a:pt x="3" y="16"/>
                    </a:lnTo>
                    <a:lnTo>
                      <a:pt x="2" y="16"/>
                    </a:lnTo>
                    <a:lnTo>
                      <a:pt x="1" y="14"/>
                    </a:lnTo>
                    <a:lnTo>
                      <a:pt x="0" y="13"/>
                    </a:lnTo>
                    <a:lnTo>
                      <a:pt x="1" y="11"/>
                    </a:lnTo>
                    <a:lnTo>
                      <a:pt x="1" y="7"/>
                    </a:lnTo>
                    <a:lnTo>
                      <a:pt x="3" y="4"/>
                    </a:lnTo>
                    <a:lnTo>
                      <a:pt x="5" y="2"/>
                    </a:lnTo>
                    <a:lnTo>
                      <a:pt x="9" y="0"/>
                    </a:lnTo>
                    <a:lnTo>
                      <a:pt x="11" y="0"/>
                    </a:lnTo>
                    <a:lnTo>
                      <a:pt x="12" y="0"/>
                    </a:lnTo>
                    <a:lnTo>
                      <a:pt x="13" y="2"/>
                    </a:lnTo>
                    <a:lnTo>
                      <a:pt x="13"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1" name="Freeform 137"/>
              <p:cNvSpPr>
                <a:spLocks/>
              </p:cNvSpPr>
              <p:nvPr/>
            </p:nvSpPr>
            <p:spPr bwMode="auto">
              <a:xfrm>
                <a:off x="3046" y="3262"/>
                <a:ext cx="9" cy="11"/>
              </a:xfrm>
              <a:custGeom>
                <a:avLst/>
                <a:gdLst/>
                <a:ahLst/>
                <a:cxnLst>
                  <a:cxn ang="0">
                    <a:pos x="18" y="3"/>
                  </a:cxn>
                  <a:cxn ang="0">
                    <a:pos x="15" y="9"/>
                  </a:cxn>
                  <a:cxn ang="0">
                    <a:pos x="11" y="14"/>
                  </a:cxn>
                  <a:cxn ang="0">
                    <a:pos x="7" y="19"/>
                  </a:cxn>
                  <a:cxn ang="0">
                    <a:pos x="2" y="21"/>
                  </a:cxn>
                  <a:cxn ang="0">
                    <a:pos x="0" y="15"/>
                  </a:cxn>
                  <a:cxn ang="0">
                    <a:pos x="2" y="9"/>
                  </a:cxn>
                  <a:cxn ang="0">
                    <a:pos x="5" y="4"/>
                  </a:cxn>
                  <a:cxn ang="0">
                    <a:pos x="10" y="0"/>
                  </a:cxn>
                  <a:cxn ang="0">
                    <a:pos x="12" y="0"/>
                  </a:cxn>
                  <a:cxn ang="0">
                    <a:pos x="15" y="0"/>
                  </a:cxn>
                  <a:cxn ang="0">
                    <a:pos x="17" y="2"/>
                  </a:cxn>
                  <a:cxn ang="0">
                    <a:pos x="18" y="3"/>
                  </a:cxn>
                </a:cxnLst>
                <a:rect l="0" t="0" r="r" b="b"/>
                <a:pathLst>
                  <a:path w="18" h="21">
                    <a:moveTo>
                      <a:pt x="18" y="3"/>
                    </a:moveTo>
                    <a:lnTo>
                      <a:pt x="15" y="9"/>
                    </a:lnTo>
                    <a:lnTo>
                      <a:pt x="11" y="14"/>
                    </a:lnTo>
                    <a:lnTo>
                      <a:pt x="7" y="19"/>
                    </a:lnTo>
                    <a:lnTo>
                      <a:pt x="2" y="21"/>
                    </a:lnTo>
                    <a:lnTo>
                      <a:pt x="0" y="15"/>
                    </a:lnTo>
                    <a:lnTo>
                      <a:pt x="2" y="9"/>
                    </a:lnTo>
                    <a:lnTo>
                      <a:pt x="5" y="4"/>
                    </a:lnTo>
                    <a:lnTo>
                      <a:pt x="10" y="0"/>
                    </a:lnTo>
                    <a:lnTo>
                      <a:pt x="12" y="0"/>
                    </a:lnTo>
                    <a:lnTo>
                      <a:pt x="15" y="0"/>
                    </a:lnTo>
                    <a:lnTo>
                      <a:pt x="17" y="2"/>
                    </a:lnTo>
                    <a:lnTo>
                      <a:pt x="18"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2" name="Freeform 138"/>
              <p:cNvSpPr>
                <a:spLocks/>
              </p:cNvSpPr>
              <p:nvPr/>
            </p:nvSpPr>
            <p:spPr bwMode="auto">
              <a:xfrm>
                <a:off x="3072" y="3270"/>
                <a:ext cx="21" cy="9"/>
              </a:xfrm>
              <a:custGeom>
                <a:avLst/>
                <a:gdLst/>
                <a:ahLst/>
                <a:cxnLst>
                  <a:cxn ang="0">
                    <a:pos x="41" y="3"/>
                  </a:cxn>
                  <a:cxn ang="0">
                    <a:pos x="39" y="8"/>
                  </a:cxn>
                  <a:cxn ang="0">
                    <a:pos x="35" y="10"/>
                  </a:cxn>
                  <a:cxn ang="0">
                    <a:pos x="31" y="12"/>
                  </a:cxn>
                  <a:cxn ang="0">
                    <a:pos x="26" y="13"/>
                  </a:cxn>
                  <a:cxn ang="0">
                    <a:pos x="22" y="15"/>
                  </a:cxn>
                  <a:cxn ang="0">
                    <a:pos x="16" y="15"/>
                  </a:cxn>
                  <a:cxn ang="0">
                    <a:pos x="10" y="16"/>
                  </a:cxn>
                  <a:cxn ang="0">
                    <a:pos x="5" y="17"/>
                  </a:cxn>
                  <a:cxn ang="0">
                    <a:pos x="0" y="9"/>
                  </a:cxn>
                  <a:cxn ang="0">
                    <a:pos x="3" y="7"/>
                  </a:cxn>
                  <a:cxn ang="0">
                    <a:pos x="8" y="5"/>
                  </a:cxn>
                  <a:cxn ang="0">
                    <a:pos x="12" y="4"/>
                  </a:cxn>
                  <a:cxn ang="0">
                    <a:pos x="17" y="3"/>
                  </a:cxn>
                  <a:cxn ang="0">
                    <a:pos x="23" y="3"/>
                  </a:cxn>
                  <a:cxn ang="0">
                    <a:pos x="27" y="2"/>
                  </a:cxn>
                  <a:cxn ang="0">
                    <a:pos x="33" y="1"/>
                  </a:cxn>
                  <a:cxn ang="0">
                    <a:pos x="38" y="0"/>
                  </a:cxn>
                  <a:cxn ang="0">
                    <a:pos x="41" y="3"/>
                  </a:cxn>
                </a:cxnLst>
                <a:rect l="0" t="0" r="r" b="b"/>
                <a:pathLst>
                  <a:path w="41" h="17">
                    <a:moveTo>
                      <a:pt x="41" y="3"/>
                    </a:moveTo>
                    <a:lnTo>
                      <a:pt x="39" y="8"/>
                    </a:lnTo>
                    <a:lnTo>
                      <a:pt x="35" y="10"/>
                    </a:lnTo>
                    <a:lnTo>
                      <a:pt x="31" y="12"/>
                    </a:lnTo>
                    <a:lnTo>
                      <a:pt x="26" y="13"/>
                    </a:lnTo>
                    <a:lnTo>
                      <a:pt x="22" y="15"/>
                    </a:lnTo>
                    <a:lnTo>
                      <a:pt x="16" y="15"/>
                    </a:lnTo>
                    <a:lnTo>
                      <a:pt x="10" y="16"/>
                    </a:lnTo>
                    <a:lnTo>
                      <a:pt x="5" y="17"/>
                    </a:lnTo>
                    <a:lnTo>
                      <a:pt x="0" y="9"/>
                    </a:lnTo>
                    <a:lnTo>
                      <a:pt x="3" y="7"/>
                    </a:lnTo>
                    <a:lnTo>
                      <a:pt x="8" y="5"/>
                    </a:lnTo>
                    <a:lnTo>
                      <a:pt x="12" y="4"/>
                    </a:lnTo>
                    <a:lnTo>
                      <a:pt x="17" y="3"/>
                    </a:lnTo>
                    <a:lnTo>
                      <a:pt x="23" y="3"/>
                    </a:lnTo>
                    <a:lnTo>
                      <a:pt x="27" y="2"/>
                    </a:lnTo>
                    <a:lnTo>
                      <a:pt x="33" y="1"/>
                    </a:lnTo>
                    <a:lnTo>
                      <a:pt x="38" y="0"/>
                    </a:lnTo>
                    <a:lnTo>
                      <a:pt x="41"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3" name="Freeform 139"/>
              <p:cNvSpPr>
                <a:spLocks/>
              </p:cNvSpPr>
              <p:nvPr/>
            </p:nvSpPr>
            <p:spPr bwMode="auto">
              <a:xfrm>
                <a:off x="2520" y="3224"/>
                <a:ext cx="28" cy="34"/>
              </a:xfrm>
              <a:custGeom>
                <a:avLst/>
                <a:gdLst/>
                <a:ahLst/>
                <a:cxnLst>
                  <a:cxn ang="0">
                    <a:pos x="57" y="38"/>
                  </a:cxn>
                  <a:cxn ang="0">
                    <a:pos x="54" y="49"/>
                  </a:cxn>
                  <a:cxn ang="0">
                    <a:pos x="46" y="55"/>
                  </a:cxn>
                  <a:cxn ang="0">
                    <a:pos x="36" y="59"/>
                  </a:cxn>
                  <a:cxn ang="0">
                    <a:pos x="29" y="67"/>
                  </a:cxn>
                  <a:cxn ang="0">
                    <a:pos x="26" y="67"/>
                  </a:cxn>
                  <a:cxn ang="0">
                    <a:pos x="23" y="66"/>
                  </a:cxn>
                  <a:cxn ang="0">
                    <a:pos x="21" y="64"/>
                  </a:cxn>
                  <a:cxn ang="0">
                    <a:pos x="20" y="62"/>
                  </a:cxn>
                  <a:cxn ang="0">
                    <a:pos x="18" y="51"/>
                  </a:cxn>
                  <a:cxn ang="0">
                    <a:pos x="11" y="42"/>
                  </a:cxn>
                  <a:cxn ang="0">
                    <a:pos x="4" y="33"/>
                  </a:cxn>
                  <a:cxn ang="0">
                    <a:pos x="0" y="21"/>
                  </a:cxn>
                  <a:cxn ang="0">
                    <a:pos x="0" y="13"/>
                  </a:cxn>
                  <a:cxn ang="0">
                    <a:pos x="3" y="6"/>
                  </a:cxn>
                  <a:cxn ang="0">
                    <a:pos x="7" y="2"/>
                  </a:cxn>
                  <a:cxn ang="0">
                    <a:pos x="14" y="0"/>
                  </a:cxn>
                  <a:cxn ang="0">
                    <a:pos x="21" y="3"/>
                  </a:cxn>
                  <a:cxn ang="0">
                    <a:pos x="28" y="6"/>
                  </a:cxn>
                  <a:cxn ang="0">
                    <a:pos x="32" y="11"/>
                  </a:cxn>
                  <a:cxn ang="0">
                    <a:pos x="38" y="15"/>
                  </a:cxn>
                  <a:cxn ang="0">
                    <a:pos x="43" y="21"/>
                  </a:cxn>
                  <a:cxn ang="0">
                    <a:pos x="47" y="27"/>
                  </a:cxn>
                  <a:cxn ang="0">
                    <a:pos x="52" y="33"/>
                  </a:cxn>
                  <a:cxn ang="0">
                    <a:pos x="57" y="38"/>
                  </a:cxn>
                </a:cxnLst>
                <a:rect l="0" t="0" r="r" b="b"/>
                <a:pathLst>
                  <a:path w="57" h="67">
                    <a:moveTo>
                      <a:pt x="57" y="38"/>
                    </a:moveTo>
                    <a:lnTo>
                      <a:pt x="54" y="49"/>
                    </a:lnTo>
                    <a:lnTo>
                      <a:pt x="46" y="55"/>
                    </a:lnTo>
                    <a:lnTo>
                      <a:pt x="36" y="59"/>
                    </a:lnTo>
                    <a:lnTo>
                      <a:pt x="29" y="67"/>
                    </a:lnTo>
                    <a:lnTo>
                      <a:pt x="26" y="67"/>
                    </a:lnTo>
                    <a:lnTo>
                      <a:pt x="23" y="66"/>
                    </a:lnTo>
                    <a:lnTo>
                      <a:pt x="21" y="64"/>
                    </a:lnTo>
                    <a:lnTo>
                      <a:pt x="20" y="62"/>
                    </a:lnTo>
                    <a:lnTo>
                      <a:pt x="18" y="51"/>
                    </a:lnTo>
                    <a:lnTo>
                      <a:pt x="11" y="42"/>
                    </a:lnTo>
                    <a:lnTo>
                      <a:pt x="4" y="33"/>
                    </a:lnTo>
                    <a:lnTo>
                      <a:pt x="0" y="21"/>
                    </a:lnTo>
                    <a:lnTo>
                      <a:pt x="0" y="13"/>
                    </a:lnTo>
                    <a:lnTo>
                      <a:pt x="3" y="6"/>
                    </a:lnTo>
                    <a:lnTo>
                      <a:pt x="7" y="2"/>
                    </a:lnTo>
                    <a:lnTo>
                      <a:pt x="14" y="0"/>
                    </a:lnTo>
                    <a:lnTo>
                      <a:pt x="21" y="3"/>
                    </a:lnTo>
                    <a:lnTo>
                      <a:pt x="28" y="6"/>
                    </a:lnTo>
                    <a:lnTo>
                      <a:pt x="32" y="11"/>
                    </a:lnTo>
                    <a:lnTo>
                      <a:pt x="38" y="15"/>
                    </a:lnTo>
                    <a:lnTo>
                      <a:pt x="43" y="21"/>
                    </a:lnTo>
                    <a:lnTo>
                      <a:pt x="47" y="27"/>
                    </a:lnTo>
                    <a:lnTo>
                      <a:pt x="52" y="33"/>
                    </a:lnTo>
                    <a:lnTo>
                      <a:pt x="57"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4" name="Freeform 140"/>
              <p:cNvSpPr>
                <a:spLocks/>
              </p:cNvSpPr>
              <p:nvPr/>
            </p:nvSpPr>
            <p:spPr bwMode="auto">
              <a:xfrm>
                <a:off x="2343" y="3209"/>
                <a:ext cx="11" cy="12"/>
              </a:xfrm>
              <a:custGeom>
                <a:avLst/>
                <a:gdLst/>
                <a:ahLst/>
                <a:cxnLst>
                  <a:cxn ang="0">
                    <a:pos x="22" y="12"/>
                  </a:cxn>
                  <a:cxn ang="0">
                    <a:pos x="19" y="14"/>
                  </a:cxn>
                  <a:cxn ang="0">
                    <a:pos x="18" y="17"/>
                  </a:cxn>
                  <a:cxn ang="0">
                    <a:pos x="17" y="20"/>
                  </a:cxn>
                  <a:cxn ang="0">
                    <a:pos x="15" y="23"/>
                  </a:cxn>
                  <a:cxn ang="0">
                    <a:pos x="10" y="21"/>
                  </a:cxn>
                  <a:cxn ang="0">
                    <a:pos x="5" y="19"/>
                  </a:cxn>
                  <a:cxn ang="0">
                    <a:pos x="2" y="16"/>
                  </a:cxn>
                  <a:cxn ang="0">
                    <a:pos x="0" y="11"/>
                  </a:cxn>
                  <a:cxn ang="0">
                    <a:pos x="2" y="6"/>
                  </a:cxn>
                  <a:cxn ang="0">
                    <a:pos x="4" y="3"/>
                  </a:cxn>
                  <a:cxn ang="0">
                    <a:pos x="8" y="1"/>
                  </a:cxn>
                  <a:cxn ang="0">
                    <a:pos x="13" y="0"/>
                  </a:cxn>
                  <a:cxn ang="0">
                    <a:pos x="17" y="2"/>
                  </a:cxn>
                  <a:cxn ang="0">
                    <a:pos x="19" y="5"/>
                  </a:cxn>
                  <a:cxn ang="0">
                    <a:pos x="20" y="9"/>
                  </a:cxn>
                  <a:cxn ang="0">
                    <a:pos x="22" y="12"/>
                  </a:cxn>
                </a:cxnLst>
                <a:rect l="0" t="0" r="r" b="b"/>
                <a:pathLst>
                  <a:path w="22" h="23">
                    <a:moveTo>
                      <a:pt x="22" y="12"/>
                    </a:moveTo>
                    <a:lnTo>
                      <a:pt x="19" y="14"/>
                    </a:lnTo>
                    <a:lnTo>
                      <a:pt x="18" y="17"/>
                    </a:lnTo>
                    <a:lnTo>
                      <a:pt x="17" y="20"/>
                    </a:lnTo>
                    <a:lnTo>
                      <a:pt x="15" y="23"/>
                    </a:lnTo>
                    <a:lnTo>
                      <a:pt x="10" y="21"/>
                    </a:lnTo>
                    <a:lnTo>
                      <a:pt x="5" y="19"/>
                    </a:lnTo>
                    <a:lnTo>
                      <a:pt x="2" y="16"/>
                    </a:lnTo>
                    <a:lnTo>
                      <a:pt x="0" y="11"/>
                    </a:lnTo>
                    <a:lnTo>
                      <a:pt x="2" y="6"/>
                    </a:lnTo>
                    <a:lnTo>
                      <a:pt x="4" y="3"/>
                    </a:lnTo>
                    <a:lnTo>
                      <a:pt x="8" y="1"/>
                    </a:lnTo>
                    <a:lnTo>
                      <a:pt x="13" y="0"/>
                    </a:lnTo>
                    <a:lnTo>
                      <a:pt x="17" y="2"/>
                    </a:lnTo>
                    <a:lnTo>
                      <a:pt x="19" y="5"/>
                    </a:lnTo>
                    <a:lnTo>
                      <a:pt x="20" y="9"/>
                    </a:lnTo>
                    <a:lnTo>
                      <a:pt x="22"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5" name="Freeform 141"/>
              <p:cNvSpPr>
                <a:spLocks/>
              </p:cNvSpPr>
              <p:nvPr/>
            </p:nvSpPr>
            <p:spPr bwMode="auto">
              <a:xfrm>
                <a:off x="3193" y="3287"/>
                <a:ext cx="60" cy="54"/>
              </a:xfrm>
              <a:custGeom>
                <a:avLst/>
                <a:gdLst/>
                <a:ahLst/>
                <a:cxnLst>
                  <a:cxn ang="0">
                    <a:pos x="43" y="5"/>
                  </a:cxn>
                  <a:cxn ang="0">
                    <a:pos x="48" y="8"/>
                  </a:cxn>
                  <a:cxn ang="0">
                    <a:pos x="52" y="12"/>
                  </a:cxn>
                  <a:cxn ang="0">
                    <a:pos x="57" y="14"/>
                  </a:cxn>
                  <a:cxn ang="0">
                    <a:pos x="63" y="16"/>
                  </a:cxn>
                  <a:cxn ang="0">
                    <a:pos x="67" y="18"/>
                  </a:cxn>
                  <a:cxn ang="0">
                    <a:pos x="73" y="18"/>
                  </a:cxn>
                  <a:cxn ang="0">
                    <a:pos x="78" y="17"/>
                  </a:cxn>
                  <a:cxn ang="0">
                    <a:pos x="83" y="14"/>
                  </a:cxn>
                  <a:cxn ang="0">
                    <a:pos x="87" y="13"/>
                  </a:cxn>
                  <a:cxn ang="0">
                    <a:pos x="90" y="13"/>
                  </a:cxn>
                  <a:cxn ang="0">
                    <a:pos x="94" y="15"/>
                  </a:cxn>
                  <a:cxn ang="0">
                    <a:pos x="96" y="16"/>
                  </a:cxn>
                  <a:cxn ang="0">
                    <a:pos x="102" y="27"/>
                  </a:cxn>
                  <a:cxn ang="0">
                    <a:pos x="110" y="38"/>
                  </a:cxn>
                  <a:cxn ang="0">
                    <a:pos x="117" y="51"/>
                  </a:cxn>
                  <a:cxn ang="0">
                    <a:pos x="121" y="62"/>
                  </a:cxn>
                  <a:cxn ang="0">
                    <a:pos x="113" y="61"/>
                  </a:cxn>
                  <a:cxn ang="0">
                    <a:pos x="107" y="56"/>
                  </a:cxn>
                  <a:cxn ang="0">
                    <a:pos x="103" y="51"/>
                  </a:cxn>
                  <a:cxn ang="0">
                    <a:pos x="97" y="48"/>
                  </a:cxn>
                  <a:cxn ang="0">
                    <a:pos x="88" y="78"/>
                  </a:cxn>
                  <a:cxn ang="0">
                    <a:pos x="86" y="71"/>
                  </a:cxn>
                  <a:cxn ang="0">
                    <a:pos x="81" y="55"/>
                  </a:cxn>
                  <a:cxn ang="0">
                    <a:pos x="76" y="40"/>
                  </a:cxn>
                  <a:cxn ang="0">
                    <a:pos x="71" y="32"/>
                  </a:cxn>
                  <a:cxn ang="0">
                    <a:pos x="68" y="32"/>
                  </a:cxn>
                  <a:cxn ang="0">
                    <a:pos x="67" y="35"/>
                  </a:cxn>
                  <a:cxn ang="0">
                    <a:pos x="66" y="38"/>
                  </a:cxn>
                  <a:cxn ang="0">
                    <a:pos x="64" y="40"/>
                  </a:cxn>
                  <a:cxn ang="0">
                    <a:pos x="64" y="60"/>
                  </a:cxn>
                  <a:cxn ang="0">
                    <a:pos x="60" y="82"/>
                  </a:cxn>
                  <a:cxn ang="0">
                    <a:pos x="53" y="99"/>
                  </a:cxn>
                  <a:cxn ang="0">
                    <a:pos x="42" y="107"/>
                  </a:cxn>
                  <a:cxn ang="0">
                    <a:pos x="42" y="43"/>
                  </a:cxn>
                  <a:cxn ang="0">
                    <a:pos x="39" y="39"/>
                  </a:cxn>
                  <a:cxn ang="0">
                    <a:pos x="36" y="37"/>
                  </a:cxn>
                  <a:cxn ang="0">
                    <a:pos x="33" y="35"/>
                  </a:cxn>
                  <a:cxn ang="0">
                    <a:pos x="28" y="35"/>
                  </a:cxn>
                  <a:cxn ang="0">
                    <a:pos x="22" y="47"/>
                  </a:cxn>
                  <a:cxn ang="0">
                    <a:pos x="20" y="62"/>
                  </a:cxn>
                  <a:cxn ang="0">
                    <a:pos x="18" y="76"/>
                  </a:cxn>
                  <a:cxn ang="0">
                    <a:pos x="12" y="89"/>
                  </a:cxn>
                  <a:cxn ang="0">
                    <a:pos x="11" y="67"/>
                  </a:cxn>
                  <a:cxn ang="0">
                    <a:pos x="12" y="45"/>
                  </a:cxn>
                  <a:cxn ang="0">
                    <a:pos x="10" y="23"/>
                  </a:cxn>
                  <a:cxn ang="0">
                    <a:pos x="0" y="2"/>
                  </a:cxn>
                  <a:cxn ang="0">
                    <a:pos x="6" y="0"/>
                  </a:cxn>
                  <a:cxn ang="0">
                    <a:pos x="12" y="0"/>
                  </a:cxn>
                  <a:cxn ang="0">
                    <a:pos x="18" y="2"/>
                  </a:cxn>
                  <a:cxn ang="0">
                    <a:pos x="22" y="6"/>
                  </a:cxn>
                  <a:cxn ang="0">
                    <a:pos x="28" y="8"/>
                  </a:cxn>
                  <a:cxn ang="0">
                    <a:pos x="33" y="9"/>
                  </a:cxn>
                  <a:cxn ang="0">
                    <a:pos x="38" y="9"/>
                  </a:cxn>
                  <a:cxn ang="0">
                    <a:pos x="43" y="5"/>
                  </a:cxn>
                </a:cxnLst>
                <a:rect l="0" t="0" r="r" b="b"/>
                <a:pathLst>
                  <a:path w="121" h="107">
                    <a:moveTo>
                      <a:pt x="43" y="5"/>
                    </a:moveTo>
                    <a:lnTo>
                      <a:pt x="48" y="8"/>
                    </a:lnTo>
                    <a:lnTo>
                      <a:pt x="52" y="12"/>
                    </a:lnTo>
                    <a:lnTo>
                      <a:pt x="57" y="14"/>
                    </a:lnTo>
                    <a:lnTo>
                      <a:pt x="63" y="16"/>
                    </a:lnTo>
                    <a:lnTo>
                      <a:pt x="67" y="18"/>
                    </a:lnTo>
                    <a:lnTo>
                      <a:pt x="73" y="18"/>
                    </a:lnTo>
                    <a:lnTo>
                      <a:pt x="78" y="17"/>
                    </a:lnTo>
                    <a:lnTo>
                      <a:pt x="83" y="14"/>
                    </a:lnTo>
                    <a:lnTo>
                      <a:pt x="87" y="13"/>
                    </a:lnTo>
                    <a:lnTo>
                      <a:pt x="90" y="13"/>
                    </a:lnTo>
                    <a:lnTo>
                      <a:pt x="94" y="15"/>
                    </a:lnTo>
                    <a:lnTo>
                      <a:pt x="96" y="16"/>
                    </a:lnTo>
                    <a:lnTo>
                      <a:pt x="102" y="27"/>
                    </a:lnTo>
                    <a:lnTo>
                      <a:pt x="110" y="38"/>
                    </a:lnTo>
                    <a:lnTo>
                      <a:pt x="117" y="51"/>
                    </a:lnTo>
                    <a:lnTo>
                      <a:pt x="121" y="62"/>
                    </a:lnTo>
                    <a:lnTo>
                      <a:pt x="113" y="61"/>
                    </a:lnTo>
                    <a:lnTo>
                      <a:pt x="107" y="56"/>
                    </a:lnTo>
                    <a:lnTo>
                      <a:pt x="103" y="51"/>
                    </a:lnTo>
                    <a:lnTo>
                      <a:pt x="97" y="48"/>
                    </a:lnTo>
                    <a:lnTo>
                      <a:pt x="88" y="78"/>
                    </a:lnTo>
                    <a:lnTo>
                      <a:pt x="86" y="71"/>
                    </a:lnTo>
                    <a:lnTo>
                      <a:pt x="81" y="55"/>
                    </a:lnTo>
                    <a:lnTo>
                      <a:pt x="76" y="40"/>
                    </a:lnTo>
                    <a:lnTo>
                      <a:pt x="71" y="32"/>
                    </a:lnTo>
                    <a:lnTo>
                      <a:pt x="68" y="32"/>
                    </a:lnTo>
                    <a:lnTo>
                      <a:pt x="67" y="35"/>
                    </a:lnTo>
                    <a:lnTo>
                      <a:pt x="66" y="38"/>
                    </a:lnTo>
                    <a:lnTo>
                      <a:pt x="64" y="40"/>
                    </a:lnTo>
                    <a:lnTo>
                      <a:pt x="64" y="60"/>
                    </a:lnTo>
                    <a:lnTo>
                      <a:pt x="60" y="82"/>
                    </a:lnTo>
                    <a:lnTo>
                      <a:pt x="53" y="99"/>
                    </a:lnTo>
                    <a:lnTo>
                      <a:pt x="42" y="107"/>
                    </a:lnTo>
                    <a:lnTo>
                      <a:pt x="42" y="43"/>
                    </a:lnTo>
                    <a:lnTo>
                      <a:pt x="39" y="39"/>
                    </a:lnTo>
                    <a:lnTo>
                      <a:pt x="36" y="37"/>
                    </a:lnTo>
                    <a:lnTo>
                      <a:pt x="33" y="35"/>
                    </a:lnTo>
                    <a:lnTo>
                      <a:pt x="28" y="35"/>
                    </a:lnTo>
                    <a:lnTo>
                      <a:pt x="22" y="47"/>
                    </a:lnTo>
                    <a:lnTo>
                      <a:pt x="20" y="62"/>
                    </a:lnTo>
                    <a:lnTo>
                      <a:pt x="18" y="76"/>
                    </a:lnTo>
                    <a:lnTo>
                      <a:pt x="12" y="89"/>
                    </a:lnTo>
                    <a:lnTo>
                      <a:pt x="11" y="67"/>
                    </a:lnTo>
                    <a:lnTo>
                      <a:pt x="12" y="45"/>
                    </a:lnTo>
                    <a:lnTo>
                      <a:pt x="10" y="23"/>
                    </a:lnTo>
                    <a:lnTo>
                      <a:pt x="0" y="2"/>
                    </a:lnTo>
                    <a:lnTo>
                      <a:pt x="6" y="0"/>
                    </a:lnTo>
                    <a:lnTo>
                      <a:pt x="12" y="0"/>
                    </a:lnTo>
                    <a:lnTo>
                      <a:pt x="18" y="2"/>
                    </a:lnTo>
                    <a:lnTo>
                      <a:pt x="22" y="6"/>
                    </a:lnTo>
                    <a:lnTo>
                      <a:pt x="28" y="8"/>
                    </a:lnTo>
                    <a:lnTo>
                      <a:pt x="33" y="9"/>
                    </a:lnTo>
                    <a:lnTo>
                      <a:pt x="38" y="9"/>
                    </a:lnTo>
                    <a:lnTo>
                      <a:pt x="43" y="5"/>
                    </a:lnTo>
                    <a:close/>
                  </a:path>
                </a:pathLst>
              </a:custGeom>
              <a:solidFill>
                <a:srgbClr val="CC99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6" name="Freeform 142"/>
              <p:cNvSpPr>
                <a:spLocks/>
              </p:cNvSpPr>
              <p:nvPr/>
            </p:nvSpPr>
            <p:spPr bwMode="auto">
              <a:xfrm>
                <a:off x="2790" y="3258"/>
                <a:ext cx="52" cy="28"/>
              </a:xfrm>
              <a:custGeom>
                <a:avLst/>
                <a:gdLst/>
                <a:ahLst/>
                <a:cxnLst>
                  <a:cxn ang="0">
                    <a:pos x="105" y="5"/>
                  </a:cxn>
                  <a:cxn ang="0">
                    <a:pos x="98" y="19"/>
                  </a:cxn>
                  <a:cxn ang="0">
                    <a:pos x="92" y="34"/>
                  </a:cxn>
                  <a:cxn ang="0">
                    <a:pos x="87" y="48"/>
                  </a:cxn>
                  <a:cxn ang="0">
                    <a:pos x="73" y="58"/>
                  </a:cxn>
                  <a:cxn ang="0">
                    <a:pos x="64" y="58"/>
                  </a:cxn>
                  <a:cxn ang="0">
                    <a:pos x="54" y="56"/>
                  </a:cxn>
                  <a:cxn ang="0">
                    <a:pos x="46" y="53"/>
                  </a:cxn>
                  <a:cxn ang="0">
                    <a:pos x="38" y="49"/>
                  </a:cxn>
                  <a:cxn ang="0">
                    <a:pos x="30" y="44"/>
                  </a:cxn>
                  <a:cxn ang="0">
                    <a:pos x="22" y="39"/>
                  </a:cxn>
                  <a:cxn ang="0">
                    <a:pos x="14" y="37"/>
                  </a:cxn>
                  <a:cxn ang="0">
                    <a:pos x="5" y="35"/>
                  </a:cxn>
                  <a:cxn ang="0">
                    <a:pos x="2" y="33"/>
                  </a:cxn>
                  <a:cxn ang="0">
                    <a:pos x="1" y="30"/>
                  </a:cxn>
                  <a:cxn ang="0">
                    <a:pos x="0" y="27"/>
                  </a:cxn>
                  <a:cxn ang="0">
                    <a:pos x="0" y="23"/>
                  </a:cxn>
                  <a:cxn ang="0">
                    <a:pos x="12" y="26"/>
                  </a:cxn>
                  <a:cxn ang="0">
                    <a:pos x="23" y="24"/>
                  </a:cxn>
                  <a:cxn ang="0">
                    <a:pos x="34" y="21"/>
                  </a:cxn>
                  <a:cxn ang="0">
                    <a:pos x="45" y="15"/>
                  </a:cxn>
                  <a:cxn ang="0">
                    <a:pos x="55" y="11"/>
                  </a:cxn>
                  <a:cxn ang="0">
                    <a:pos x="66" y="5"/>
                  </a:cxn>
                  <a:cxn ang="0">
                    <a:pos x="77" y="1"/>
                  </a:cxn>
                  <a:cxn ang="0">
                    <a:pos x="89" y="0"/>
                  </a:cxn>
                  <a:cxn ang="0">
                    <a:pos x="93" y="0"/>
                  </a:cxn>
                  <a:cxn ang="0">
                    <a:pos x="98" y="0"/>
                  </a:cxn>
                  <a:cxn ang="0">
                    <a:pos x="103" y="1"/>
                  </a:cxn>
                  <a:cxn ang="0">
                    <a:pos x="105" y="5"/>
                  </a:cxn>
                </a:cxnLst>
                <a:rect l="0" t="0" r="r" b="b"/>
                <a:pathLst>
                  <a:path w="105" h="58">
                    <a:moveTo>
                      <a:pt x="105" y="5"/>
                    </a:moveTo>
                    <a:lnTo>
                      <a:pt x="98" y="19"/>
                    </a:lnTo>
                    <a:lnTo>
                      <a:pt x="92" y="34"/>
                    </a:lnTo>
                    <a:lnTo>
                      <a:pt x="87" y="48"/>
                    </a:lnTo>
                    <a:lnTo>
                      <a:pt x="73" y="58"/>
                    </a:lnTo>
                    <a:lnTo>
                      <a:pt x="64" y="58"/>
                    </a:lnTo>
                    <a:lnTo>
                      <a:pt x="54" y="56"/>
                    </a:lnTo>
                    <a:lnTo>
                      <a:pt x="46" y="53"/>
                    </a:lnTo>
                    <a:lnTo>
                      <a:pt x="38" y="49"/>
                    </a:lnTo>
                    <a:lnTo>
                      <a:pt x="30" y="44"/>
                    </a:lnTo>
                    <a:lnTo>
                      <a:pt x="22" y="39"/>
                    </a:lnTo>
                    <a:lnTo>
                      <a:pt x="14" y="37"/>
                    </a:lnTo>
                    <a:lnTo>
                      <a:pt x="5" y="35"/>
                    </a:lnTo>
                    <a:lnTo>
                      <a:pt x="2" y="33"/>
                    </a:lnTo>
                    <a:lnTo>
                      <a:pt x="1" y="30"/>
                    </a:lnTo>
                    <a:lnTo>
                      <a:pt x="0" y="27"/>
                    </a:lnTo>
                    <a:lnTo>
                      <a:pt x="0" y="23"/>
                    </a:lnTo>
                    <a:lnTo>
                      <a:pt x="12" y="26"/>
                    </a:lnTo>
                    <a:lnTo>
                      <a:pt x="23" y="24"/>
                    </a:lnTo>
                    <a:lnTo>
                      <a:pt x="34" y="21"/>
                    </a:lnTo>
                    <a:lnTo>
                      <a:pt x="45" y="15"/>
                    </a:lnTo>
                    <a:lnTo>
                      <a:pt x="55" y="11"/>
                    </a:lnTo>
                    <a:lnTo>
                      <a:pt x="66" y="5"/>
                    </a:lnTo>
                    <a:lnTo>
                      <a:pt x="77" y="1"/>
                    </a:lnTo>
                    <a:lnTo>
                      <a:pt x="89" y="0"/>
                    </a:lnTo>
                    <a:lnTo>
                      <a:pt x="93" y="0"/>
                    </a:lnTo>
                    <a:lnTo>
                      <a:pt x="98" y="0"/>
                    </a:lnTo>
                    <a:lnTo>
                      <a:pt x="103" y="1"/>
                    </a:lnTo>
                    <a:lnTo>
                      <a:pt x="105"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7" name="Freeform 143"/>
              <p:cNvSpPr>
                <a:spLocks/>
              </p:cNvSpPr>
              <p:nvPr/>
            </p:nvSpPr>
            <p:spPr bwMode="auto">
              <a:xfrm>
                <a:off x="2528" y="3232"/>
                <a:ext cx="11" cy="15"/>
              </a:xfrm>
              <a:custGeom>
                <a:avLst/>
                <a:gdLst/>
                <a:ahLst/>
                <a:cxnLst>
                  <a:cxn ang="0">
                    <a:pos x="22" y="23"/>
                  </a:cxn>
                  <a:cxn ang="0">
                    <a:pos x="16" y="28"/>
                  </a:cxn>
                  <a:cxn ang="0">
                    <a:pos x="11" y="24"/>
                  </a:cxn>
                  <a:cxn ang="0">
                    <a:pos x="5" y="17"/>
                  </a:cxn>
                  <a:cxn ang="0">
                    <a:pos x="2" y="9"/>
                  </a:cxn>
                  <a:cxn ang="0">
                    <a:pos x="0" y="0"/>
                  </a:cxn>
                  <a:cxn ang="0">
                    <a:pos x="7" y="3"/>
                  </a:cxn>
                  <a:cxn ang="0">
                    <a:pos x="12" y="9"/>
                  </a:cxn>
                  <a:cxn ang="0">
                    <a:pos x="18" y="16"/>
                  </a:cxn>
                  <a:cxn ang="0">
                    <a:pos x="22" y="23"/>
                  </a:cxn>
                </a:cxnLst>
                <a:rect l="0" t="0" r="r" b="b"/>
                <a:pathLst>
                  <a:path w="22" h="28">
                    <a:moveTo>
                      <a:pt x="22" y="23"/>
                    </a:moveTo>
                    <a:lnTo>
                      <a:pt x="16" y="28"/>
                    </a:lnTo>
                    <a:lnTo>
                      <a:pt x="11" y="24"/>
                    </a:lnTo>
                    <a:lnTo>
                      <a:pt x="5" y="17"/>
                    </a:lnTo>
                    <a:lnTo>
                      <a:pt x="2" y="9"/>
                    </a:lnTo>
                    <a:lnTo>
                      <a:pt x="0" y="0"/>
                    </a:lnTo>
                    <a:lnTo>
                      <a:pt x="7" y="3"/>
                    </a:lnTo>
                    <a:lnTo>
                      <a:pt x="12" y="9"/>
                    </a:lnTo>
                    <a:lnTo>
                      <a:pt x="18" y="16"/>
                    </a:lnTo>
                    <a:lnTo>
                      <a:pt x="22" y="2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8" name="Freeform 144"/>
              <p:cNvSpPr>
                <a:spLocks/>
              </p:cNvSpPr>
              <p:nvPr/>
            </p:nvSpPr>
            <p:spPr bwMode="auto">
              <a:xfrm>
                <a:off x="3112" y="3289"/>
                <a:ext cx="61" cy="41"/>
              </a:xfrm>
              <a:custGeom>
                <a:avLst/>
                <a:gdLst/>
                <a:ahLst/>
                <a:cxnLst>
                  <a:cxn ang="0">
                    <a:pos x="115" y="35"/>
                  </a:cxn>
                  <a:cxn ang="0">
                    <a:pos x="108" y="41"/>
                  </a:cxn>
                  <a:cxn ang="0">
                    <a:pos x="101" y="48"/>
                  </a:cxn>
                  <a:cxn ang="0">
                    <a:pos x="96" y="55"/>
                  </a:cxn>
                  <a:cxn ang="0">
                    <a:pos x="90" y="62"/>
                  </a:cxn>
                  <a:cxn ang="0">
                    <a:pos x="83" y="67"/>
                  </a:cxn>
                  <a:cxn ang="0">
                    <a:pos x="76" y="73"/>
                  </a:cxn>
                  <a:cxn ang="0">
                    <a:pos x="69" y="78"/>
                  </a:cxn>
                  <a:cxn ang="0">
                    <a:pos x="60" y="81"/>
                  </a:cxn>
                  <a:cxn ang="0">
                    <a:pos x="52" y="82"/>
                  </a:cxn>
                  <a:cxn ang="0">
                    <a:pos x="43" y="82"/>
                  </a:cxn>
                  <a:cxn ang="0">
                    <a:pos x="35" y="81"/>
                  </a:cxn>
                  <a:cxn ang="0">
                    <a:pos x="27" y="79"/>
                  </a:cxn>
                  <a:cxn ang="0">
                    <a:pos x="19" y="77"/>
                  </a:cxn>
                  <a:cxn ang="0">
                    <a:pos x="13" y="72"/>
                  </a:cxn>
                  <a:cxn ang="0">
                    <a:pos x="7" y="66"/>
                  </a:cxn>
                  <a:cxn ang="0">
                    <a:pos x="2" y="58"/>
                  </a:cxn>
                  <a:cxn ang="0">
                    <a:pos x="0" y="21"/>
                  </a:cxn>
                  <a:cxn ang="0">
                    <a:pos x="8" y="18"/>
                  </a:cxn>
                  <a:cxn ang="0">
                    <a:pos x="16" y="14"/>
                  </a:cxn>
                  <a:cxn ang="0">
                    <a:pos x="23" y="10"/>
                  </a:cxn>
                  <a:cxn ang="0">
                    <a:pos x="30" y="5"/>
                  </a:cxn>
                  <a:cxn ang="0">
                    <a:pos x="38" y="2"/>
                  </a:cxn>
                  <a:cxn ang="0">
                    <a:pos x="45" y="0"/>
                  </a:cxn>
                  <a:cxn ang="0">
                    <a:pos x="53" y="2"/>
                  </a:cxn>
                  <a:cxn ang="0">
                    <a:pos x="62" y="5"/>
                  </a:cxn>
                  <a:cxn ang="0">
                    <a:pos x="70" y="7"/>
                  </a:cxn>
                  <a:cxn ang="0">
                    <a:pos x="80" y="6"/>
                  </a:cxn>
                  <a:cxn ang="0">
                    <a:pos x="88" y="5"/>
                  </a:cxn>
                  <a:cxn ang="0">
                    <a:pos x="96" y="3"/>
                  </a:cxn>
                  <a:cxn ang="0">
                    <a:pos x="104" y="3"/>
                  </a:cxn>
                  <a:cxn ang="0">
                    <a:pos x="111" y="4"/>
                  </a:cxn>
                  <a:cxn ang="0">
                    <a:pos x="116" y="10"/>
                  </a:cxn>
                  <a:cxn ang="0">
                    <a:pos x="122" y="19"/>
                  </a:cxn>
                  <a:cxn ang="0">
                    <a:pos x="115" y="35"/>
                  </a:cxn>
                </a:cxnLst>
                <a:rect l="0" t="0" r="r" b="b"/>
                <a:pathLst>
                  <a:path w="122" h="82">
                    <a:moveTo>
                      <a:pt x="115" y="35"/>
                    </a:moveTo>
                    <a:lnTo>
                      <a:pt x="108" y="41"/>
                    </a:lnTo>
                    <a:lnTo>
                      <a:pt x="101" y="48"/>
                    </a:lnTo>
                    <a:lnTo>
                      <a:pt x="96" y="55"/>
                    </a:lnTo>
                    <a:lnTo>
                      <a:pt x="90" y="62"/>
                    </a:lnTo>
                    <a:lnTo>
                      <a:pt x="83" y="67"/>
                    </a:lnTo>
                    <a:lnTo>
                      <a:pt x="76" y="73"/>
                    </a:lnTo>
                    <a:lnTo>
                      <a:pt x="69" y="78"/>
                    </a:lnTo>
                    <a:lnTo>
                      <a:pt x="60" y="81"/>
                    </a:lnTo>
                    <a:lnTo>
                      <a:pt x="52" y="82"/>
                    </a:lnTo>
                    <a:lnTo>
                      <a:pt x="43" y="82"/>
                    </a:lnTo>
                    <a:lnTo>
                      <a:pt x="35" y="81"/>
                    </a:lnTo>
                    <a:lnTo>
                      <a:pt x="27" y="79"/>
                    </a:lnTo>
                    <a:lnTo>
                      <a:pt x="19" y="77"/>
                    </a:lnTo>
                    <a:lnTo>
                      <a:pt x="13" y="72"/>
                    </a:lnTo>
                    <a:lnTo>
                      <a:pt x="7" y="66"/>
                    </a:lnTo>
                    <a:lnTo>
                      <a:pt x="2" y="58"/>
                    </a:lnTo>
                    <a:lnTo>
                      <a:pt x="0" y="21"/>
                    </a:lnTo>
                    <a:lnTo>
                      <a:pt x="8" y="18"/>
                    </a:lnTo>
                    <a:lnTo>
                      <a:pt x="16" y="14"/>
                    </a:lnTo>
                    <a:lnTo>
                      <a:pt x="23" y="10"/>
                    </a:lnTo>
                    <a:lnTo>
                      <a:pt x="30" y="5"/>
                    </a:lnTo>
                    <a:lnTo>
                      <a:pt x="38" y="2"/>
                    </a:lnTo>
                    <a:lnTo>
                      <a:pt x="45" y="0"/>
                    </a:lnTo>
                    <a:lnTo>
                      <a:pt x="53" y="2"/>
                    </a:lnTo>
                    <a:lnTo>
                      <a:pt x="62" y="5"/>
                    </a:lnTo>
                    <a:lnTo>
                      <a:pt x="70" y="7"/>
                    </a:lnTo>
                    <a:lnTo>
                      <a:pt x="80" y="6"/>
                    </a:lnTo>
                    <a:lnTo>
                      <a:pt x="88" y="5"/>
                    </a:lnTo>
                    <a:lnTo>
                      <a:pt x="96" y="3"/>
                    </a:lnTo>
                    <a:lnTo>
                      <a:pt x="104" y="3"/>
                    </a:lnTo>
                    <a:lnTo>
                      <a:pt x="111" y="4"/>
                    </a:lnTo>
                    <a:lnTo>
                      <a:pt x="116" y="10"/>
                    </a:lnTo>
                    <a:lnTo>
                      <a:pt x="122" y="19"/>
                    </a:lnTo>
                    <a:lnTo>
                      <a:pt x="115" y="35"/>
                    </a:lnTo>
                    <a:close/>
                  </a:path>
                </a:pathLst>
              </a:custGeom>
              <a:solidFill>
                <a:srgbClr val="9926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89" name="Freeform 145"/>
              <p:cNvSpPr>
                <a:spLocks/>
              </p:cNvSpPr>
              <p:nvPr/>
            </p:nvSpPr>
            <p:spPr bwMode="auto">
              <a:xfrm>
                <a:off x="2809" y="3267"/>
                <a:ext cx="19" cy="11"/>
              </a:xfrm>
              <a:custGeom>
                <a:avLst/>
                <a:gdLst/>
                <a:ahLst/>
                <a:cxnLst>
                  <a:cxn ang="0">
                    <a:pos x="39" y="0"/>
                  </a:cxn>
                  <a:cxn ang="0">
                    <a:pos x="39" y="4"/>
                  </a:cxn>
                  <a:cxn ang="0">
                    <a:pos x="38" y="9"/>
                  </a:cxn>
                  <a:cxn ang="0">
                    <a:pos x="35" y="15"/>
                  </a:cxn>
                  <a:cxn ang="0">
                    <a:pos x="31" y="18"/>
                  </a:cxn>
                  <a:cxn ang="0">
                    <a:pos x="24" y="22"/>
                  </a:cxn>
                  <a:cxn ang="0">
                    <a:pos x="19" y="22"/>
                  </a:cxn>
                  <a:cxn ang="0">
                    <a:pos x="12" y="19"/>
                  </a:cxn>
                  <a:cxn ang="0">
                    <a:pos x="5" y="16"/>
                  </a:cxn>
                  <a:cxn ang="0">
                    <a:pos x="0" y="13"/>
                  </a:cxn>
                  <a:cxn ang="0">
                    <a:pos x="6" y="11"/>
                  </a:cxn>
                  <a:cxn ang="0">
                    <a:pos x="11" y="9"/>
                  </a:cxn>
                  <a:cxn ang="0">
                    <a:pos x="15" y="7"/>
                  </a:cxn>
                  <a:cxn ang="0">
                    <a:pos x="20" y="4"/>
                  </a:cxn>
                  <a:cxn ang="0">
                    <a:pos x="24" y="2"/>
                  </a:cxn>
                  <a:cxn ang="0">
                    <a:pos x="29" y="0"/>
                  </a:cxn>
                  <a:cxn ang="0">
                    <a:pos x="34" y="0"/>
                  </a:cxn>
                  <a:cxn ang="0">
                    <a:pos x="39" y="0"/>
                  </a:cxn>
                </a:cxnLst>
                <a:rect l="0" t="0" r="r" b="b"/>
                <a:pathLst>
                  <a:path w="39" h="22">
                    <a:moveTo>
                      <a:pt x="39" y="0"/>
                    </a:moveTo>
                    <a:lnTo>
                      <a:pt x="39" y="4"/>
                    </a:lnTo>
                    <a:lnTo>
                      <a:pt x="38" y="9"/>
                    </a:lnTo>
                    <a:lnTo>
                      <a:pt x="35" y="15"/>
                    </a:lnTo>
                    <a:lnTo>
                      <a:pt x="31" y="18"/>
                    </a:lnTo>
                    <a:lnTo>
                      <a:pt x="24" y="22"/>
                    </a:lnTo>
                    <a:lnTo>
                      <a:pt x="19" y="22"/>
                    </a:lnTo>
                    <a:lnTo>
                      <a:pt x="12" y="19"/>
                    </a:lnTo>
                    <a:lnTo>
                      <a:pt x="5" y="16"/>
                    </a:lnTo>
                    <a:lnTo>
                      <a:pt x="0" y="13"/>
                    </a:lnTo>
                    <a:lnTo>
                      <a:pt x="6" y="11"/>
                    </a:lnTo>
                    <a:lnTo>
                      <a:pt x="11" y="9"/>
                    </a:lnTo>
                    <a:lnTo>
                      <a:pt x="15" y="7"/>
                    </a:lnTo>
                    <a:lnTo>
                      <a:pt x="20" y="4"/>
                    </a:lnTo>
                    <a:lnTo>
                      <a:pt x="24" y="2"/>
                    </a:lnTo>
                    <a:lnTo>
                      <a:pt x="29" y="0"/>
                    </a:lnTo>
                    <a:lnTo>
                      <a:pt x="34" y="0"/>
                    </a:lnTo>
                    <a:lnTo>
                      <a:pt x="39"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0" name="Freeform 146"/>
              <p:cNvSpPr>
                <a:spLocks/>
              </p:cNvSpPr>
              <p:nvPr/>
            </p:nvSpPr>
            <p:spPr bwMode="auto">
              <a:xfrm>
                <a:off x="2588" y="3305"/>
                <a:ext cx="397" cy="272"/>
              </a:xfrm>
              <a:custGeom>
                <a:avLst/>
                <a:gdLst/>
                <a:ahLst/>
                <a:cxnLst>
                  <a:cxn ang="0">
                    <a:pos x="756" y="128"/>
                  </a:cxn>
                  <a:cxn ang="0">
                    <a:pos x="725" y="188"/>
                  </a:cxn>
                  <a:cxn ang="0">
                    <a:pos x="761" y="412"/>
                  </a:cxn>
                  <a:cxn ang="0">
                    <a:pos x="731" y="470"/>
                  </a:cxn>
                  <a:cxn ang="0">
                    <a:pos x="642" y="501"/>
                  </a:cxn>
                  <a:cxn ang="0">
                    <a:pos x="553" y="515"/>
                  </a:cxn>
                  <a:cxn ang="0">
                    <a:pos x="464" y="514"/>
                  </a:cxn>
                  <a:cxn ang="0">
                    <a:pos x="410" y="497"/>
                  </a:cxn>
                  <a:cxn ang="0">
                    <a:pos x="463" y="462"/>
                  </a:cxn>
                  <a:cxn ang="0">
                    <a:pos x="513" y="428"/>
                  </a:cxn>
                  <a:cxn ang="0">
                    <a:pos x="548" y="390"/>
                  </a:cxn>
                  <a:cxn ang="0">
                    <a:pos x="577" y="355"/>
                  </a:cxn>
                  <a:cxn ang="0">
                    <a:pos x="621" y="323"/>
                  </a:cxn>
                  <a:cxn ang="0">
                    <a:pos x="644" y="277"/>
                  </a:cxn>
                  <a:cxn ang="0">
                    <a:pos x="607" y="243"/>
                  </a:cxn>
                  <a:cxn ang="0">
                    <a:pos x="528" y="239"/>
                  </a:cxn>
                  <a:cxn ang="0">
                    <a:pos x="462" y="282"/>
                  </a:cxn>
                  <a:cxn ang="0">
                    <a:pos x="414" y="342"/>
                  </a:cxn>
                  <a:cxn ang="0">
                    <a:pos x="371" y="393"/>
                  </a:cxn>
                  <a:cxn ang="0">
                    <a:pos x="326" y="406"/>
                  </a:cxn>
                  <a:cxn ang="0">
                    <a:pos x="277" y="403"/>
                  </a:cxn>
                  <a:cxn ang="0">
                    <a:pos x="236" y="335"/>
                  </a:cxn>
                  <a:cxn ang="0">
                    <a:pos x="220" y="274"/>
                  </a:cxn>
                  <a:cxn ang="0">
                    <a:pos x="190" y="284"/>
                  </a:cxn>
                  <a:cxn ang="0">
                    <a:pos x="141" y="344"/>
                  </a:cxn>
                  <a:cxn ang="0">
                    <a:pos x="136" y="416"/>
                  </a:cxn>
                  <a:cxn ang="0">
                    <a:pos x="182" y="456"/>
                  </a:cxn>
                  <a:cxn ang="0">
                    <a:pos x="259" y="449"/>
                  </a:cxn>
                  <a:cxn ang="0">
                    <a:pos x="325" y="432"/>
                  </a:cxn>
                  <a:cxn ang="0">
                    <a:pos x="365" y="419"/>
                  </a:cxn>
                  <a:cxn ang="0">
                    <a:pos x="445" y="440"/>
                  </a:cxn>
                  <a:cxn ang="0">
                    <a:pos x="376" y="494"/>
                  </a:cxn>
                  <a:cxn ang="0">
                    <a:pos x="300" y="529"/>
                  </a:cxn>
                  <a:cxn ang="0">
                    <a:pos x="215" y="544"/>
                  </a:cxn>
                  <a:cxn ang="0">
                    <a:pos x="123" y="535"/>
                  </a:cxn>
                  <a:cxn ang="0">
                    <a:pos x="47" y="489"/>
                  </a:cxn>
                  <a:cxn ang="0">
                    <a:pos x="6" y="412"/>
                  </a:cxn>
                  <a:cxn ang="0">
                    <a:pos x="22" y="307"/>
                  </a:cxn>
                  <a:cxn ang="0">
                    <a:pos x="99" y="227"/>
                  </a:cxn>
                  <a:cxn ang="0">
                    <a:pos x="166" y="190"/>
                  </a:cxn>
                  <a:cxn ang="0">
                    <a:pos x="235" y="161"/>
                  </a:cxn>
                  <a:cxn ang="0">
                    <a:pos x="305" y="132"/>
                  </a:cxn>
                  <a:cxn ang="0">
                    <a:pos x="373" y="100"/>
                  </a:cxn>
                  <a:cxn ang="0">
                    <a:pos x="423" y="115"/>
                  </a:cxn>
                  <a:cxn ang="0">
                    <a:pos x="475" y="117"/>
                  </a:cxn>
                  <a:cxn ang="0">
                    <a:pos x="524" y="105"/>
                  </a:cxn>
                  <a:cxn ang="0">
                    <a:pos x="567" y="76"/>
                  </a:cxn>
                  <a:cxn ang="0">
                    <a:pos x="652" y="56"/>
                  </a:cxn>
                  <a:cxn ang="0">
                    <a:pos x="726" y="0"/>
                  </a:cxn>
                  <a:cxn ang="0">
                    <a:pos x="757" y="50"/>
                  </a:cxn>
                  <a:cxn ang="0">
                    <a:pos x="795" y="95"/>
                  </a:cxn>
                </a:cxnLst>
                <a:rect l="0" t="0" r="r" b="b"/>
                <a:pathLst>
                  <a:path w="795" h="544">
                    <a:moveTo>
                      <a:pt x="795" y="95"/>
                    </a:moveTo>
                    <a:lnTo>
                      <a:pt x="781" y="105"/>
                    </a:lnTo>
                    <a:lnTo>
                      <a:pt x="767" y="116"/>
                    </a:lnTo>
                    <a:lnTo>
                      <a:pt x="756" y="128"/>
                    </a:lnTo>
                    <a:lnTo>
                      <a:pt x="745" y="141"/>
                    </a:lnTo>
                    <a:lnTo>
                      <a:pt x="736" y="155"/>
                    </a:lnTo>
                    <a:lnTo>
                      <a:pt x="729" y="171"/>
                    </a:lnTo>
                    <a:lnTo>
                      <a:pt x="725" y="188"/>
                    </a:lnTo>
                    <a:lnTo>
                      <a:pt x="722" y="205"/>
                    </a:lnTo>
                    <a:lnTo>
                      <a:pt x="727" y="260"/>
                    </a:lnTo>
                    <a:lnTo>
                      <a:pt x="760" y="395"/>
                    </a:lnTo>
                    <a:lnTo>
                      <a:pt x="761" y="412"/>
                    </a:lnTo>
                    <a:lnTo>
                      <a:pt x="764" y="429"/>
                    </a:lnTo>
                    <a:lnTo>
                      <a:pt x="761" y="446"/>
                    </a:lnTo>
                    <a:lnTo>
                      <a:pt x="754" y="459"/>
                    </a:lnTo>
                    <a:lnTo>
                      <a:pt x="731" y="470"/>
                    </a:lnTo>
                    <a:lnTo>
                      <a:pt x="708" y="479"/>
                    </a:lnTo>
                    <a:lnTo>
                      <a:pt x="686" y="488"/>
                    </a:lnTo>
                    <a:lnTo>
                      <a:pt x="663" y="495"/>
                    </a:lnTo>
                    <a:lnTo>
                      <a:pt x="642" y="501"/>
                    </a:lnTo>
                    <a:lnTo>
                      <a:pt x="620" y="505"/>
                    </a:lnTo>
                    <a:lnTo>
                      <a:pt x="598" y="510"/>
                    </a:lnTo>
                    <a:lnTo>
                      <a:pt x="576" y="512"/>
                    </a:lnTo>
                    <a:lnTo>
                      <a:pt x="553" y="515"/>
                    </a:lnTo>
                    <a:lnTo>
                      <a:pt x="531" y="516"/>
                    </a:lnTo>
                    <a:lnTo>
                      <a:pt x="509" y="516"/>
                    </a:lnTo>
                    <a:lnTo>
                      <a:pt x="487" y="515"/>
                    </a:lnTo>
                    <a:lnTo>
                      <a:pt x="464" y="514"/>
                    </a:lnTo>
                    <a:lnTo>
                      <a:pt x="442" y="511"/>
                    </a:lnTo>
                    <a:lnTo>
                      <a:pt x="419" y="508"/>
                    </a:lnTo>
                    <a:lnTo>
                      <a:pt x="396" y="504"/>
                    </a:lnTo>
                    <a:lnTo>
                      <a:pt x="410" y="497"/>
                    </a:lnTo>
                    <a:lnTo>
                      <a:pt x="424" y="489"/>
                    </a:lnTo>
                    <a:lnTo>
                      <a:pt x="438" y="480"/>
                    </a:lnTo>
                    <a:lnTo>
                      <a:pt x="450" y="471"/>
                    </a:lnTo>
                    <a:lnTo>
                      <a:pt x="463" y="462"/>
                    </a:lnTo>
                    <a:lnTo>
                      <a:pt x="476" y="452"/>
                    </a:lnTo>
                    <a:lnTo>
                      <a:pt x="488" y="444"/>
                    </a:lnTo>
                    <a:lnTo>
                      <a:pt x="502" y="436"/>
                    </a:lnTo>
                    <a:lnTo>
                      <a:pt x="513" y="428"/>
                    </a:lnTo>
                    <a:lnTo>
                      <a:pt x="523" y="419"/>
                    </a:lnTo>
                    <a:lnTo>
                      <a:pt x="532" y="410"/>
                    </a:lnTo>
                    <a:lnTo>
                      <a:pt x="540" y="401"/>
                    </a:lnTo>
                    <a:lnTo>
                      <a:pt x="548" y="390"/>
                    </a:lnTo>
                    <a:lnTo>
                      <a:pt x="554" y="380"/>
                    </a:lnTo>
                    <a:lnTo>
                      <a:pt x="560" y="368"/>
                    </a:lnTo>
                    <a:lnTo>
                      <a:pt x="564" y="357"/>
                    </a:lnTo>
                    <a:lnTo>
                      <a:pt x="577" y="355"/>
                    </a:lnTo>
                    <a:lnTo>
                      <a:pt x="589" y="349"/>
                    </a:lnTo>
                    <a:lnTo>
                      <a:pt x="601" y="342"/>
                    </a:lnTo>
                    <a:lnTo>
                      <a:pt x="612" y="334"/>
                    </a:lnTo>
                    <a:lnTo>
                      <a:pt x="621" y="323"/>
                    </a:lnTo>
                    <a:lnTo>
                      <a:pt x="630" y="313"/>
                    </a:lnTo>
                    <a:lnTo>
                      <a:pt x="637" y="302"/>
                    </a:lnTo>
                    <a:lnTo>
                      <a:pt x="642" y="290"/>
                    </a:lnTo>
                    <a:lnTo>
                      <a:pt x="644" y="277"/>
                    </a:lnTo>
                    <a:lnTo>
                      <a:pt x="640" y="266"/>
                    </a:lnTo>
                    <a:lnTo>
                      <a:pt x="635" y="255"/>
                    </a:lnTo>
                    <a:lnTo>
                      <a:pt x="625" y="249"/>
                    </a:lnTo>
                    <a:lnTo>
                      <a:pt x="607" y="243"/>
                    </a:lnTo>
                    <a:lnTo>
                      <a:pt x="587" y="238"/>
                    </a:lnTo>
                    <a:lnTo>
                      <a:pt x="567" y="236"/>
                    </a:lnTo>
                    <a:lnTo>
                      <a:pt x="547" y="236"/>
                    </a:lnTo>
                    <a:lnTo>
                      <a:pt x="528" y="239"/>
                    </a:lnTo>
                    <a:lnTo>
                      <a:pt x="509" y="245"/>
                    </a:lnTo>
                    <a:lnTo>
                      <a:pt x="492" y="254"/>
                    </a:lnTo>
                    <a:lnTo>
                      <a:pt x="476" y="268"/>
                    </a:lnTo>
                    <a:lnTo>
                      <a:pt x="462" y="282"/>
                    </a:lnTo>
                    <a:lnTo>
                      <a:pt x="449" y="296"/>
                    </a:lnTo>
                    <a:lnTo>
                      <a:pt x="437" y="311"/>
                    </a:lnTo>
                    <a:lnTo>
                      <a:pt x="425" y="326"/>
                    </a:lnTo>
                    <a:lnTo>
                      <a:pt x="414" y="342"/>
                    </a:lnTo>
                    <a:lnTo>
                      <a:pt x="403" y="357"/>
                    </a:lnTo>
                    <a:lnTo>
                      <a:pt x="393" y="373"/>
                    </a:lnTo>
                    <a:lnTo>
                      <a:pt x="381" y="388"/>
                    </a:lnTo>
                    <a:lnTo>
                      <a:pt x="371" y="393"/>
                    </a:lnTo>
                    <a:lnTo>
                      <a:pt x="359" y="397"/>
                    </a:lnTo>
                    <a:lnTo>
                      <a:pt x="349" y="401"/>
                    </a:lnTo>
                    <a:lnTo>
                      <a:pt x="338" y="403"/>
                    </a:lnTo>
                    <a:lnTo>
                      <a:pt x="326" y="406"/>
                    </a:lnTo>
                    <a:lnTo>
                      <a:pt x="315" y="410"/>
                    </a:lnTo>
                    <a:lnTo>
                      <a:pt x="304" y="412"/>
                    </a:lnTo>
                    <a:lnTo>
                      <a:pt x="293" y="416"/>
                    </a:lnTo>
                    <a:lnTo>
                      <a:pt x="277" y="403"/>
                    </a:lnTo>
                    <a:lnTo>
                      <a:pt x="263" y="388"/>
                    </a:lnTo>
                    <a:lnTo>
                      <a:pt x="252" y="372"/>
                    </a:lnTo>
                    <a:lnTo>
                      <a:pt x="243" y="353"/>
                    </a:lnTo>
                    <a:lnTo>
                      <a:pt x="236" y="335"/>
                    </a:lnTo>
                    <a:lnTo>
                      <a:pt x="230" y="317"/>
                    </a:lnTo>
                    <a:lnTo>
                      <a:pt x="226" y="297"/>
                    </a:lnTo>
                    <a:lnTo>
                      <a:pt x="224" y="277"/>
                    </a:lnTo>
                    <a:lnTo>
                      <a:pt x="220" y="274"/>
                    </a:lnTo>
                    <a:lnTo>
                      <a:pt x="217" y="272"/>
                    </a:lnTo>
                    <a:lnTo>
                      <a:pt x="212" y="273"/>
                    </a:lnTo>
                    <a:lnTo>
                      <a:pt x="207" y="274"/>
                    </a:lnTo>
                    <a:lnTo>
                      <a:pt x="190" y="284"/>
                    </a:lnTo>
                    <a:lnTo>
                      <a:pt x="175" y="297"/>
                    </a:lnTo>
                    <a:lnTo>
                      <a:pt x="161" y="312"/>
                    </a:lnTo>
                    <a:lnTo>
                      <a:pt x="150" y="327"/>
                    </a:lnTo>
                    <a:lnTo>
                      <a:pt x="141" y="344"/>
                    </a:lnTo>
                    <a:lnTo>
                      <a:pt x="135" y="363"/>
                    </a:lnTo>
                    <a:lnTo>
                      <a:pt x="131" y="382"/>
                    </a:lnTo>
                    <a:lnTo>
                      <a:pt x="133" y="403"/>
                    </a:lnTo>
                    <a:lnTo>
                      <a:pt x="136" y="416"/>
                    </a:lnTo>
                    <a:lnTo>
                      <a:pt x="143" y="428"/>
                    </a:lnTo>
                    <a:lnTo>
                      <a:pt x="151" y="440"/>
                    </a:lnTo>
                    <a:lnTo>
                      <a:pt x="163" y="449"/>
                    </a:lnTo>
                    <a:lnTo>
                      <a:pt x="182" y="456"/>
                    </a:lnTo>
                    <a:lnTo>
                      <a:pt x="203" y="458"/>
                    </a:lnTo>
                    <a:lnTo>
                      <a:pt x="221" y="457"/>
                    </a:lnTo>
                    <a:lnTo>
                      <a:pt x="241" y="454"/>
                    </a:lnTo>
                    <a:lnTo>
                      <a:pt x="259" y="449"/>
                    </a:lnTo>
                    <a:lnTo>
                      <a:pt x="279" y="444"/>
                    </a:lnTo>
                    <a:lnTo>
                      <a:pt x="297" y="439"/>
                    </a:lnTo>
                    <a:lnTo>
                      <a:pt x="316" y="435"/>
                    </a:lnTo>
                    <a:lnTo>
                      <a:pt x="325" y="432"/>
                    </a:lnTo>
                    <a:lnTo>
                      <a:pt x="335" y="428"/>
                    </a:lnTo>
                    <a:lnTo>
                      <a:pt x="346" y="425"/>
                    </a:lnTo>
                    <a:lnTo>
                      <a:pt x="355" y="421"/>
                    </a:lnTo>
                    <a:lnTo>
                      <a:pt x="365" y="419"/>
                    </a:lnTo>
                    <a:lnTo>
                      <a:pt x="374" y="416"/>
                    </a:lnTo>
                    <a:lnTo>
                      <a:pt x="384" y="411"/>
                    </a:lnTo>
                    <a:lnTo>
                      <a:pt x="392" y="405"/>
                    </a:lnTo>
                    <a:lnTo>
                      <a:pt x="445" y="440"/>
                    </a:lnTo>
                    <a:lnTo>
                      <a:pt x="427" y="455"/>
                    </a:lnTo>
                    <a:lnTo>
                      <a:pt x="411" y="469"/>
                    </a:lnTo>
                    <a:lnTo>
                      <a:pt x="393" y="481"/>
                    </a:lnTo>
                    <a:lnTo>
                      <a:pt x="376" y="494"/>
                    </a:lnTo>
                    <a:lnTo>
                      <a:pt x="357" y="504"/>
                    </a:lnTo>
                    <a:lnTo>
                      <a:pt x="339" y="514"/>
                    </a:lnTo>
                    <a:lnTo>
                      <a:pt x="319" y="522"/>
                    </a:lnTo>
                    <a:lnTo>
                      <a:pt x="300" y="529"/>
                    </a:lnTo>
                    <a:lnTo>
                      <a:pt x="280" y="534"/>
                    </a:lnTo>
                    <a:lnTo>
                      <a:pt x="259" y="539"/>
                    </a:lnTo>
                    <a:lnTo>
                      <a:pt x="237" y="541"/>
                    </a:lnTo>
                    <a:lnTo>
                      <a:pt x="215" y="544"/>
                    </a:lnTo>
                    <a:lnTo>
                      <a:pt x="194" y="544"/>
                    </a:lnTo>
                    <a:lnTo>
                      <a:pt x="171" y="542"/>
                    </a:lnTo>
                    <a:lnTo>
                      <a:pt x="148" y="540"/>
                    </a:lnTo>
                    <a:lnTo>
                      <a:pt x="123" y="535"/>
                    </a:lnTo>
                    <a:lnTo>
                      <a:pt x="103" y="529"/>
                    </a:lnTo>
                    <a:lnTo>
                      <a:pt x="83" y="518"/>
                    </a:lnTo>
                    <a:lnTo>
                      <a:pt x="65" y="505"/>
                    </a:lnTo>
                    <a:lnTo>
                      <a:pt x="47" y="489"/>
                    </a:lnTo>
                    <a:lnTo>
                      <a:pt x="32" y="472"/>
                    </a:lnTo>
                    <a:lnTo>
                      <a:pt x="20" y="454"/>
                    </a:lnTo>
                    <a:lnTo>
                      <a:pt x="10" y="433"/>
                    </a:lnTo>
                    <a:lnTo>
                      <a:pt x="6" y="412"/>
                    </a:lnTo>
                    <a:lnTo>
                      <a:pt x="0" y="383"/>
                    </a:lnTo>
                    <a:lnTo>
                      <a:pt x="2" y="357"/>
                    </a:lnTo>
                    <a:lnTo>
                      <a:pt x="9" y="332"/>
                    </a:lnTo>
                    <a:lnTo>
                      <a:pt x="22" y="307"/>
                    </a:lnTo>
                    <a:lnTo>
                      <a:pt x="38" y="285"/>
                    </a:lnTo>
                    <a:lnTo>
                      <a:pt x="58" y="265"/>
                    </a:lnTo>
                    <a:lnTo>
                      <a:pt x="78" y="245"/>
                    </a:lnTo>
                    <a:lnTo>
                      <a:pt x="99" y="227"/>
                    </a:lnTo>
                    <a:lnTo>
                      <a:pt x="115" y="216"/>
                    </a:lnTo>
                    <a:lnTo>
                      <a:pt x="133" y="207"/>
                    </a:lnTo>
                    <a:lnTo>
                      <a:pt x="150" y="199"/>
                    </a:lnTo>
                    <a:lnTo>
                      <a:pt x="166" y="190"/>
                    </a:lnTo>
                    <a:lnTo>
                      <a:pt x="183" y="183"/>
                    </a:lnTo>
                    <a:lnTo>
                      <a:pt x="201" y="175"/>
                    </a:lnTo>
                    <a:lnTo>
                      <a:pt x="218" y="168"/>
                    </a:lnTo>
                    <a:lnTo>
                      <a:pt x="235" y="161"/>
                    </a:lnTo>
                    <a:lnTo>
                      <a:pt x="252" y="154"/>
                    </a:lnTo>
                    <a:lnTo>
                      <a:pt x="270" y="147"/>
                    </a:lnTo>
                    <a:lnTo>
                      <a:pt x="288" y="139"/>
                    </a:lnTo>
                    <a:lnTo>
                      <a:pt x="305" y="132"/>
                    </a:lnTo>
                    <a:lnTo>
                      <a:pt x="323" y="125"/>
                    </a:lnTo>
                    <a:lnTo>
                      <a:pt x="339" y="117"/>
                    </a:lnTo>
                    <a:lnTo>
                      <a:pt x="356" y="109"/>
                    </a:lnTo>
                    <a:lnTo>
                      <a:pt x="373" y="100"/>
                    </a:lnTo>
                    <a:lnTo>
                      <a:pt x="385" y="105"/>
                    </a:lnTo>
                    <a:lnTo>
                      <a:pt x="397" y="109"/>
                    </a:lnTo>
                    <a:lnTo>
                      <a:pt x="410" y="113"/>
                    </a:lnTo>
                    <a:lnTo>
                      <a:pt x="423" y="115"/>
                    </a:lnTo>
                    <a:lnTo>
                      <a:pt x="435" y="117"/>
                    </a:lnTo>
                    <a:lnTo>
                      <a:pt x="448" y="117"/>
                    </a:lnTo>
                    <a:lnTo>
                      <a:pt x="462" y="117"/>
                    </a:lnTo>
                    <a:lnTo>
                      <a:pt x="475" y="117"/>
                    </a:lnTo>
                    <a:lnTo>
                      <a:pt x="487" y="115"/>
                    </a:lnTo>
                    <a:lnTo>
                      <a:pt x="500" y="113"/>
                    </a:lnTo>
                    <a:lnTo>
                      <a:pt x="511" y="109"/>
                    </a:lnTo>
                    <a:lnTo>
                      <a:pt x="524" y="105"/>
                    </a:lnTo>
                    <a:lnTo>
                      <a:pt x="534" y="99"/>
                    </a:lnTo>
                    <a:lnTo>
                      <a:pt x="546" y="92"/>
                    </a:lnTo>
                    <a:lnTo>
                      <a:pt x="556" y="84"/>
                    </a:lnTo>
                    <a:lnTo>
                      <a:pt x="567" y="76"/>
                    </a:lnTo>
                    <a:lnTo>
                      <a:pt x="590" y="76"/>
                    </a:lnTo>
                    <a:lnTo>
                      <a:pt x="612" y="72"/>
                    </a:lnTo>
                    <a:lnTo>
                      <a:pt x="632" y="65"/>
                    </a:lnTo>
                    <a:lnTo>
                      <a:pt x="652" y="56"/>
                    </a:lnTo>
                    <a:lnTo>
                      <a:pt x="672" y="45"/>
                    </a:lnTo>
                    <a:lnTo>
                      <a:pt x="690" y="31"/>
                    </a:lnTo>
                    <a:lnTo>
                      <a:pt x="708" y="16"/>
                    </a:lnTo>
                    <a:lnTo>
                      <a:pt x="726" y="0"/>
                    </a:lnTo>
                    <a:lnTo>
                      <a:pt x="733" y="12"/>
                    </a:lnTo>
                    <a:lnTo>
                      <a:pt x="739" y="25"/>
                    </a:lnTo>
                    <a:lnTo>
                      <a:pt x="748" y="38"/>
                    </a:lnTo>
                    <a:lnTo>
                      <a:pt x="757" y="50"/>
                    </a:lnTo>
                    <a:lnTo>
                      <a:pt x="766" y="62"/>
                    </a:lnTo>
                    <a:lnTo>
                      <a:pt x="775" y="73"/>
                    </a:lnTo>
                    <a:lnTo>
                      <a:pt x="784" y="85"/>
                    </a:lnTo>
                    <a:lnTo>
                      <a:pt x="795" y="95"/>
                    </a:lnTo>
                    <a:close/>
                  </a:path>
                </a:pathLst>
              </a:custGeom>
              <a:solidFill>
                <a:srgbClr val="FFFF7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1" name="Freeform 147"/>
              <p:cNvSpPr>
                <a:spLocks/>
              </p:cNvSpPr>
              <p:nvPr/>
            </p:nvSpPr>
            <p:spPr bwMode="auto">
              <a:xfrm>
                <a:off x="2640" y="3287"/>
                <a:ext cx="11" cy="11"/>
              </a:xfrm>
              <a:custGeom>
                <a:avLst/>
                <a:gdLst/>
                <a:ahLst/>
                <a:cxnLst>
                  <a:cxn ang="0">
                    <a:pos x="22" y="10"/>
                  </a:cxn>
                  <a:cxn ang="0">
                    <a:pos x="20" y="14"/>
                  </a:cxn>
                  <a:cxn ang="0">
                    <a:pos x="20" y="18"/>
                  </a:cxn>
                  <a:cxn ang="0">
                    <a:pos x="18" y="21"/>
                  </a:cxn>
                  <a:cxn ang="0">
                    <a:pos x="15" y="22"/>
                  </a:cxn>
                  <a:cxn ang="0">
                    <a:pos x="9" y="22"/>
                  </a:cxn>
                  <a:cxn ang="0">
                    <a:pos x="3" y="20"/>
                  </a:cxn>
                  <a:cxn ang="0">
                    <a:pos x="0" y="16"/>
                  </a:cxn>
                  <a:cxn ang="0">
                    <a:pos x="0" y="10"/>
                  </a:cxn>
                  <a:cxn ang="0">
                    <a:pos x="0" y="6"/>
                  </a:cxn>
                  <a:cxn ang="0">
                    <a:pos x="2" y="3"/>
                  </a:cxn>
                  <a:cxn ang="0">
                    <a:pos x="4" y="1"/>
                  </a:cxn>
                  <a:cxn ang="0">
                    <a:pos x="8" y="0"/>
                  </a:cxn>
                  <a:cxn ang="0">
                    <a:pos x="11" y="2"/>
                  </a:cxn>
                  <a:cxn ang="0">
                    <a:pos x="15" y="5"/>
                  </a:cxn>
                  <a:cxn ang="0">
                    <a:pos x="19" y="7"/>
                  </a:cxn>
                  <a:cxn ang="0">
                    <a:pos x="22" y="10"/>
                  </a:cxn>
                </a:cxnLst>
                <a:rect l="0" t="0" r="r" b="b"/>
                <a:pathLst>
                  <a:path w="22" h="22">
                    <a:moveTo>
                      <a:pt x="22" y="10"/>
                    </a:moveTo>
                    <a:lnTo>
                      <a:pt x="20" y="14"/>
                    </a:lnTo>
                    <a:lnTo>
                      <a:pt x="20" y="18"/>
                    </a:lnTo>
                    <a:lnTo>
                      <a:pt x="18" y="21"/>
                    </a:lnTo>
                    <a:lnTo>
                      <a:pt x="15" y="22"/>
                    </a:lnTo>
                    <a:lnTo>
                      <a:pt x="9" y="22"/>
                    </a:lnTo>
                    <a:lnTo>
                      <a:pt x="3" y="20"/>
                    </a:lnTo>
                    <a:lnTo>
                      <a:pt x="0" y="16"/>
                    </a:lnTo>
                    <a:lnTo>
                      <a:pt x="0" y="10"/>
                    </a:lnTo>
                    <a:lnTo>
                      <a:pt x="0" y="6"/>
                    </a:lnTo>
                    <a:lnTo>
                      <a:pt x="2" y="3"/>
                    </a:lnTo>
                    <a:lnTo>
                      <a:pt x="4" y="1"/>
                    </a:lnTo>
                    <a:lnTo>
                      <a:pt x="8" y="0"/>
                    </a:lnTo>
                    <a:lnTo>
                      <a:pt x="11" y="2"/>
                    </a:lnTo>
                    <a:lnTo>
                      <a:pt x="15" y="5"/>
                    </a:lnTo>
                    <a:lnTo>
                      <a:pt x="19" y="7"/>
                    </a:lnTo>
                    <a:lnTo>
                      <a:pt x="22"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2" name="Freeform 148"/>
              <p:cNvSpPr>
                <a:spLocks/>
              </p:cNvSpPr>
              <p:nvPr/>
            </p:nvSpPr>
            <p:spPr bwMode="auto">
              <a:xfrm>
                <a:off x="2531" y="3289"/>
                <a:ext cx="19" cy="13"/>
              </a:xfrm>
              <a:custGeom>
                <a:avLst/>
                <a:gdLst/>
                <a:ahLst/>
                <a:cxnLst>
                  <a:cxn ang="0">
                    <a:pos x="38" y="0"/>
                  </a:cxn>
                  <a:cxn ang="0">
                    <a:pos x="31" y="7"/>
                  </a:cxn>
                  <a:cxn ang="0">
                    <a:pos x="24" y="15"/>
                  </a:cxn>
                  <a:cxn ang="0">
                    <a:pos x="17" y="24"/>
                  </a:cxn>
                  <a:cxn ang="0">
                    <a:pos x="8" y="27"/>
                  </a:cxn>
                  <a:cxn ang="0">
                    <a:pos x="4" y="22"/>
                  </a:cxn>
                  <a:cxn ang="0">
                    <a:pos x="2" y="17"/>
                  </a:cxn>
                  <a:cxn ang="0">
                    <a:pos x="1" y="11"/>
                  </a:cxn>
                  <a:cxn ang="0">
                    <a:pos x="0" y="6"/>
                  </a:cxn>
                  <a:cxn ang="0">
                    <a:pos x="5" y="5"/>
                  </a:cxn>
                  <a:cxn ang="0">
                    <a:pos x="9" y="5"/>
                  </a:cxn>
                  <a:cxn ang="0">
                    <a:pos x="14" y="4"/>
                  </a:cxn>
                  <a:cxn ang="0">
                    <a:pos x="20" y="3"/>
                  </a:cxn>
                  <a:cxn ang="0">
                    <a:pos x="24" y="3"/>
                  </a:cxn>
                  <a:cxn ang="0">
                    <a:pos x="29" y="2"/>
                  </a:cxn>
                  <a:cxn ang="0">
                    <a:pos x="34" y="2"/>
                  </a:cxn>
                  <a:cxn ang="0">
                    <a:pos x="38" y="0"/>
                  </a:cxn>
                </a:cxnLst>
                <a:rect l="0" t="0" r="r" b="b"/>
                <a:pathLst>
                  <a:path w="38" h="27">
                    <a:moveTo>
                      <a:pt x="38" y="0"/>
                    </a:moveTo>
                    <a:lnTo>
                      <a:pt x="31" y="7"/>
                    </a:lnTo>
                    <a:lnTo>
                      <a:pt x="24" y="15"/>
                    </a:lnTo>
                    <a:lnTo>
                      <a:pt x="17" y="24"/>
                    </a:lnTo>
                    <a:lnTo>
                      <a:pt x="8" y="27"/>
                    </a:lnTo>
                    <a:lnTo>
                      <a:pt x="4" y="22"/>
                    </a:lnTo>
                    <a:lnTo>
                      <a:pt x="2" y="17"/>
                    </a:lnTo>
                    <a:lnTo>
                      <a:pt x="1" y="11"/>
                    </a:lnTo>
                    <a:lnTo>
                      <a:pt x="0" y="6"/>
                    </a:lnTo>
                    <a:lnTo>
                      <a:pt x="5" y="5"/>
                    </a:lnTo>
                    <a:lnTo>
                      <a:pt x="9" y="5"/>
                    </a:lnTo>
                    <a:lnTo>
                      <a:pt x="14" y="4"/>
                    </a:lnTo>
                    <a:lnTo>
                      <a:pt x="20" y="3"/>
                    </a:lnTo>
                    <a:lnTo>
                      <a:pt x="24" y="3"/>
                    </a:lnTo>
                    <a:lnTo>
                      <a:pt x="29" y="2"/>
                    </a:lnTo>
                    <a:lnTo>
                      <a:pt x="34" y="2"/>
                    </a:lnTo>
                    <a:lnTo>
                      <a:pt x="38" y="0"/>
                    </a:lnTo>
                    <a:close/>
                  </a:path>
                </a:pathLst>
              </a:custGeom>
              <a:solidFill>
                <a:srgbClr val="F2CC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3" name="Freeform 149"/>
              <p:cNvSpPr>
                <a:spLocks/>
              </p:cNvSpPr>
              <p:nvPr/>
            </p:nvSpPr>
            <p:spPr bwMode="auto">
              <a:xfrm>
                <a:off x="2749" y="3326"/>
                <a:ext cx="201" cy="67"/>
              </a:xfrm>
              <a:custGeom>
                <a:avLst/>
                <a:gdLst/>
                <a:ahLst/>
                <a:cxnLst>
                  <a:cxn ang="0">
                    <a:pos x="402" y="5"/>
                  </a:cxn>
                  <a:cxn ang="0">
                    <a:pos x="400" y="12"/>
                  </a:cxn>
                  <a:cxn ang="0">
                    <a:pos x="385" y="19"/>
                  </a:cxn>
                  <a:cxn ang="0">
                    <a:pos x="372" y="27"/>
                  </a:cxn>
                  <a:cxn ang="0">
                    <a:pos x="358" y="36"/>
                  </a:cxn>
                  <a:cxn ang="0">
                    <a:pos x="344" y="45"/>
                  </a:cxn>
                  <a:cxn ang="0">
                    <a:pos x="329" y="54"/>
                  </a:cxn>
                  <a:cxn ang="0">
                    <a:pos x="315" y="65"/>
                  </a:cxn>
                  <a:cxn ang="0">
                    <a:pos x="301" y="74"/>
                  </a:cxn>
                  <a:cxn ang="0">
                    <a:pos x="287" y="83"/>
                  </a:cxn>
                  <a:cxn ang="0">
                    <a:pos x="274" y="94"/>
                  </a:cxn>
                  <a:cxn ang="0">
                    <a:pos x="260" y="102"/>
                  </a:cxn>
                  <a:cxn ang="0">
                    <a:pos x="245" y="110"/>
                  </a:cxn>
                  <a:cxn ang="0">
                    <a:pos x="230" y="117"/>
                  </a:cxn>
                  <a:cxn ang="0">
                    <a:pos x="215" y="122"/>
                  </a:cxn>
                  <a:cxn ang="0">
                    <a:pos x="199" y="127"/>
                  </a:cxn>
                  <a:cxn ang="0">
                    <a:pos x="183" y="130"/>
                  </a:cxn>
                  <a:cxn ang="0">
                    <a:pos x="167" y="132"/>
                  </a:cxn>
                  <a:cxn ang="0">
                    <a:pos x="146" y="134"/>
                  </a:cxn>
                  <a:cxn ang="0">
                    <a:pos x="124" y="135"/>
                  </a:cxn>
                  <a:cxn ang="0">
                    <a:pos x="101" y="135"/>
                  </a:cxn>
                  <a:cxn ang="0">
                    <a:pos x="78" y="133"/>
                  </a:cxn>
                  <a:cxn ang="0">
                    <a:pos x="56" y="129"/>
                  </a:cxn>
                  <a:cxn ang="0">
                    <a:pos x="35" y="122"/>
                  </a:cxn>
                  <a:cxn ang="0">
                    <a:pos x="16" y="113"/>
                  </a:cxn>
                  <a:cxn ang="0">
                    <a:pos x="0" y="99"/>
                  </a:cxn>
                  <a:cxn ang="0">
                    <a:pos x="5" y="102"/>
                  </a:cxn>
                  <a:cxn ang="0">
                    <a:pos x="11" y="105"/>
                  </a:cxn>
                  <a:cxn ang="0">
                    <a:pos x="18" y="107"/>
                  </a:cxn>
                  <a:cxn ang="0">
                    <a:pos x="26" y="110"/>
                  </a:cxn>
                  <a:cxn ang="0">
                    <a:pos x="33" y="112"/>
                  </a:cxn>
                  <a:cxn ang="0">
                    <a:pos x="41" y="115"/>
                  </a:cxn>
                  <a:cxn ang="0">
                    <a:pos x="49" y="118"/>
                  </a:cxn>
                  <a:cxn ang="0">
                    <a:pos x="56" y="121"/>
                  </a:cxn>
                  <a:cxn ang="0">
                    <a:pos x="77" y="123"/>
                  </a:cxn>
                  <a:cxn ang="0">
                    <a:pos x="99" y="125"/>
                  </a:cxn>
                  <a:cxn ang="0">
                    <a:pos x="119" y="125"/>
                  </a:cxn>
                  <a:cxn ang="0">
                    <a:pos x="139" y="123"/>
                  </a:cxn>
                  <a:cxn ang="0">
                    <a:pos x="160" y="121"/>
                  </a:cxn>
                  <a:cxn ang="0">
                    <a:pos x="179" y="118"/>
                  </a:cxn>
                  <a:cxn ang="0">
                    <a:pos x="199" y="113"/>
                  </a:cxn>
                  <a:cxn ang="0">
                    <a:pos x="218" y="107"/>
                  </a:cxn>
                  <a:cxn ang="0">
                    <a:pos x="237" y="100"/>
                  </a:cxn>
                  <a:cxn ang="0">
                    <a:pos x="255" y="92"/>
                  </a:cxn>
                  <a:cxn ang="0">
                    <a:pos x="274" y="83"/>
                  </a:cxn>
                  <a:cxn ang="0">
                    <a:pos x="291" y="73"/>
                  </a:cxn>
                  <a:cxn ang="0">
                    <a:pos x="308" y="60"/>
                  </a:cxn>
                  <a:cxn ang="0">
                    <a:pos x="324" y="47"/>
                  </a:cxn>
                  <a:cxn ang="0">
                    <a:pos x="340" y="34"/>
                  </a:cxn>
                  <a:cxn ang="0">
                    <a:pos x="357" y="19"/>
                  </a:cxn>
                  <a:cxn ang="0">
                    <a:pos x="362" y="16"/>
                  </a:cxn>
                  <a:cxn ang="0">
                    <a:pos x="367" y="14"/>
                  </a:cxn>
                  <a:cxn ang="0">
                    <a:pos x="373" y="12"/>
                  </a:cxn>
                  <a:cxn ang="0">
                    <a:pos x="377" y="9"/>
                  </a:cxn>
                  <a:cxn ang="0">
                    <a:pos x="383" y="7"/>
                  </a:cxn>
                  <a:cxn ang="0">
                    <a:pos x="388" y="5"/>
                  </a:cxn>
                  <a:cxn ang="0">
                    <a:pos x="393" y="3"/>
                  </a:cxn>
                  <a:cxn ang="0">
                    <a:pos x="398" y="0"/>
                  </a:cxn>
                  <a:cxn ang="0">
                    <a:pos x="402" y="5"/>
                  </a:cxn>
                </a:cxnLst>
                <a:rect l="0" t="0" r="r" b="b"/>
                <a:pathLst>
                  <a:path w="402" h="135">
                    <a:moveTo>
                      <a:pt x="402" y="5"/>
                    </a:moveTo>
                    <a:lnTo>
                      <a:pt x="400" y="12"/>
                    </a:lnTo>
                    <a:lnTo>
                      <a:pt x="385" y="19"/>
                    </a:lnTo>
                    <a:lnTo>
                      <a:pt x="372" y="27"/>
                    </a:lnTo>
                    <a:lnTo>
                      <a:pt x="358" y="36"/>
                    </a:lnTo>
                    <a:lnTo>
                      <a:pt x="344" y="45"/>
                    </a:lnTo>
                    <a:lnTo>
                      <a:pt x="329" y="54"/>
                    </a:lnTo>
                    <a:lnTo>
                      <a:pt x="315" y="65"/>
                    </a:lnTo>
                    <a:lnTo>
                      <a:pt x="301" y="74"/>
                    </a:lnTo>
                    <a:lnTo>
                      <a:pt x="287" y="83"/>
                    </a:lnTo>
                    <a:lnTo>
                      <a:pt x="274" y="94"/>
                    </a:lnTo>
                    <a:lnTo>
                      <a:pt x="260" y="102"/>
                    </a:lnTo>
                    <a:lnTo>
                      <a:pt x="245" y="110"/>
                    </a:lnTo>
                    <a:lnTo>
                      <a:pt x="230" y="117"/>
                    </a:lnTo>
                    <a:lnTo>
                      <a:pt x="215" y="122"/>
                    </a:lnTo>
                    <a:lnTo>
                      <a:pt x="199" y="127"/>
                    </a:lnTo>
                    <a:lnTo>
                      <a:pt x="183" y="130"/>
                    </a:lnTo>
                    <a:lnTo>
                      <a:pt x="167" y="132"/>
                    </a:lnTo>
                    <a:lnTo>
                      <a:pt x="146" y="134"/>
                    </a:lnTo>
                    <a:lnTo>
                      <a:pt x="124" y="135"/>
                    </a:lnTo>
                    <a:lnTo>
                      <a:pt x="101" y="135"/>
                    </a:lnTo>
                    <a:lnTo>
                      <a:pt x="78" y="133"/>
                    </a:lnTo>
                    <a:lnTo>
                      <a:pt x="56" y="129"/>
                    </a:lnTo>
                    <a:lnTo>
                      <a:pt x="35" y="122"/>
                    </a:lnTo>
                    <a:lnTo>
                      <a:pt x="16" y="113"/>
                    </a:lnTo>
                    <a:lnTo>
                      <a:pt x="0" y="99"/>
                    </a:lnTo>
                    <a:lnTo>
                      <a:pt x="5" y="102"/>
                    </a:lnTo>
                    <a:lnTo>
                      <a:pt x="11" y="105"/>
                    </a:lnTo>
                    <a:lnTo>
                      <a:pt x="18" y="107"/>
                    </a:lnTo>
                    <a:lnTo>
                      <a:pt x="26" y="110"/>
                    </a:lnTo>
                    <a:lnTo>
                      <a:pt x="33" y="112"/>
                    </a:lnTo>
                    <a:lnTo>
                      <a:pt x="41" y="115"/>
                    </a:lnTo>
                    <a:lnTo>
                      <a:pt x="49" y="118"/>
                    </a:lnTo>
                    <a:lnTo>
                      <a:pt x="56" y="121"/>
                    </a:lnTo>
                    <a:lnTo>
                      <a:pt x="77" y="123"/>
                    </a:lnTo>
                    <a:lnTo>
                      <a:pt x="99" y="125"/>
                    </a:lnTo>
                    <a:lnTo>
                      <a:pt x="119" y="125"/>
                    </a:lnTo>
                    <a:lnTo>
                      <a:pt x="139" y="123"/>
                    </a:lnTo>
                    <a:lnTo>
                      <a:pt x="160" y="121"/>
                    </a:lnTo>
                    <a:lnTo>
                      <a:pt x="179" y="118"/>
                    </a:lnTo>
                    <a:lnTo>
                      <a:pt x="199" y="113"/>
                    </a:lnTo>
                    <a:lnTo>
                      <a:pt x="218" y="107"/>
                    </a:lnTo>
                    <a:lnTo>
                      <a:pt x="237" y="100"/>
                    </a:lnTo>
                    <a:lnTo>
                      <a:pt x="255" y="92"/>
                    </a:lnTo>
                    <a:lnTo>
                      <a:pt x="274" y="83"/>
                    </a:lnTo>
                    <a:lnTo>
                      <a:pt x="291" y="73"/>
                    </a:lnTo>
                    <a:lnTo>
                      <a:pt x="308" y="60"/>
                    </a:lnTo>
                    <a:lnTo>
                      <a:pt x="324" y="47"/>
                    </a:lnTo>
                    <a:lnTo>
                      <a:pt x="340" y="34"/>
                    </a:lnTo>
                    <a:lnTo>
                      <a:pt x="357" y="19"/>
                    </a:lnTo>
                    <a:lnTo>
                      <a:pt x="362" y="16"/>
                    </a:lnTo>
                    <a:lnTo>
                      <a:pt x="367" y="14"/>
                    </a:lnTo>
                    <a:lnTo>
                      <a:pt x="373" y="12"/>
                    </a:lnTo>
                    <a:lnTo>
                      <a:pt x="377" y="9"/>
                    </a:lnTo>
                    <a:lnTo>
                      <a:pt x="383" y="7"/>
                    </a:lnTo>
                    <a:lnTo>
                      <a:pt x="388" y="5"/>
                    </a:lnTo>
                    <a:lnTo>
                      <a:pt x="393" y="3"/>
                    </a:lnTo>
                    <a:lnTo>
                      <a:pt x="398" y="0"/>
                    </a:lnTo>
                    <a:lnTo>
                      <a:pt x="402"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4" name="Freeform 150"/>
              <p:cNvSpPr>
                <a:spLocks/>
              </p:cNvSpPr>
              <p:nvPr/>
            </p:nvSpPr>
            <p:spPr bwMode="auto">
              <a:xfrm>
                <a:off x="3060" y="3346"/>
                <a:ext cx="24" cy="43"/>
              </a:xfrm>
              <a:custGeom>
                <a:avLst/>
                <a:gdLst/>
                <a:ahLst/>
                <a:cxnLst>
                  <a:cxn ang="0">
                    <a:pos x="41" y="19"/>
                  </a:cxn>
                  <a:cxn ang="0">
                    <a:pos x="41" y="31"/>
                  </a:cxn>
                  <a:cxn ang="0">
                    <a:pos x="36" y="40"/>
                  </a:cxn>
                  <a:cxn ang="0">
                    <a:pos x="31" y="48"/>
                  </a:cxn>
                  <a:cxn ang="0">
                    <a:pos x="37" y="57"/>
                  </a:cxn>
                  <a:cxn ang="0">
                    <a:pos x="42" y="63"/>
                  </a:cxn>
                  <a:cxn ang="0">
                    <a:pos x="46" y="71"/>
                  </a:cxn>
                  <a:cxn ang="0">
                    <a:pos x="49" y="78"/>
                  </a:cxn>
                  <a:cxn ang="0">
                    <a:pos x="46" y="85"/>
                  </a:cxn>
                  <a:cxn ang="0">
                    <a:pos x="39" y="85"/>
                  </a:cxn>
                  <a:cxn ang="0">
                    <a:pos x="34" y="79"/>
                  </a:cxn>
                  <a:cxn ang="0">
                    <a:pos x="28" y="72"/>
                  </a:cxn>
                  <a:cxn ang="0">
                    <a:pos x="22" y="66"/>
                  </a:cxn>
                  <a:cxn ang="0">
                    <a:pos x="16" y="70"/>
                  </a:cxn>
                  <a:cxn ang="0">
                    <a:pos x="12" y="77"/>
                  </a:cxn>
                  <a:cxn ang="0">
                    <a:pos x="6" y="84"/>
                  </a:cxn>
                  <a:cxn ang="0">
                    <a:pos x="0" y="86"/>
                  </a:cxn>
                  <a:cxn ang="0">
                    <a:pos x="3" y="74"/>
                  </a:cxn>
                  <a:cxn ang="0">
                    <a:pos x="7" y="63"/>
                  </a:cxn>
                  <a:cxn ang="0">
                    <a:pos x="10" y="51"/>
                  </a:cxn>
                  <a:cxn ang="0">
                    <a:pos x="4" y="40"/>
                  </a:cxn>
                  <a:cxn ang="0">
                    <a:pos x="1" y="25"/>
                  </a:cxn>
                  <a:cxn ang="0">
                    <a:pos x="4" y="12"/>
                  </a:cxn>
                  <a:cxn ang="0">
                    <a:pos x="10" y="4"/>
                  </a:cxn>
                  <a:cxn ang="0">
                    <a:pos x="20" y="0"/>
                  </a:cxn>
                  <a:cxn ang="0">
                    <a:pos x="28" y="1"/>
                  </a:cxn>
                  <a:cxn ang="0">
                    <a:pos x="35" y="5"/>
                  </a:cxn>
                  <a:cxn ang="0">
                    <a:pos x="38" y="12"/>
                  </a:cxn>
                  <a:cxn ang="0">
                    <a:pos x="41" y="19"/>
                  </a:cxn>
                </a:cxnLst>
                <a:rect l="0" t="0" r="r" b="b"/>
                <a:pathLst>
                  <a:path w="49" h="86">
                    <a:moveTo>
                      <a:pt x="41" y="19"/>
                    </a:moveTo>
                    <a:lnTo>
                      <a:pt x="41" y="31"/>
                    </a:lnTo>
                    <a:lnTo>
                      <a:pt x="36" y="40"/>
                    </a:lnTo>
                    <a:lnTo>
                      <a:pt x="31" y="48"/>
                    </a:lnTo>
                    <a:lnTo>
                      <a:pt x="37" y="57"/>
                    </a:lnTo>
                    <a:lnTo>
                      <a:pt x="42" y="63"/>
                    </a:lnTo>
                    <a:lnTo>
                      <a:pt x="46" y="71"/>
                    </a:lnTo>
                    <a:lnTo>
                      <a:pt x="49" y="78"/>
                    </a:lnTo>
                    <a:lnTo>
                      <a:pt x="46" y="85"/>
                    </a:lnTo>
                    <a:lnTo>
                      <a:pt x="39" y="85"/>
                    </a:lnTo>
                    <a:lnTo>
                      <a:pt x="34" y="79"/>
                    </a:lnTo>
                    <a:lnTo>
                      <a:pt x="28" y="72"/>
                    </a:lnTo>
                    <a:lnTo>
                      <a:pt x="22" y="66"/>
                    </a:lnTo>
                    <a:lnTo>
                      <a:pt x="16" y="70"/>
                    </a:lnTo>
                    <a:lnTo>
                      <a:pt x="12" y="77"/>
                    </a:lnTo>
                    <a:lnTo>
                      <a:pt x="6" y="84"/>
                    </a:lnTo>
                    <a:lnTo>
                      <a:pt x="0" y="86"/>
                    </a:lnTo>
                    <a:lnTo>
                      <a:pt x="3" y="74"/>
                    </a:lnTo>
                    <a:lnTo>
                      <a:pt x="7" y="63"/>
                    </a:lnTo>
                    <a:lnTo>
                      <a:pt x="10" y="51"/>
                    </a:lnTo>
                    <a:lnTo>
                      <a:pt x="4" y="40"/>
                    </a:lnTo>
                    <a:lnTo>
                      <a:pt x="1" y="25"/>
                    </a:lnTo>
                    <a:lnTo>
                      <a:pt x="4" y="12"/>
                    </a:lnTo>
                    <a:lnTo>
                      <a:pt x="10" y="4"/>
                    </a:lnTo>
                    <a:lnTo>
                      <a:pt x="20" y="0"/>
                    </a:lnTo>
                    <a:lnTo>
                      <a:pt x="28" y="1"/>
                    </a:lnTo>
                    <a:lnTo>
                      <a:pt x="35" y="5"/>
                    </a:lnTo>
                    <a:lnTo>
                      <a:pt x="38" y="12"/>
                    </a:lnTo>
                    <a:lnTo>
                      <a:pt x="41" y="19"/>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5" name="Freeform 151"/>
              <p:cNvSpPr>
                <a:spLocks/>
              </p:cNvSpPr>
              <p:nvPr/>
            </p:nvSpPr>
            <p:spPr bwMode="auto">
              <a:xfrm>
                <a:off x="2786" y="3326"/>
                <a:ext cx="73" cy="27"/>
              </a:xfrm>
              <a:custGeom>
                <a:avLst/>
                <a:gdLst/>
                <a:ahLst/>
                <a:cxnLst>
                  <a:cxn ang="0">
                    <a:pos x="146" y="25"/>
                  </a:cxn>
                  <a:cxn ang="0">
                    <a:pos x="131" y="36"/>
                  </a:cxn>
                  <a:cxn ang="0">
                    <a:pos x="116" y="44"/>
                  </a:cxn>
                  <a:cxn ang="0">
                    <a:pos x="99" y="50"/>
                  </a:cxn>
                  <a:cxn ang="0">
                    <a:pos x="82" y="53"/>
                  </a:cxn>
                  <a:cxn ang="0">
                    <a:pos x="63" y="55"/>
                  </a:cxn>
                  <a:cxn ang="0">
                    <a:pos x="45" y="55"/>
                  </a:cxn>
                  <a:cxn ang="0">
                    <a:pos x="27" y="53"/>
                  </a:cxn>
                  <a:cxn ang="0">
                    <a:pos x="8" y="50"/>
                  </a:cxn>
                  <a:cxn ang="0">
                    <a:pos x="0" y="44"/>
                  </a:cxn>
                  <a:cxn ang="0">
                    <a:pos x="6" y="35"/>
                  </a:cxn>
                  <a:cxn ang="0">
                    <a:pos x="13" y="26"/>
                  </a:cxn>
                  <a:cxn ang="0">
                    <a:pos x="19" y="18"/>
                  </a:cxn>
                  <a:cxn ang="0">
                    <a:pos x="23" y="7"/>
                  </a:cxn>
                  <a:cxn ang="0">
                    <a:pos x="36" y="13"/>
                  </a:cxn>
                  <a:cxn ang="0">
                    <a:pos x="49" y="18"/>
                  </a:cxn>
                  <a:cxn ang="0">
                    <a:pos x="61" y="20"/>
                  </a:cxn>
                  <a:cxn ang="0">
                    <a:pos x="75" y="20"/>
                  </a:cxn>
                  <a:cxn ang="0">
                    <a:pos x="90" y="18"/>
                  </a:cxn>
                  <a:cxn ang="0">
                    <a:pos x="105" y="14"/>
                  </a:cxn>
                  <a:cxn ang="0">
                    <a:pos x="120" y="8"/>
                  </a:cxn>
                  <a:cxn ang="0">
                    <a:pos x="136" y="0"/>
                  </a:cxn>
                  <a:cxn ang="0">
                    <a:pos x="146" y="25"/>
                  </a:cxn>
                </a:cxnLst>
                <a:rect l="0" t="0" r="r" b="b"/>
                <a:pathLst>
                  <a:path w="146" h="55">
                    <a:moveTo>
                      <a:pt x="146" y="25"/>
                    </a:moveTo>
                    <a:lnTo>
                      <a:pt x="131" y="36"/>
                    </a:lnTo>
                    <a:lnTo>
                      <a:pt x="116" y="44"/>
                    </a:lnTo>
                    <a:lnTo>
                      <a:pt x="99" y="50"/>
                    </a:lnTo>
                    <a:lnTo>
                      <a:pt x="82" y="53"/>
                    </a:lnTo>
                    <a:lnTo>
                      <a:pt x="63" y="55"/>
                    </a:lnTo>
                    <a:lnTo>
                      <a:pt x="45" y="55"/>
                    </a:lnTo>
                    <a:lnTo>
                      <a:pt x="27" y="53"/>
                    </a:lnTo>
                    <a:lnTo>
                      <a:pt x="8" y="50"/>
                    </a:lnTo>
                    <a:lnTo>
                      <a:pt x="0" y="44"/>
                    </a:lnTo>
                    <a:lnTo>
                      <a:pt x="6" y="35"/>
                    </a:lnTo>
                    <a:lnTo>
                      <a:pt x="13" y="26"/>
                    </a:lnTo>
                    <a:lnTo>
                      <a:pt x="19" y="18"/>
                    </a:lnTo>
                    <a:lnTo>
                      <a:pt x="23" y="7"/>
                    </a:lnTo>
                    <a:lnTo>
                      <a:pt x="36" y="13"/>
                    </a:lnTo>
                    <a:lnTo>
                      <a:pt x="49" y="18"/>
                    </a:lnTo>
                    <a:lnTo>
                      <a:pt x="61" y="20"/>
                    </a:lnTo>
                    <a:lnTo>
                      <a:pt x="75" y="20"/>
                    </a:lnTo>
                    <a:lnTo>
                      <a:pt x="90" y="18"/>
                    </a:lnTo>
                    <a:lnTo>
                      <a:pt x="105" y="14"/>
                    </a:lnTo>
                    <a:lnTo>
                      <a:pt x="120" y="8"/>
                    </a:lnTo>
                    <a:lnTo>
                      <a:pt x="136" y="0"/>
                    </a:lnTo>
                    <a:lnTo>
                      <a:pt x="146" y="25"/>
                    </a:lnTo>
                    <a:close/>
                  </a:path>
                </a:pathLst>
              </a:custGeom>
              <a:solidFill>
                <a:srgbClr val="CC99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6" name="Freeform 152"/>
              <p:cNvSpPr>
                <a:spLocks/>
              </p:cNvSpPr>
              <p:nvPr/>
            </p:nvSpPr>
            <p:spPr bwMode="auto">
              <a:xfrm>
                <a:off x="3068" y="3353"/>
                <a:ext cx="5" cy="12"/>
              </a:xfrm>
              <a:custGeom>
                <a:avLst/>
                <a:gdLst/>
                <a:ahLst/>
                <a:cxnLst>
                  <a:cxn ang="0">
                    <a:pos x="5" y="25"/>
                  </a:cxn>
                  <a:cxn ang="0">
                    <a:pos x="0" y="18"/>
                  </a:cxn>
                  <a:cxn ang="0">
                    <a:pos x="0" y="10"/>
                  </a:cxn>
                  <a:cxn ang="0">
                    <a:pos x="3" y="4"/>
                  </a:cxn>
                  <a:cxn ang="0">
                    <a:pos x="9" y="0"/>
                  </a:cxn>
                  <a:cxn ang="0">
                    <a:pos x="5" y="25"/>
                  </a:cxn>
                </a:cxnLst>
                <a:rect l="0" t="0" r="r" b="b"/>
                <a:pathLst>
                  <a:path w="9" h="25">
                    <a:moveTo>
                      <a:pt x="5" y="25"/>
                    </a:moveTo>
                    <a:lnTo>
                      <a:pt x="0" y="18"/>
                    </a:lnTo>
                    <a:lnTo>
                      <a:pt x="0" y="10"/>
                    </a:lnTo>
                    <a:lnTo>
                      <a:pt x="3" y="4"/>
                    </a:lnTo>
                    <a:lnTo>
                      <a:pt x="9" y="0"/>
                    </a:lnTo>
                    <a:lnTo>
                      <a:pt x="5" y="25"/>
                    </a:lnTo>
                    <a:close/>
                  </a:path>
                </a:pathLst>
              </a:custGeom>
              <a:solidFill>
                <a:srgbClr val="FF7C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7" name="Freeform 153"/>
              <p:cNvSpPr>
                <a:spLocks/>
              </p:cNvSpPr>
              <p:nvPr/>
            </p:nvSpPr>
            <p:spPr bwMode="auto">
              <a:xfrm>
                <a:off x="2365" y="3296"/>
                <a:ext cx="11" cy="12"/>
              </a:xfrm>
              <a:custGeom>
                <a:avLst/>
                <a:gdLst/>
                <a:ahLst/>
                <a:cxnLst>
                  <a:cxn ang="0">
                    <a:pos x="23" y="10"/>
                  </a:cxn>
                  <a:cxn ang="0">
                    <a:pos x="23" y="13"/>
                  </a:cxn>
                  <a:cxn ang="0">
                    <a:pos x="22" y="18"/>
                  </a:cxn>
                  <a:cxn ang="0">
                    <a:pos x="20" y="22"/>
                  </a:cxn>
                  <a:cxn ang="0">
                    <a:pos x="16" y="25"/>
                  </a:cxn>
                  <a:cxn ang="0">
                    <a:pos x="11" y="25"/>
                  </a:cxn>
                  <a:cxn ang="0">
                    <a:pos x="7" y="22"/>
                  </a:cxn>
                  <a:cxn ang="0">
                    <a:pos x="3" y="19"/>
                  </a:cxn>
                  <a:cxn ang="0">
                    <a:pos x="0" y="14"/>
                  </a:cxn>
                  <a:cxn ang="0">
                    <a:pos x="0" y="10"/>
                  </a:cxn>
                  <a:cxn ang="0">
                    <a:pos x="1" y="6"/>
                  </a:cxn>
                  <a:cxn ang="0">
                    <a:pos x="4" y="3"/>
                  </a:cxn>
                  <a:cxn ang="0">
                    <a:pos x="6" y="0"/>
                  </a:cxn>
                  <a:cxn ang="0">
                    <a:pos x="12" y="0"/>
                  </a:cxn>
                  <a:cxn ang="0">
                    <a:pos x="15" y="3"/>
                  </a:cxn>
                  <a:cxn ang="0">
                    <a:pos x="20" y="6"/>
                  </a:cxn>
                  <a:cxn ang="0">
                    <a:pos x="23" y="10"/>
                  </a:cxn>
                </a:cxnLst>
                <a:rect l="0" t="0" r="r" b="b"/>
                <a:pathLst>
                  <a:path w="23" h="25">
                    <a:moveTo>
                      <a:pt x="23" y="10"/>
                    </a:moveTo>
                    <a:lnTo>
                      <a:pt x="23" y="13"/>
                    </a:lnTo>
                    <a:lnTo>
                      <a:pt x="22" y="18"/>
                    </a:lnTo>
                    <a:lnTo>
                      <a:pt x="20" y="22"/>
                    </a:lnTo>
                    <a:lnTo>
                      <a:pt x="16" y="25"/>
                    </a:lnTo>
                    <a:lnTo>
                      <a:pt x="11" y="25"/>
                    </a:lnTo>
                    <a:lnTo>
                      <a:pt x="7" y="22"/>
                    </a:lnTo>
                    <a:lnTo>
                      <a:pt x="3" y="19"/>
                    </a:lnTo>
                    <a:lnTo>
                      <a:pt x="0" y="14"/>
                    </a:lnTo>
                    <a:lnTo>
                      <a:pt x="0" y="10"/>
                    </a:lnTo>
                    <a:lnTo>
                      <a:pt x="1" y="6"/>
                    </a:lnTo>
                    <a:lnTo>
                      <a:pt x="4" y="3"/>
                    </a:lnTo>
                    <a:lnTo>
                      <a:pt x="6" y="0"/>
                    </a:lnTo>
                    <a:lnTo>
                      <a:pt x="12" y="0"/>
                    </a:lnTo>
                    <a:lnTo>
                      <a:pt x="15" y="3"/>
                    </a:lnTo>
                    <a:lnTo>
                      <a:pt x="20" y="6"/>
                    </a:lnTo>
                    <a:lnTo>
                      <a:pt x="23"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8" name="Freeform 154"/>
              <p:cNvSpPr>
                <a:spLocks/>
              </p:cNvSpPr>
              <p:nvPr/>
            </p:nvSpPr>
            <p:spPr bwMode="auto">
              <a:xfrm>
                <a:off x="2578" y="3328"/>
                <a:ext cx="12" cy="11"/>
              </a:xfrm>
              <a:custGeom>
                <a:avLst/>
                <a:gdLst/>
                <a:ahLst/>
                <a:cxnLst>
                  <a:cxn ang="0">
                    <a:pos x="24" y="8"/>
                  </a:cxn>
                  <a:cxn ang="0">
                    <a:pos x="24" y="13"/>
                  </a:cxn>
                  <a:cxn ang="0">
                    <a:pos x="21" y="17"/>
                  </a:cxn>
                  <a:cxn ang="0">
                    <a:pos x="19" y="21"/>
                  </a:cxn>
                  <a:cxn ang="0">
                    <a:pos x="16" y="22"/>
                  </a:cxn>
                  <a:cxn ang="0">
                    <a:pos x="10" y="21"/>
                  </a:cxn>
                  <a:cxn ang="0">
                    <a:pos x="5" y="17"/>
                  </a:cxn>
                  <a:cxn ang="0">
                    <a:pos x="2" y="14"/>
                  </a:cxn>
                  <a:cxn ang="0">
                    <a:pos x="0" y="9"/>
                  </a:cxn>
                  <a:cxn ang="0">
                    <a:pos x="4" y="2"/>
                  </a:cxn>
                  <a:cxn ang="0">
                    <a:pos x="12" y="0"/>
                  </a:cxn>
                  <a:cxn ang="0">
                    <a:pos x="19" y="2"/>
                  </a:cxn>
                  <a:cxn ang="0">
                    <a:pos x="24" y="8"/>
                  </a:cxn>
                </a:cxnLst>
                <a:rect l="0" t="0" r="r" b="b"/>
                <a:pathLst>
                  <a:path w="24" h="22">
                    <a:moveTo>
                      <a:pt x="24" y="8"/>
                    </a:moveTo>
                    <a:lnTo>
                      <a:pt x="24" y="13"/>
                    </a:lnTo>
                    <a:lnTo>
                      <a:pt x="21" y="17"/>
                    </a:lnTo>
                    <a:lnTo>
                      <a:pt x="19" y="21"/>
                    </a:lnTo>
                    <a:lnTo>
                      <a:pt x="16" y="22"/>
                    </a:lnTo>
                    <a:lnTo>
                      <a:pt x="10" y="21"/>
                    </a:lnTo>
                    <a:lnTo>
                      <a:pt x="5" y="17"/>
                    </a:lnTo>
                    <a:lnTo>
                      <a:pt x="2" y="14"/>
                    </a:lnTo>
                    <a:lnTo>
                      <a:pt x="0" y="9"/>
                    </a:lnTo>
                    <a:lnTo>
                      <a:pt x="4" y="2"/>
                    </a:lnTo>
                    <a:lnTo>
                      <a:pt x="12" y="0"/>
                    </a:lnTo>
                    <a:lnTo>
                      <a:pt x="19" y="2"/>
                    </a:lnTo>
                    <a:lnTo>
                      <a:pt x="24"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99" name="Freeform 155"/>
              <p:cNvSpPr>
                <a:spLocks/>
              </p:cNvSpPr>
              <p:nvPr/>
            </p:nvSpPr>
            <p:spPr bwMode="auto">
              <a:xfrm>
                <a:off x="2495" y="3326"/>
                <a:ext cx="11" cy="12"/>
              </a:xfrm>
              <a:custGeom>
                <a:avLst/>
                <a:gdLst/>
                <a:ahLst/>
                <a:cxnLst>
                  <a:cxn ang="0">
                    <a:pos x="21" y="13"/>
                  </a:cxn>
                  <a:cxn ang="0">
                    <a:pos x="21" y="17"/>
                  </a:cxn>
                  <a:cxn ang="0">
                    <a:pos x="20" y="19"/>
                  </a:cxn>
                  <a:cxn ang="0">
                    <a:pos x="17" y="21"/>
                  </a:cxn>
                  <a:cxn ang="0">
                    <a:pos x="15" y="23"/>
                  </a:cxn>
                  <a:cxn ang="0">
                    <a:pos x="8" y="22"/>
                  </a:cxn>
                  <a:cxn ang="0">
                    <a:pos x="4" y="20"/>
                  </a:cxn>
                  <a:cxn ang="0">
                    <a:pos x="2" y="15"/>
                  </a:cxn>
                  <a:cxn ang="0">
                    <a:pos x="0" y="10"/>
                  </a:cxn>
                  <a:cxn ang="0">
                    <a:pos x="4" y="2"/>
                  </a:cxn>
                  <a:cxn ang="0">
                    <a:pos x="11" y="0"/>
                  </a:cxn>
                  <a:cxn ang="0">
                    <a:pos x="19" y="5"/>
                  </a:cxn>
                  <a:cxn ang="0">
                    <a:pos x="21" y="13"/>
                  </a:cxn>
                </a:cxnLst>
                <a:rect l="0" t="0" r="r" b="b"/>
                <a:pathLst>
                  <a:path w="21" h="23">
                    <a:moveTo>
                      <a:pt x="21" y="13"/>
                    </a:moveTo>
                    <a:lnTo>
                      <a:pt x="21" y="17"/>
                    </a:lnTo>
                    <a:lnTo>
                      <a:pt x="20" y="19"/>
                    </a:lnTo>
                    <a:lnTo>
                      <a:pt x="17" y="21"/>
                    </a:lnTo>
                    <a:lnTo>
                      <a:pt x="15" y="23"/>
                    </a:lnTo>
                    <a:lnTo>
                      <a:pt x="8" y="22"/>
                    </a:lnTo>
                    <a:lnTo>
                      <a:pt x="4" y="20"/>
                    </a:lnTo>
                    <a:lnTo>
                      <a:pt x="2" y="15"/>
                    </a:lnTo>
                    <a:lnTo>
                      <a:pt x="0" y="10"/>
                    </a:lnTo>
                    <a:lnTo>
                      <a:pt x="4" y="2"/>
                    </a:lnTo>
                    <a:lnTo>
                      <a:pt x="11" y="0"/>
                    </a:lnTo>
                    <a:lnTo>
                      <a:pt x="19" y="5"/>
                    </a:lnTo>
                    <a:lnTo>
                      <a:pt x="21"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0" name="Freeform 156"/>
              <p:cNvSpPr>
                <a:spLocks/>
              </p:cNvSpPr>
              <p:nvPr/>
            </p:nvSpPr>
            <p:spPr bwMode="auto">
              <a:xfrm>
                <a:off x="2575" y="3285"/>
                <a:ext cx="10" cy="11"/>
              </a:xfrm>
              <a:custGeom>
                <a:avLst/>
                <a:gdLst/>
                <a:ahLst/>
                <a:cxnLst>
                  <a:cxn ang="0">
                    <a:pos x="20" y="13"/>
                  </a:cxn>
                  <a:cxn ang="0">
                    <a:pos x="20" y="17"/>
                  </a:cxn>
                  <a:cxn ang="0">
                    <a:pos x="19" y="19"/>
                  </a:cxn>
                  <a:cxn ang="0">
                    <a:pos x="16" y="21"/>
                  </a:cxn>
                  <a:cxn ang="0">
                    <a:pos x="13" y="23"/>
                  </a:cxn>
                  <a:cxn ang="0">
                    <a:pos x="8" y="22"/>
                  </a:cxn>
                  <a:cxn ang="0">
                    <a:pos x="3" y="20"/>
                  </a:cxn>
                  <a:cxn ang="0">
                    <a:pos x="1" y="15"/>
                  </a:cxn>
                  <a:cxn ang="0">
                    <a:pos x="0" y="10"/>
                  </a:cxn>
                  <a:cxn ang="0">
                    <a:pos x="3" y="2"/>
                  </a:cxn>
                  <a:cxn ang="0">
                    <a:pos x="10" y="0"/>
                  </a:cxn>
                  <a:cxn ang="0">
                    <a:pos x="18" y="5"/>
                  </a:cxn>
                  <a:cxn ang="0">
                    <a:pos x="20" y="13"/>
                  </a:cxn>
                </a:cxnLst>
                <a:rect l="0" t="0" r="r" b="b"/>
                <a:pathLst>
                  <a:path w="20" h="23">
                    <a:moveTo>
                      <a:pt x="20" y="13"/>
                    </a:moveTo>
                    <a:lnTo>
                      <a:pt x="20" y="17"/>
                    </a:lnTo>
                    <a:lnTo>
                      <a:pt x="19" y="19"/>
                    </a:lnTo>
                    <a:lnTo>
                      <a:pt x="16" y="21"/>
                    </a:lnTo>
                    <a:lnTo>
                      <a:pt x="13" y="23"/>
                    </a:lnTo>
                    <a:lnTo>
                      <a:pt x="8" y="22"/>
                    </a:lnTo>
                    <a:lnTo>
                      <a:pt x="3" y="20"/>
                    </a:lnTo>
                    <a:lnTo>
                      <a:pt x="1" y="15"/>
                    </a:lnTo>
                    <a:lnTo>
                      <a:pt x="0" y="10"/>
                    </a:lnTo>
                    <a:lnTo>
                      <a:pt x="3" y="2"/>
                    </a:lnTo>
                    <a:lnTo>
                      <a:pt x="10" y="0"/>
                    </a:lnTo>
                    <a:lnTo>
                      <a:pt x="18" y="5"/>
                    </a:lnTo>
                    <a:lnTo>
                      <a:pt x="20"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1" name="Freeform 157"/>
              <p:cNvSpPr>
                <a:spLocks/>
              </p:cNvSpPr>
              <p:nvPr/>
            </p:nvSpPr>
            <p:spPr bwMode="auto">
              <a:xfrm>
                <a:off x="2720" y="3364"/>
                <a:ext cx="212" cy="58"/>
              </a:xfrm>
              <a:custGeom>
                <a:avLst/>
                <a:gdLst/>
                <a:ahLst/>
                <a:cxnLst>
                  <a:cxn ang="0">
                    <a:pos x="423" y="2"/>
                  </a:cxn>
                  <a:cxn ang="0">
                    <a:pos x="424" y="10"/>
                  </a:cxn>
                  <a:cxn ang="0">
                    <a:pos x="419" y="13"/>
                  </a:cxn>
                  <a:cxn ang="0">
                    <a:pos x="412" y="14"/>
                  </a:cxn>
                  <a:cxn ang="0">
                    <a:pos x="405" y="18"/>
                  </a:cxn>
                  <a:cxn ang="0">
                    <a:pos x="392" y="27"/>
                  </a:cxn>
                  <a:cxn ang="0">
                    <a:pos x="378" y="36"/>
                  </a:cxn>
                  <a:cxn ang="0">
                    <a:pos x="364" y="45"/>
                  </a:cxn>
                  <a:cxn ang="0">
                    <a:pos x="350" y="53"/>
                  </a:cxn>
                  <a:cxn ang="0">
                    <a:pos x="336" y="60"/>
                  </a:cxn>
                  <a:cxn ang="0">
                    <a:pos x="321" y="68"/>
                  </a:cxn>
                  <a:cxn ang="0">
                    <a:pos x="307" y="74"/>
                  </a:cxn>
                  <a:cxn ang="0">
                    <a:pos x="293" y="81"/>
                  </a:cxn>
                  <a:cxn ang="0">
                    <a:pos x="279" y="87"/>
                  </a:cxn>
                  <a:cxn ang="0">
                    <a:pos x="264" y="93"/>
                  </a:cxn>
                  <a:cxn ang="0">
                    <a:pos x="249" y="97"/>
                  </a:cxn>
                  <a:cxn ang="0">
                    <a:pos x="234" y="102"/>
                  </a:cxn>
                  <a:cxn ang="0">
                    <a:pos x="219" y="105"/>
                  </a:cxn>
                  <a:cxn ang="0">
                    <a:pos x="204" y="110"/>
                  </a:cxn>
                  <a:cxn ang="0">
                    <a:pos x="188" y="112"/>
                  </a:cxn>
                  <a:cxn ang="0">
                    <a:pos x="173" y="116"/>
                  </a:cxn>
                  <a:cxn ang="0">
                    <a:pos x="147" y="117"/>
                  </a:cxn>
                  <a:cxn ang="0">
                    <a:pos x="122" y="116"/>
                  </a:cxn>
                  <a:cxn ang="0">
                    <a:pos x="98" y="112"/>
                  </a:cxn>
                  <a:cxn ang="0">
                    <a:pos x="75" y="105"/>
                  </a:cxn>
                  <a:cxn ang="0">
                    <a:pos x="53" y="97"/>
                  </a:cxn>
                  <a:cxn ang="0">
                    <a:pos x="32" y="85"/>
                  </a:cxn>
                  <a:cxn ang="0">
                    <a:pos x="15" y="70"/>
                  </a:cxn>
                  <a:cxn ang="0">
                    <a:pos x="0" y="50"/>
                  </a:cxn>
                  <a:cxn ang="0">
                    <a:pos x="7" y="51"/>
                  </a:cxn>
                  <a:cxn ang="0">
                    <a:pos x="16" y="61"/>
                  </a:cxn>
                  <a:cxn ang="0">
                    <a:pos x="26" y="70"/>
                  </a:cxn>
                  <a:cxn ang="0">
                    <a:pos x="37" y="78"/>
                  </a:cxn>
                  <a:cxn ang="0">
                    <a:pos x="48" y="83"/>
                  </a:cxn>
                  <a:cxn ang="0">
                    <a:pos x="60" y="89"/>
                  </a:cxn>
                  <a:cxn ang="0">
                    <a:pos x="73" y="94"/>
                  </a:cxn>
                  <a:cxn ang="0">
                    <a:pos x="86" y="98"/>
                  </a:cxn>
                  <a:cxn ang="0">
                    <a:pos x="99" y="101"/>
                  </a:cxn>
                  <a:cxn ang="0">
                    <a:pos x="113" y="103"/>
                  </a:cxn>
                  <a:cxn ang="0">
                    <a:pos x="127" y="104"/>
                  </a:cxn>
                  <a:cxn ang="0">
                    <a:pos x="140" y="105"/>
                  </a:cxn>
                  <a:cxn ang="0">
                    <a:pos x="154" y="105"/>
                  </a:cxn>
                  <a:cxn ang="0">
                    <a:pos x="167" y="104"/>
                  </a:cxn>
                  <a:cxn ang="0">
                    <a:pos x="181" y="103"/>
                  </a:cxn>
                  <a:cxn ang="0">
                    <a:pos x="193" y="101"/>
                  </a:cxn>
                  <a:cxn ang="0">
                    <a:pos x="206" y="98"/>
                  </a:cxn>
                  <a:cxn ang="0">
                    <a:pos x="220" y="94"/>
                  </a:cxn>
                  <a:cxn ang="0">
                    <a:pos x="234" y="89"/>
                  </a:cxn>
                  <a:cxn ang="0">
                    <a:pos x="246" y="83"/>
                  </a:cxn>
                  <a:cxn ang="0">
                    <a:pos x="260" y="79"/>
                  </a:cxn>
                  <a:cxn ang="0">
                    <a:pos x="274" y="74"/>
                  </a:cxn>
                  <a:cxn ang="0">
                    <a:pos x="287" y="68"/>
                  </a:cxn>
                  <a:cxn ang="0">
                    <a:pos x="301" y="63"/>
                  </a:cxn>
                  <a:cxn ang="0">
                    <a:pos x="313" y="57"/>
                  </a:cxn>
                  <a:cxn ang="0">
                    <a:pos x="327" y="51"/>
                  </a:cxn>
                  <a:cxn ang="0">
                    <a:pos x="340" y="45"/>
                  </a:cxn>
                  <a:cxn ang="0">
                    <a:pos x="352" y="38"/>
                  </a:cxn>
                  <a:cxn ang="0">
                    <a:pos x="365" y="32"/>
                  </a:cxn>
                  <a:cxn ang="0">
                    <a:pos x="378" y="25"/>
                  </a:cxn>
                  <a:cxn ang="0">
                    <a:pos x="390" y="17"/>
                  </a:cxn>
                  <a:cxn ang="0">
                    <a:pos x="403" y="8"/>
                  </a:cxn>
                  <a:cxn ang="0">
                    <a:pos x="416" y="0"/>
                  </a:cxn>
                  <a:cxn ang="0">
                    <a:pos x="423" y="2"/>
                  </a:cxn>
                </a:cxnLst>
                <a:rect l="0" t="0" r="r" b="b"/>
                <a:pathLst>
                  <a:path w="424" h="117">
                    <a:moveTo>
                      <a:pt x="423" y="2"/>
                    </a:moveTo>
                    <a:lnTo>
                      <a:pt x="424" y="10"/>
                    </a:lnTo>
                    <a:lnTo>
                      <a:pt x="419" y="13"/>
                    </a:lnTo>
                    <a:lnTo>
                      <a:pt x="412" y="14"/>
                    </a:lnTo>
                    <a:lnTo>
                      <a:pt x="405" y="18"/>
                    </a:lnTo>
                    <a:lnTo>
                      <a:pt x="392" y="27"/>
                    </a:lnTo>
                    <a:lnTo>
                      <a:pt x="378" y="36"/>
                    </a:lnTo>
                    <a:lnTo>
                      <a:pt x="364" y="45"/>
                    </a:lnTo>
                    <a:lnTo>
                      <a:pt x="350" y="53"/>
                    </a:lnTo>
                    <a:lnTo>
                      <a:pt x="336" y="60"/>
                    </a:lnTo>
                    <a:lnTo>
                      <a:pt x="321" y="68"/>
                    </a:lnTo>
                    <a:lnTo>
                      <a:pt x="307" y="74"/>
                    </a:lnTo>
                    <a:lnTo>
                      <a:pt x="293" y="81"/>
                    </a:lnTo>
                    <a:lnTo>
                      <a:pt x="279" y="87"/>
                    </a:lnTo>
                    <a:lnTo>
                      <a:pt x="264" y="93"/>
                    </a:lnTo>
                    <a:lnTo>
                      <a:pt x="249" y="97"/>
                    </a:lnTo>
                    <a:lnTo>
                      <a:pt x="234" y="102"/>
                    </a:lnTo>
                    <a:lnTo>
                      <a:pt x="219" y="105"/>
                    </a:lnTo>
                    <a:lnTo>
                      <a:pt x="204" y="110"/>
                    </a:lnTo>
                    <a:lnTo>
                      <a:pt x="188" y="112"/>
                    </a:lnTo>
                    <a:lnTo>
                      <a:pt x="173" y="116"/>
                    </a:lnTo>
                    <a:lnTo>
                      <a:pt x="147" y="117"/>
                    </a:lnTo>
                    <a:lnTo>
                      <a:pt x="122" y="116"/>
                    </a:lnTo>
                    <a:lnTo>
                      <a:pt x="98" y="112"/>
                    </a:lnTo>
                    <a:lnTo>
                      <a:pt x="75" y="105"/>
                    </a:lnTo>
                    <a:lnTo>
                      <a:pt x="53" y="97"/>
                    </a:lnTo>
                    <a:lnTo>
                      <a:pt x="32" y="85"/>
                    </a:lnTo>
                    <a:lnTo>
                      <a:pt x="15" y="70"/>
                    </a:lnTo>
                    <a:lnTo>
                      <a:pt x="0" y="50"/>
                    </a:lnTo>
                    <a:lnTo>
                      <a:pt x="7" y="51"/>
                    </a:lnTo>
                    <a:lnTo>
                      <a:pt x="16" y="61"/>
                    </a:lnTo>
                    <a:lnTo>
                      <a:pt x="26" y="70"/>
                    </a:lnTo>
                    <a:lnTo>
                      <a:pt x="37" y="78"/>
                    </a:lnTo>
                    <a:lnTo>
                      <a:pt x="48" y="83"/>
                    </a:lnTo>
                    <a:lnTo>
                      <a:pt x="60" y="89"/>
                    </a:lnTo>
                    <a:lnTo>
                      <a:pt x="73" y="94"/>
                    </a:lnTo>
                    <a:lnTo>
                      <a:pt x="86" y="98"/>
                    </a:lnTo>
                    <a:lnTo>
                      <a:pt x="99" y="101"/>
                    </a:lnTo>
                    <a:lnTo>
                      <a:pt x="113" y="103"/>
                    </a:lnTo>
                    <a:lnTo>
                      <a:pt x="127" y="104"/>
                    </a:lnTo>
                    <a:lnTo>
                      <a:pt x="140" y="105"/>
                    </a:lnTo>
                    <a:lnTo>
                      <a:pt x="154" y="105"/>
                    </a:lnTo>
                    <a:lnTo>
                      <a:pt x="167" y="104"/>
                    </a:lnTo>
                    <a:lnTo>
                      <a:pt x="181" y="103"/>
                    </a:lnTo>
                    <a:lnTo>
                      <a:pt x="193" y="101"/>
                    </a:lnTo>
                    <a:lnTo>
                      <a:pt x="206" y="98"/>
                    </a:lnTo>
                    <a:lnTo>
                      <a:pt x="220" y="94"/>
                    </a:lnTo>
                    <a:lnTo>
                      <a:pt x="234" y="89"/>
                    </a:lnTo>
                    <a:lnTo>
                      <a:pt x="246" y="83"/>
                    </a:lnTo>
                    <a:lnTo>
                      <a:pt x="260" y="79"/>
                    </a:lnTo>
                    <a:lnTo>
                      <a:pt x="274" y="74"/>
                    </a:lnTo>
                    <a:lnTo>
                      <a:pt x="287" y="68"/>
                    </a:lnTo>
                    <a:lnTo>
                      <a:pt x="301" y="63"/>
                    </a:lnTo>
                    <a:lnTo>
                      <a:pt x="313" y="57"/>
                    </a:lnTo>
                    <a:lnTo>
                      <a:pt x="327" y="51"/>
                    </a:lnTo>
                    <a:lnTo>
                      <a:pt x="340" y="45"/>
                    </a:lnTo>
                    <a:lnTo>
                      <a:pt x="352" y="38"/>
                    </a:lnTo>
                    <a:lnTo>
                      <a:pt x="365" y="32"/>
                    </a:lnTo>
                    <a:lnTo>
                      <a:pt x="378" y="25"/>
                    </a:lnTo>
                    <a:lnTo>
                      <a:pt x="390" y="17"/>
                    </a:lnTo>
                    <a:lnTo>
                      <a:pt x="403" y="8"/>
                    </a:lnTo>
                    <a:lnTo>
                      <a:pt x="416" y="0"/>
                    </a:lnTo>
                    <a:lnTo>
                      <a:pt x="423"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2" name="Freeform 158"/>
              <p:cNvSpPr>
                <a:spLocks/>
              </p:cNvSpPr>
              <p:nvPr/>
            </p:nvSpPr>
            <p:spPr bwMode="auto">
              <a:xfrm>
                <a:off x="2693" y="3347"/>
                <a:ext cx="10" cy="11"/>
              </a:xfrm>
              <a:custGeom>
                <a:avLst/>
                <a:gdLst/>
                <a:ahLst/>
                <a:cxnLst>
                  <a:cxn ang="0">
                    <a:pos x="20" y="7"/>
                  </a:cxn>
                  <a:cxn ang="0">
                    <a:pos x="18" y="21"/>
                  </a:cxn>
                  <a:cxn ang="0">
                    <a:pos x="12" y="22"/>
                  </a:cxn>
                  <a:cxn ang="0">
                    <a:pos x="8" y="22"/>
                  </a:cxn>
                  <a:cxn ang="0">
                    <a:pos x="3" y="18"/>
                  </a:cxn>
                  <a:cxn ang="0">
                    <a:pos x="0" y="14"/>
                  </a:cxn>
                  <a:cxn ang="0">
                    <a:pos x="0" y="9"/>
                  </a:cxn>
                  <a:cxn ang="0">
                    <a:pos x="2" y="5"/>
                  </a:cxn>
                  <a:cxn ang="0">
                    <a:pos x="4" y="2"/>
                  </a:cxn>
                  <a:cxn ang="0">
                    <a:pos x="8" y="0"/>
                  </a:cxn>
                  <a:cxn ang="0">
                    <a:pos x="12" y="0"/>
                  </a:cxn>
                  <a:cxn ang="0">
                    <a:pos x="16" y="1"/>
                  </a:cxn>
                  <a:cxn ang="0">
                    <a:pos x="18" y="3"/>
                  </a:cxn>
                  <a:cxn ang="0">
                    <a:pos x="20" y="7"/>
                  </a:cxn>
                </a:cxnLst>
                <a:rect l="0" t="0" r="r" b="b"/>
                <a:pathLst>
                  <a:path w="20" h="22">
                    <a:moveTo>
                      <a:pt x="20" y="7"/>
                    </a:moveTo>
                    <a:lnTo>
                      <a:pt x="18" y="21"/>
                    </a:lnTo>
                    <a:lnTo>
                      <a:pt x="12" y="22"/>
                    </a:lnTo>
                    <a:lnTo>
                      <a:pt x="8" y="22"/>
                    </a:lnTo>
                    <a:lnTo>
                      <a:pt x="3" y="18"/>
                    </a:lnTo>
                    <a:lnTo>
                      <a:pt x="0" y="14"/>
                    </a:lnTo>
                    <a:lnTo>
                      <a:pt x="0" y="9"/>
                    </a:lnTo>
                    <a:lnTo>
                      <a:pt x="2" y="5"/>
                    </a:lnTo>
                    <a:lnTo>
                      <a:pt x="4" y="2"/>
                    </a:lnTo>
                    <a:lnTo>
                      <a:pt x="8" y="0"/>
                    </a:lnTo>
                    <a:lnTo>
                      <a:pt x="12" y="0"/>
                    </a:lnTo>
                    <a:lnTo>
                      <a:pt x="16" y="1"/>
                    </a:lnTo>
                    <a:lnTo>
                      <a:pt x="18" y="3"/>
                    </a:lnTo>
                    <a:lnTo>
                      <a:pt x="20" y="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3" name="Freeform 159"/>
              <p:cNvSpPr>
                <a:spLocks/>
              </p:cNvSpPr>
              <p:nvPr/>
            </p:nvSpPr>
            <p:spPr bwMode="auto">
              <a:xfrm>
                <a:off x="2640" y="3349"/>
                <a:ext cx="12" cy="10"/>
              </a:xfrm>
              <a:custGeom>
                <a:avLst/>
                <a:gdLst/>
                <a:ahLst/>
                <a:cxnLst>
                  <a:cxn ang="0">
                    <a:pos x="23" y="13"/>
                  </a:cxn>
                  <a:cxn ang="0">
                    <a:pos x="21" y="16"/>
                  </a:cxn>
                  <a:cxn ang="0">
                    <a:pos x="18" y="20"/>
                  </a:cxn>
                  <a:cxn ang="0">
                    <a:pos x="15" y="21"/>
                  </a:cxn>
                  <a:cxn ang="0">
                    <a:pos x="10" y="21"/>
                  </a:cxn>
                  <a:cxn ang="0">
                    <a:pos x="7" y="21"/>
                  </a:cxn>
                  <a:cxn ang="0">
                    <a:pos x="3" y="19"/>
                  </a:cxn>
                  <a:cxn ang="0">
                    <a:pos x="1" y="15"/>
                  </a:cxn>
                  <a:cxn ang="0">
                    <a:pos x="0" y="12"/>
                  </a:cxn>
                  <a:cxn ang="0">
                    <a:pos x="0" y="8"/>
                  </a:cxn>
                  <a:cxn ang="0">
                    <a:pos x="2" y="5"/>
                  </a:cxn>
                  <a:cxn ang="0">
                    <a:pos x="6" y="3"/>
                  </a:cxn>
                  <a:cxn ang="0">
                    <a:pos x="9" y="0"/>
                  </a:cxn>
                  <a:cxn ang="0">
                    <a:pos x="15" y="0"/>
                  </a:cxn>
                  <a:cxn ang="0">
                    <a:pos x="18" y="3"/>
                  </a:cxn>
                  <a:cxn ang="0">
                    <a:pos x="21" y="7"/>
                  </a:cxn>
                  <a:cxn ang="0">
                    <a:pos x="23" y="13"/>
                  </a:cxn>
                </a:cxnLst>
                <a:rect l="0" t="0" r="r" b="b"/>
                <a:pathLst>
                  <a:path w="23" h="21">
                    <a:moveTo>
                      <a:pt x="23" y="13"/>
                    </a:moveTo>
                    <a:lnTo>
                      <a:pt x="21" y="16"/>
                    </a:lnTo>
                    <a:lnTo>
                      <a:pt x="18" y="20"/>
                    </a:lnTo>
                    <a:lnTo>
                      <a:pt x="15" y="21"/>
                    </a:lnTo>
                    <a:lnTo>
                      <a:pt x="10" y="21"/>
                    </a:lnTo>
                    <a:lnTo>
                      <a:pt x="7" y="21"/>
                    </a:lnTo>
                    <a:lnTo>
                      <a:pt x="3" y="19"/>
                    </a:lnTo>
                    <a:lnTo>
                      <a:pt x="1" y="15"/>
                    </a:lnTo>
                    <a:lnTo>
                      <a:pt x="0" y="12"/>
                    </a:lnTo>
                    <a:lnTo>
                      <a:pt x="0" y="8"/>
                    </a:lnTo>
                    <a:lnTo>
                      <a:pt x="2" y="5"/>
                    </a:lnTo>
                    <a:lnTo>
                      <a:pt x="6" y="3"/>
                    </a:lnTo>
                    <a:lnTo>
                      <a:pt x="9" y="0"/>
                    </a:lnTo>
                    <a:lnTo>
                      <a:pt x="15" y="0"/>
                    </a:lnTo>
                    <a:lnTo>
                      <a:pt x="18" y="3"/>
                    </a:lnTo>
                    <a:lnTo>
                      <a:pt x="21" y="7"/>
                    </a:lnTo>
                    <a:lnTo>
                      <a:pt x="23" y="1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4" name="Freeform 160"/>
              <p:cNvSpPr>
                <a:spLocks/>
              </p:cNvSpPr>
              <p:nvPr/>
            </p:nvSpPr>
            <p:spPr bwMode="auto">
              <a:xfrm>
                <a:off x="2505" y="3344"/>
                <a:ext cx="24" cy="50"/>
              </a:xfrm>
              <a:custGeom>
                <a:avLst/>
                <a:gdLst/>
                <a:ahLst/>
                <a:cxnLst>
                  <a:cxn ang="0">
                    <a:pos x="47" y="14"/>
                  </a:cxn>
                  <a:cxn ang="0">
                    <a:pos x="50" y="27"/>
                  </a:cxn>
                  <a:cxn ang="0">
                    <a:pos x="46" y="37"/>
                  </a:cxn>
                  <a:cxn ang="0">
                    <a:pos x="42" y="48"/>
                  </a:cxn>
                  <a:cxn ang="0">
                    <a:pos x="35" y="58"/>
                  </a:cxn>
                  <a:cxn ang="0">
                    <a:pos x="35" y="63"/>
                  </a:cxn>
                  <a:cxn ang="0">
                    <a:pos x="36" y="70"/>
                  </a:cxn>
                  <a:cxn ang="0">
                    <a:pos x="38" y="78"/>
                  </a:cxn>
                  <a:cxn ang="0">
                    <a:pos x="42" y="88"/>
                  </a:cxn>
                  <a:cxn ang="0">
                    <a:pos x="39" y="92"/>
                  </a:cxn>
                  <a:cxn ang="0">
                    <a:pos x="38" y="97"/>
                  </a:cxn>
                  <a:cxn ang="0">
                    <a:pos x="36" y="100"/>
                  </a:cxn>
                  <a:cxn ang="0">
                    <a:pos x="30" y="100"/>
                  </a:cxn>
                  <a:cxn ang="0">
                    <a:pos x="25" y="95"/>
                  </a:cxn>
                  <a:cxn ang="0">
                    <a:pos x="23" y="85"/>
                  </a:cxn>
                  <a:cxn ang="0">
                    <a:pos x="21" y="76"/>
                  </a:cxn>
                  <a:cxn ang="0">
                    <a:pos x="17" y="69"/>
                  </a:cxn>
                  <a:cxn ang="0">
                    <a:pos x="13" y="70"/>
                  </a:cxn>
                  <a:cxn ang="0">
                    <a:pos x="7" y="75"/>
                  </a:cxn>
                  <a:cxn ang="0">
                    <a:pos x="1" y="78"/>
                  </a:cxn>
                  <a:cxn ang="0">
                    <a:pos x="0" y="73"/>
                  </a:cxn>
                  <a:cxn ang="0">
                    <a:pos x="1" y="67"/>
                  </a:cxn>
                  <a:cxn ang="0">
                    <a:pos x="4" y="62"/>
                  </a:cxn>
                  <a:cxn ang="0">
                    <a:pos x="7" y="57"/>
                  </a:cxn>
                  <a:cxn ang="0">
                    <a:pos x="12" y="52"/>
                  </a:cxn>
                  <a:cxn ang="0">
                    <a:pos x="12" y="42"/>
                  </a:cxn>
                  <a:cxn ang="0">
                    <a:pos x="9" y="31"/>
                  </a:cxn>
                  <a:cxn ang="0">
                    <a:pos x="9" y="22"/>
                  </a:cxn>
                  <a:cxn ang="0">
                    <a:pos x="12" y="12"/>
                  </a:cxn>
                  <a:cxn ang="0">
                    <a:pos x="16" y="7"/>
                  </a:cxn>
                  <a:cxn ang="0">
                    <a:pos x="22" y="4"/>
                  </a:cxn>
                  <a:cxn ang="0">
                    <a:pos x="28" y="1"/>
                  </a:cxn>
                  <a:cxn ang="0">
                    <a:pos x="34" y="0"/>
                  </a:cxn>
                  <a:cxn ang="0">
                    <a:pos x="38" y="1"/>
                  </a:cxn>
                  <a:cxn ang="0">
                    <a:pos x="43" y="5"/>
                  </a:cxn>
                  <a:cxn ang="0">
                    <a:pos x="45" y="8"/>
                  </a:cxn>
                  <a:cxn ang="0">
                    <a:pos x="47" y="14"/>
                  </a:cxn>
                </a:cxnLst>
                <a:rect l="0" t="0" r="r" b="b"/>
                <a:pathLst>
                  <a:path w="50" h="100">
                    <a:moveTo>
                      <a:pt x="47" y="14"/>
                    </a:moveTo>
                    <a:lnTo>
                      <a:pt x="50" y="27"/>
                    </a:lnTo>
                    <a:lnTo>
                      <a:pt x="46" y="37"/>
                    </a:lnTo>
                    <a:lnTo>
                      <a:pt x="42" y="48"/>
                    </a:lnTo>
                    <a:lnTo>
                      <a:pt x="35" y="58"/>
                    </a:lnTo>
                    <a:lnTo>
                      <a:pt x="35" y="63"/>
                    </a:lnTo>
                    <a:lnTo>
                      <a:pt x="36" y="70"/>
                    </a:lnTo>
                    <a:lnTo>
                      <a:pt x="38" y="78"/>
                    </a:lnTo>
                    <a:lnTo>
                      <a:pt x="42" y="88"/>
                    </a:lnTo>
                    <a:lnTo>
                      <a:pt x="39" y="92"/>
                    </a:lnTo>
                    <a:lnTo>
                      <a:pt x="38" y="97"/>
                    </a:lnTo>
                    <a:lnTo>
                      <a:pt x="36" y="100"/>
                    </a:lnTo>
                    <a:lnTo>
                      <a:pt x="30" y="100"/>
                    </a:lnTo>
                    <a:lnTo>
                      <a:pt x="25" y="95"/>
                    </a:lnTo>
                    <a:lnTo>
                      <a:pt x="23" y="85"/>
                    </a:lnTo>
                    <a:lnTo>
                      <a:pt x="21" y="76"/>
                    </a:lnTo>
                    <a:lnTo>
                      <a:pt x="17" y="69"/>
                    </a:lnTo>
                    <a:lnTo>
                      <a:pt x="13" y="70"/>
                    </a:lnTo>
                    <a:lnTo>
                      <a:pt x="7" y="75"/>
                    </a:lnTo>
                    <a:lnTo>
                      <a:pt x="1" y="78"/>
                    </a:lnTo>
                    <a:lnTo>
                      <a:pt x="0" y="73"/>
                    </a:lnTo>
                    <a:lnTo>
                      <a:pt x="1" y="67"/>
                    </a:lnTo>
                    <a:lnTo>
                      <a:pt x="4" y="62"/>
                    </a:lnTo>
                    <a:lnTo>
                      <a:pt x="7" y="57"/>
                    </a:lnTo>
                    <a:lnTo>
                      <a:pt x="12" y="52"/>
                    </a:lnTo>
                    <a:lnTo>
                      <a:pt x="12" y="42"/>
                    </a:lnTo>
                    <a:lnTo>
                      <a:pt x="9" y="31"/>
                    </a:lnTo>
                    <a:lnTo>
                      <a:pt x="9" y="22"/>
                    </a:lnTo>
                    <a:lnTo>
                      <a:pt x="12" y="12"/>
                    </a:lnTo>
                    <a:lnTo>
                      <a:pt x="16" y="7"/>
                    </a:lnTo>
                    <a:lnTo>
                      <a:pt x="22" y="4"/>
                    </a:lnTo>
                    <a:lnTo>
                      <a:pt x="28" y="1"/>
                    </a:lnTo>
                    <a:lnTo>
                      <a:pt x="34" y="0"/>
                    </a:lnTo>
                    <a:lnTo>
                      <a:pt x="38" y="1"/>
                    </a:lnTo>
                    <a:lnTo>
                      <a:pt x="43" y="5"/>
                    </a:lnTo>
                    <a:lnTo>
                      <a:pt x="45" y="8"/>
                    </a:lnTo>
                    <a:lnTo>
                      <a:pt x="47" y="14"/>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5" name="Freeform 161"/>
              <p:cNvSpPr>
                <a:spLocks/>
              </p:cNvSpPr>
              <p:nvPr/>
            </p:nvSpPr>
            <p:spPr bwMode="auto">
              <a:xfrm>
                <a:off x="2516" y="3351"/>
                <a:ext cx="4" cy="12"/>
              </a:xfrm>
              <a:custGeom>
                <a:avLst/>
                <a:gdLst/>
                <a:ahLst/>
                <a:cxnLst>
                  <a:cxn ang="0">
                    <a:pos x="7" y="24"/>
                  </a:cxn>
                  <a:cxn ang="0">
                    <a:pos x="0" y="15"/>
                  </a:cxn>
                  <a:cxn ang="0">
                    <a:pos x="0" y="8"/>
                  </a:cxn>
                  <a:cxn ang="0">
                    <a:pos x="2" y="2"/>
                  </a:cxn>
                  <a:cxn ang="0">
                    <a:pos x="6" y="0"/>
                  </a:cxn>
                  <a:cxn ang="0">
                    <a:pos x="7" y="24"/>
                  </a:cxn>
                </a:cxnLst>
                <a:rect l="0" t="0" r="r" b="b"/>
                <a:pathLst>
                  <a:path w="7" h="24">
                    <a:moveTo>
                      <a:pt x="7" y="24"/>
                    </a:moveTo>
                    <a:lnTo>
                      <a:pt x="0" y="15"/>
                    </a:lnTo>
                    <a:lnTo>
                      <a:pt x="0" y="8"/>
                    </a:lnTo>
                    <a:lnTo>
                      <a:pt x="2" y="2"/>
                    </a:lnTo>
                    <a:lnTo>
                      <a:pt x="6" y="0"/>
                    </a:lnTo>
                    <a:lnTo>
                      <a:pt x="7" y="24"/>
                    </a:lnTo>
                    <a:close/>
                  </a:path>
                </a:pathLst>
              </a:custGeom>
              <a:solidFill>
                <a:srgbClr val="911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6" name="Freeform 162"/>
              <p:cNvSpPr>
                <a:spLocks/>
              </p:cNvSpPr>
              <p:nvPr/>
            </p:nvSpPr>
            <p:spPr bwMode="auto">
              <a:xfrm>
                <a:off x="2690" y="3110"/>
                <a:ext cx="22" cy="36"/>
              </a:xfrm>
              <a:custGeom>
                <a:avLst/>
                <a:gdLst/>
                <a:ahLst/>
                <a:cxnLst>
                  <a:cxn ang="0">
                    <a:pos x="45" y="13"/>
                  </a:cxn>
                  <a:cxn ang="0">
                    <a:pos x="44" y="22"/>
                  </a:cxn>
                  <a:cxn ang="0">
                    <a:pos x="40" y="30"/>
                  </a:cxn>
                  <a:cxn ang="0">
                    <a:pos x="35" y="36"/>
                  </a:cxn>
                  <a:cxn ang="0">
                    <a:pos x="28" y="42"/>
                  </a:cxn>
                  <a:cxn ang="0">
                    <a:pos x="26" y="46"/>
                  </a:cxn>
                  <a:cxn ang="0">
                    <a:pos x="26" y="51"/>
                  </a:cxn>
                  <a:cxn ang="0">
                    <a:pos x="26" y="58"/>
                  </a:cxn>
                  <a:cxn ang="0">
                    <a:pos x="28" y="65"/>
                  </a:cxn>
                  <a:cxn ang="0">
                    <a:pos x="25" y="68"/>
                  </a:cxn>
                  <a:cxn ang="0">
                    <a:pos x="23" y="71"/>
                  </a:cxn>
                  <a:cxn ang="0">
                    <a:pos x="21" y="73"/>
                  </a:cxn>
                  <a:cxn ang="0">
                    <a:pos x="16" y="73"/>
                  </a:cxn>
                  <a:cxn ang="0">
                    <a:pos x="15" y="67"/>
                  </a:cxn>
                  <a:cxn ang="0">
                    <a:pos x="15" y="60"/>
                  </a:cxn>
                  <a:cxn ang="0">
                    <a:pos x="14" y="53"/>
                  </a:cxn>
                  <a:cxn ang="0">
                    <a:pos x="13" y="48"/>
                  </a:cxn>
                  <a:cxn ang="0">
                    <a:pos x="9" y="48"/>
                  </a:cxn>
                  <a:cxn ang="0">
                    <a:pos x="5" y="50"/>
                  </a:cxn>
                  <a:cxn ang="0">
                    <a:pos x="0" y="51"/>
                  </a:cxn>
                  <a:cxn ang="0">
                    <a:pos x="0" y="46"/>
                  </a:cxn>
                  <a:cxn ang="0">
                    <a:pos x="1" y="43"/>
                  </a:cxn>
                  <a:cxn ang="0">
                    <a:pos x="5" y="40"/>
                  </a:cxn>
                  <a:cxn ang="0">
                    <a:pos x="8" y="36"/>
                  </a:cxn>
                  <a:cxn ang="0">
                    <a:pos x="13" y="34"/>
                  </a:cxn>
                  <a:cxn ang="0">
                    <a:pos x="14" y="27"/>
                  </a:cxn>
                  <a:cxn ang="0">
                    <a:pos x="15" y="19"/>
                  </a:cxn>
                  <a:cxn ang="0">
                    <a:pos x="16" y="11"/>
                  </a:cxn>
                  <a:cxn ang="0">
                    <a:pos x="20" y="4"/>
                  </a:cxn>
                  <a:cxn ang="0">
                    <a:pos x="24" y="2"/>
                  </a:cxn>
                  <a:cxn ang="0">
                    <a:pos x="29" y="0"/>
                  </a:cxn>
                  <a:cxn ang="0">
                    <a:pos x="33" y="0"/>
                  </a:cxn>
                  <a:cxn ang="0">
                    <a:pos x="38" y="0"/>
                  </a:cxn>
                  <a:cxn ang="0">
                    <a:pos x="40" y="3"/>
                  </a:cxn>
                  <a:cxn ang="0">
                    <a:pos x="43" y="5"/>
                  </a:cxn>
                  <a:cxn ang="0">
                    <a:pos x="44" y="8"/>
                  </a:cxn>
                  <a:cxn ang="0">
                    <a:pos x="45" y="13"/>
                  </a:cxn>
                </a:cxnLst>
                <a:rect l="0" t="0" r="r" b="b"/>
                <a:pathLst>
                  <a:path w="45" h="73">
                    <a:moveTo>
                      <a:pt x="45" y="13"/>
                    </a:moveTo>
                    <a:lnTo>
                      <a:pt x="44" y="22"/>
                    </a:lnTo>
                    <a:lnTo>
                      <a:pt x="40" y="30"/>
                    </a:lnTo>
                    <a:lnTo>
                      <a:pt x="35" y="36"/>
                    </a:lnTo>
                    <a:lnTo>
                      <a:pt x="28" y="42"/>
                    </a:lnTo>
                    <a:lnTo>
                      <a:pt x="26" y="46"/>
                    </a:lnTo>
                    <a:lnTo>
                      <a:pt x="26" y="51"/>
                    </a:lnTo>
                    <a:lnTo>
                      <a:pt x="26" y="58"/>
                    </a:lnTo>
                    <a:lnTo>
                      <a:pt x="28" y="65"/>
                    </a:lnTo>
                    <a:lnTo>
                      <a:pt x="25" y="68"/>
                    </a:lnTo>
                    <a:lnTo>
                      <a:pt x="23" y="71"/>
                    </a:lnTo>
                    <a:lnTo>
                      <a:pt x="21" y="73"/>
                    </a:lnTo>
                    <a:lnTo>
                      <a:pt x="16" y="73"/>
                    </a:lnTo>
                    <a:lnTo>
                      <a:pt x="15" y="67"/>
                    </a:lnTo>
                    <a:lnTo>
                      <a:pt x="15" y="60"/>
                    </a:lnTo>
                    <a:lnTo>
                      <a:pt x="14" y="53"/>
                    </a:lnTo>
                    <a:lnTo>
                      <a:pt x="13" y="48"/>
                    </a:lnTo>
                    <a:lnTo>
                      <a:pt x="9" y="48"/>
                    </a:lnTo>
                    <a:lnTo>
                      <a:pt x="5" y="50"/>
                    </a:lnTo>
                    <a:lnTo>
                      <a:pt x="0" y="51"/>
                    </a:lnTo>
                    <a:lnTo>
                      <a:pt x="0" y="46"/>
                    </a:lnTo>
                    <a:lnTo>
                      <a:pt x="1" y="43"/>
                    </a:lnTo>
                    <a:lnTo>
                      <a:pt x="5" y="40"/>
                    </a:lnTo>
                    <a:lnTo>
                      <a:pt x="8" y="36"/>
                    </a:lnTo>
                    <a:lnTo>
                      <a:pt x="13" y="34"/>
                    </a:lnTo>
                    <a:lnTo>
                      <a:pt x="14" y="27"/>
                    </a:lnTo>
                    <a:lnTo>
                      <a:pt x="15" y="19"/>
                    </a:lnTo>
                    <a:lnTo>
                      <a:pt x="16" y="11"/>
                    </a:lnTo>
                    <a:lnTo>
                      <a:pt x="20" y="4"/>
                    </a:lnTo>
                    <a:lnTo>
                      <a:pt x="24" y="2"/>
                    </a:lnTo>
                    <a:lnTo>
                      <a:pt x="29" y="0"/>
                    </a:lnTo>
                    <a:lnTo>
                      <a:pt x="33" y="0"/>
                    </a:lnTo>
                    <a:lnTo>
                      <a:pt x="38" y="0"/>
                    </a:lnTo>
                    <a:lnTo>
                      <a:pt x="40" y="3"/>
                    </a:lnTo>
                    <a:lnTo>
                      <a:pt x="43" y="5"/>
                    </a:lnTo>
                    <a:lnTo>
                      <a:pt x="44" y="8"/>
                    </a:lnTo>
                    <a:lnTo>
                      <a:pt x="45" y="13"/>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7" name="Freeform 163"/>
              <p:cNvSpPr>
                <a:spLocks/>
              </p:cNvSpPr>
              <p:nvPr/>
            </p:nvSpPr>
            <p:spPr bwMode="auto">
              <a:xfrm>
                <a:off x="2703" y="3115"/>
                <a:ext cx="3" cy="8"/>
              </a:xfrm>
              <a:custGeom>
                <a:avLst/>
                <a:gdLst/>
                <a:ahLst/>
                <a:cxnLst>
                  <a:cxn ang="0">
                    <a:pos x="3" y="17"/>
                  </a:cxn>
                  <a:cxn ang="0">
                    <a:pos x="0" y="10"/>
                  </a:cxn>
                  <a:cxn ang="0">
                    <a:pos x="1" y="4"/>
                  </a:cxn>
                  <a:cxn ang="0">
                    <a:pos x="4" y="1"/>
                  </a:cxn>
                  <a:cxn ang="0">
                    <a:pos x="6" y="0"/>
                  </a:cxn>
                  <a:cxn ang="0">
                    <a:pos x="3" y="17"/>
                  </a:cxn>
                </a:cxnLst>
                <a:rect l="0" t="0" r="r" b="b"/>
                <a:pathLst>
                  <a:path w="6" h="17">
                    <a:moveTo>
                      <a:pt x="3" y="17"/>
                    </a:moveTo>
                    <a:lnTo>
                      <a:pt x="0" y="10"/>
                    </a:lnTo>
                    <a:lnTo>
                      <a:pt x="1" y="4"/>
                    </a:lnTo>
                    <a:lnTo>
                      <a:pt x="4" y="1"/>
                    </a:lnTo>
                    <a:lnTo>
                      <a:pt x="6" y="0"/>
                    </a:lnTo>
                    <a:lnTo>
                      <a:pt x="3" y="17"/>
                    </a:lnTo>
                    <a:close/>
                  </a:path>
                </a:pathLst>
              </a:custGeom>
              <a:solidFill>
                <a:srgbClr val="EF00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8" name="Freeform 164"/>
              <p:cNvSpPr>
                <a:spLocks/>
              </p:cNvSpPr>
              <p:nvPr/>
            </p:nvSpPr>
            <p:spPr bwMode="auto">
              <a:xfrm>
                <a:off x="2422" y="3348"/>
                <a:ext cx="11" cy="13"/>
              </a:xfrm>
              <a:custGeom>
                <a:avLst/>
                <a:gdLst/>
                <a:ahLst/>
                <a:cxnLst>
                  <a:cxn ang="0">
                    <a:pos x="22" y="12"/>
                  </a:cxn>
                  <a:cxn ang="0">
                    <a:pos x="22" y="17"/>
                  </a:cxn>
                  <a:cxn ang="0">
                    <a:pos x="21" y="22"/>
                  </a:cxn>
                  <a:cxn ang="0">
                    <a:pos x="18" y="25"/>
                  </a:cxn>
                  <a:cxn ang="0">
                    <a:pos x="12" y="27"/>
                  </a:cxn>
                  <a:cxn ang="0">
                    <a:pos x="4" y="24"/>
                  </a:cxn>
                  <a:cxn ang="0">
                    <a:pos x="0" y="19"/>
                  </a:cxn>
                  <a:cxn ang="0">
                    <a:pos x="0" y="12"/>
                  </a:cxn>
                  <a:cxn ang="0">
                    <a:pos x="3" y="5"/>
                  </a:cxn>
                  <a:cxn ang="0">
                    <a:pos x="7" y="0"/>
                  </a:cxn>
                  <a:cxn ang="0">
                    <a:pos x="15" y="0"/>
                  </a:cxn>
                  <a:cxn ang="0">
                    <a:pos x="22" y="4"/>
                  </a:cxn>
                  <a:cxn ang="0">
                    <a:pos x="22" y="12"/>
                  </a:cxn>
                </a:cxnLst>
                <a:rect l="0" t="0" r="r" b="b"/>
                <a:pathLst>
                  <a:path w="22" h="27">
                    <a:moveTo>
                      <a:pt x="22" y="12"/>
                    </a:moveTo>
                    <a:lnTo>
                      <a:pt x="22" y="17"/>
                    </a:lnTo>
                    <a:lnTo>
                      <a:pt x="21" y="22"/>
                    </a:lnTo>
                    <a:lnTo>
                      <a:pt x="18" y="25"/>
                    </a:lnTo>
                    <a:lnTo>
                      <a:pt x="12" y="27"/>
                    </a:lnTo>
                    <a:lnTo>
                      <a:pt x="4" y="24"/>
                    </a:lnTo>
                    <a:lnTo>
                      <a:pt x="0" y="19"/>
                    </a:lnTo>
                    <a:lnTo>
                      <a:pt x="0" y="12"/>
                    </a:lnTo>
                    <a:lnTo>
                      <a:pt x="3" y="5"/>
                    </a:lnTo>
                    <a:lnTo>
                      <a:pt x="7" y="0"/>
                    </a:lnTo>
                    <a:lnTo>
                      <a:pt x="15" y="0"/>
                    </a:lnTo>
                    <a:lnTo>
                      <a:pt x="22" y="4"/>
                    </a:lnTo>
                    <a:lnTo>
                      <a:pt x="22"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09" name="Freeform 165"/>
              <p:cNvSpPr>
                <a:spLocks/>
              </p:cNvSpPr>
              <p:nvPr/>
            </p:nvSpPr>
            <p:spPr bwMode="auto">
              <a:xfrm>
                <a:off x="2896" y="3400"/>
                <a:ext cx="35" cy="20"/>
              </a:xfrm>
              <a:custGeom>
                <a:avLst/>
                <a:gdLst/>
                <a:ahLst/>
                <a:cxnLst>
                  <a:cxn ang="0">
                    <a:pos x="70" y="0"/>
                  </a:cxn>
                  <a:cxn ang="0">
                    <a:pos x="69" y="6"/>
                  </a:cxn>
                  <a:cxn ang="0">
                    <a:pos x="67" y="10"/>
                  </a:cxn>
                  <a:cxn ang="0">
                    <a:pos x="62" y="15"/>
                  </a:cxn>
                  <a:cxn ang="0">
                    <a:pos x="58" y="19"/>
                  </a:cxn>
                  <a:cxn ang="0">
                    <a:pos x="52" y="23"/>
                  </a:cxn>
                  <a:cxn ang="0">
                    <a:pos x="46" y="26"/>
                  </a:cxn>
                  <a:cxn ang="0">
                    <a:pos x="41" y="30"/>
                  </a:cxn>
                  <a:cxn ang="0">
                    <a:pos x="35" y="33"/>
                  </a:cxn>
                  <a:cxn ang="0">
                    <a:pos x="31" y="34"/>
                  </a:cxn>
                  <a:cxn ang="0">
                    <a:pos x="27" y="37"/>
                  </a:cxn>
                  <a:cxn ang="0">
                    <a:pos x="22" y="38"/>
                  </a:cxn>
                  <a:cxn ang="0">
                    <a:pos x="18" y="39"/>
                  </a:cxn>
                  <a:cxn ang="0">
                    <a:pos x="14" y="40"/>
                  </a:cxn>
                  <a:cxn ang="0">
                    <a:pos x="9" y="40"/>
                  </a:cxn>
                  <a:cxn ang="0">
                    <a:pos x="5" y="40"/>
                  </a:cxn>
                  <a:cxn ang="0">
                    <a:pos x="0" y="39"/>
                  </a:cxn>
                  <a:cxn ang="0">
                    <a:pos x="4" y="37"/>
                  </a:cxn>
                  <a:cxn ang="0">
                    <a:pos x="7" y="33"/>
                  </a:cxn>
                  <a:cxn ang="0">
                    <a:pos x="11" y="31"/>
                  </a:cxn>
                  <a:cxn ang="0">
                    <a:pos x="15" y="30"/>
                  </a:cxn>
                  <a:cxn ang="0">
                    <a:pos x="20" y="27"/>
                  </a:cxn>
                  <a:cxn ang="0">
                    <a:pos x="26" y="25"/>
                  </a:cxn>
                  <a:cxn ang="0">
                    <a:pos x="30" y="24"/>
                  </a:cxn>
                  <a:cxn ang="0">
                    <a:pos x="35" y="22"/>
                  </a:cxn>
                  <a:cxn ang="0">
                    <a:pos x="39" y="19"/>
                  </a:cxn>
                  <a:cxn ang="0">
                    <a:pos x="44" y="16"/>
                  </a:cxn>
                  <a:cxn ang="0">
                    <a:pos x="47" y="13"/>
                  </a:cxn>
                  <a:cxn ang="0">
                    <a:pos x="52" y="8"/>
                  </a:cxn>
                  <a:cxn ang="0">
                    <a:pos x="57" y="4"/>
                  </a:cxn>
                  <a:cxn ang="0">
                    <a:pos x="61" y="2"/>
                  </a:cxn>
                  <a:cxn ang="0">
                    <a:pos x="66" y="0"/>
                  </a:cxn>
                  <a:cxn ang="0">
                    <a:pos x="70" y="0"/>
                  </a:cxn>
                </a:cxnLst>
                <a:rect l="0" t="0" r="r" b="b"/>
                <a:pathLst>
                  <a:path w="70" h="40">
                    <a:moveTo>
                      <a:pt x="70" y="0"/>
                    </a:moveTo>
                    <a:lnTo>
                      <a:pt x="69" y="6"/>
                    </a:lnTo>
                    <a:lnTo>
                      <a:pt x="67" y="10"/>
                    </a:lnTo>
                    <a:lnTo>
                      <a:pt x="62" y="15"/>
                    </a:lnTo>
                    <a:lnTo>
                      <a:pt x="58" y="19"/>
                    </a:lnTo>
                    <a:lnTo>
                      <a:pt x="52" y="23"/>
                    </a:lnTo>
                    <a:lnTo>
                      <a:pt x="46" y="26"/>
                    </a:lnTo>
                    <a:lnTo>
                      <a:pt x="41" y="30"/>
                    </a:lnTo>
                    <a:lnTo>
                      <a:pt x="35" y="33"/>
                    </a:lnTo>
                    <a:lnTo>
                      <a:pt x="31" y="34"/>
                    </a:lnTo>
                    <a:lnTo>
                      <a:pt x="27" y="37"/>
                    </a:lnTo>
                    <a:lnTo>
                      <a:pt x="22" y="38"/>
                    </a:lnTo>
                    <a:lnTo>
                      <a:pt x="18" y="39"/>
                    </a:lnTo>
                    <a:lnTo>
                      <a:pt x="14" y="40"/>
                    </a:lnTo>
                    <a:lnTo>
                      <a:pt x="9" y="40"/>
                    </a:lnTo>
                    <a:lnTo>
                      <a:pt x="5" y="40"/>
                    </a:lnTo>
                    <a:lnTo>
                      <a:pt x="0" y="39"/>
                    </a:lnTo>
                    <a:lnTo>
                      <a:pt x="4" y="37"/>
                    </a:lnTo>
                    <a:lnTo>
                      <a:pt x="7" y="33"/>
                    </a:lnTo>
                    <a:lnTo>
                      <a:pt x="11" y="31"/>
                    </a:lnTo>
                    <a:lnTo>
                      <a:pt x="15" y="30"/>
                    </a:lnTo>
                    <a:lnTo>
                      <a:pt x="20" y="27"/>
                    </a:lnTo>
                    <a:lnTo>
                      <a:pt x="26" y="25"/>
                    </a:lnTo>
                    <a:lnTo>
                      <a:pt x="30" y="24"/>
                    </a:lnTo>
                    <a:lnTo>
                      <a:pt x="35" y="22"/>
                    </a:lnTo>
                    <a:lnTo>
                      <a:pt x="39" y="19"/>
                    </a:lnTo>
                    <a:lnTo>
                      <a:pt x="44" y="16"/>
                    </a:lnTo>
                    <a:lnTo>
                      <a:pt x="47" y="13"/>
                    </a:lnTo>
                    <a:lnTo>
                      <a:pt x="52" y="8"/>
                    </a:lnTo>
                    <a:lnTo>
                      <a:pt x="57" y="4"/>
                    </a:lnTo>
                    <a:lnTo>
                      <a:pt x="61" y="2"/>
                    </a:lnTo>
                    <a:lnTo>
                      <a:pt x="66" y="0"/>
                    </a:lnTo>
                    <a:lnTo>
                      <a:pt x="7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0" name="Freeform 166"/>
              <p:cNvSpPr>
                <a:spLocks/>
              </p:cNvSpPr>
              <p:nvPr/>
            </p:nvSpPr>
            <p:spPr bwMode="auto">
              <a:xfrm>
                <a:off x="2619" y="3387"/>
                <a:ext cx="9" cy="9"/>
              </a:xfrm>
              <a:custGeom>
                <a:avLst/>
                <a:gdLst/>
                <a:ahLst/>
                <a:cxnLst>
                  <a:cxn ang="0">
                    <a:pos x="19" y="5"/>
                  </a:cxn>
                  <a:cxn ang="0">
                    <a:pos x="19" y="10"/>
                  </a:cxn>
                  <a:cxn ang="0">
                    <a:pos x="18" y="13"/>
                  </a:cxn>
                  <a:cxn ang="0">
                    <a:pos x="15" y="17"/>
                  </a:cxn>
                  <a:cxn ang="0">
                    <a:pos x="12" y="19"/>
                  </a:cxn>
                  <a:cxn ang="0">
                    <a:pos x="7" y="19"/>
                  </a:cxn>
                  <a:cxn ang="0">
                    <a:pos x="5" y="17"/>
                  </a:cxn>
                  <a:cxn ang="0">
                    <a:pos x="1" y="13"/>
                  </a:cxn>
                  <a:cxn ang="0">
                    <a:pos x="0" y="10"/>
                  </a:cxn>
                  <a:cxn ang="0">
                    <a:pos x="0" y="6"/>
                  </a:cxn>
                  <a:cxn ang="0">
                    <a:pos x="3" y="4"/>
                  </a:cxn>
                  <a:cxn ang="0">
                    <a:pos x="5" y="2"/>
                  </a:cxn>
                  <a:cxn ang="0">
                    <a:pos x="8" y="0"/>
                  </a:cxn>
                  <a:cxn ang="0">
                    <a:pos x="11" y="0"/>
                  </a:cxn>
                  <a:cxn ang="0">
                    <a:pos x="14" y="0"/>
                  </a:cxn>
                  <a:cxn ang="0">
                    <a:pos x="16" y="3"/>
                  </a:cxn>
                  <a:cxn ang="0">
                    <a:pos x="19" y="5"/>
                  </a:cxn>
                </a:cxnLst>
                <a:rect l="0" t="0" r="r" b="b"/>
                <a:pathLst>
                  <a:path w="19" h="19">
                    <a:moveTo>
                      <a:pt x="19" y="5"/>
                    </a:moveTo>
                    <a:lnTo>
                      <a:pt x="19" y="10"/>
                    </a:lnTo>
                    <a:lnTo>
                      <a:pt x="18" y="13"/>
                    </a:lnTo>
                    <a:lnTo>
                      <a:pt x="15" y="17"/>
                    </a:lnTo>
                    <a:lnTo>
                      <a:pt x="12" y="19"/>
                    </a:lnTo>
                    <a:lnTo>
                      <a:pt x="7" y="19"/>
                    </a:lnTo>
                    <a:lnTo>
                      <a:pt x="5" y="17"/>
                    </a:lnTo>
                    <a:lnTo>
                      <a:pt x="1" y="13"/>
                    </a:lnTo>
                    <a:lnTo>
                      <a:pt x="0" y="10"/>
                    </a:lnTo>
                    <a:lnTo>
                      <a:pt x="0" y="6"/>
                    </a:lnTo>
                    <a:lnTo>
                      <a:pt x="3" y="4"/>
                    </a:lnTo>
                    <a:lnTo>
                      <a:pt x="5" y="2"/>
                    </a:lnTo>
                    <a:lnTo>
                      <a:pt x="8" y="0"/>
                    </a:lnTo>
                    <a:lnTo>
                      <a:pt x="11" y="0"/>
                    </a:lnTo>
                    <a:lnTo>
                      <a:pt x="14" y="0"/>
                    </a:lnTo>
                    <a:lnTo>
                      <a:pt x="16" y="3"/>
                    </a:lnTo>
                    <a:lnTo>
                      <a:pt x="19"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1" name="Freeform 167"/>
              <p:cNvSpPr>
                <a:spLocks/>
              </p:cNvSpPr>
              <p:nvPr/>
            </p:nvSpPr>
            <p:spPr bwMode="auto">
              <a:xfrm>
                <a:off x="2692" y="3402"/>
                <a:ext cx="100" cy="51"/>
              </a:xfrm>
              <a:custGeom>
                <a:avLst/>
                <a:gdLst/>
                <a:ahLst/>
                <a:cxnLst>
                  <a:cxn ang="0">
                    <a:pos x="59" y="60"/>
                  </a:cxn>
                  <a:cxn ang="0">
                    <a:pos x="74" y="69"/>
                  </a:cxn>
                  <a:cxn ang="0">
                    <a:pos x="90" y="76"/>
                  </a:cxn>
                  <a:cxn ang="0">
                    <a:pos x="108" y="82"/>
                  </a:cxn>
                  <a:cxn ang="0">
                    <a:pos x="126" y="87"/>
                  </a:cxn>
                  <a:cxn ang="0">
                    <a:pos x="144" y="90"/>
                  </a:cxn>
                  <a:cxn ang="0">
                    <a:pos x="163" y="91"/>
                  </a:cxn>
                  <a:cxn ang="0">
                    <a:pos x="181" y="91"/>
                  </a:cxn>
                  <a:cxn ang="0">
                    <a:pos x="200" y="89"/>
                  </a:cxn>
                  <a:cxn ang="0">
                    <a:pos x="201" y="91"/>
                  </a:cxn>
                  <a:cxn ang="0">
                    <a:pos x="202" y="92"/>
                  </a:cxn>
                  <a:cxn ang="0">
                    <a:pos x="202" y="95"/>
                  </a:cxn>
                  <a:cxn ang="0">
                    <a:pos x="202" y="97"/>
                  </a:cxn>
                  <a:cxn ang="0">
                    <a:pos x="190" y="101"/>
                  </a:cxn>
                  <a:cxn ang="0">
                    <a:pos x="179" y="103"/>
                  </a:cxn>
                  <a:cxn ang="0">
                    <a:pos x="166" y="103"/>
                  </a:cxn>
                  <a:cxn ang="0">
                    <a:pos x="152" y="102"/>
                  </a:cxn>
                  <a:cxn ang="0">
                    <a:pos x="140" y="101"/>
                  </a:cxn>
                  <a:cxn ang="0">
                    <a:pos x="126" y="98"/>
                  </a:cxn>
                  <a:cxn ang="0">
                    <a:pos x="113" y="96"/>
                  </a:cxn>
                  <a:cxn ang="0">
                    <a:pos x="102" y="94"/>
                  </a:cxn>
                  <a:cxn ang="0">
                    <a:pos x="86" y="88"/>
                  </a:cxn>
                  <a:cxn ang="0">
                    <a:pos x="70" y="80"/>
                  </a:cxn>
                  <a:cxn ang="0">
                    <a:pos x="53" y="69"/>
                  </a:cxn>
                  <a:cxn ang="0">
                    <a:pos x="38" y="58"/>
                  </a:cxn>
                  <a:cxn ang="0">
                    <a:pos x="26" y="45"/>
                  </a:cxn>
                  <a:cxn ang="0">
                    <a:pos x="14" y="31"/>
                  </a:cxn>
                  <a:cxn ang="0">
                    <a:pos x="6" y="16"/>
                  </a:cxn>
                  <a:cxn ang="0">
                    <a:pos x="0" y="0"/>
                  </a:cxn>
                  <a:cxn ang="0">
                    <a:pos x="6" y="7"/>
                  </a:cxn>
                  <a:cxn ang="0">
                    <a:pos x="13" y="15"/>
                  </a:cxn>
                  <a:cxn ang="0">
                    <a:pos x="20" y="23"/>
                  </a:cxn>
                  <a:cxn ang="0">
                    <a:pos x="28" y="31"/>
                  </a:cxn>
                  <a:cxn ang="0">
                    <a:pos x="35" y="39"/>
                  </a:cxn>
                  <a:cxn ang="0">
                    <a:pos x="43" y="48"/>
                  </a:cxn>
                  <a:cxn ang="0">
                    <a:pos x="51" y="54"/>
                  </a:cxn>
                  <a:cxn ang="0">
                    <a:pos x="59" y="60"/>
                  </a:cxn>
                </a:cxnLst>
                <a:rect l="0" t="0" r="r" b="b"/>
                <a:pathLst>
                  <a:path w="202" h="103">
                    <a:moveTo>
                      <a:pt x="59" y="60"/>
                    </a:moveTo>
                    <a:lnTo>
                      <a:pt x="74" y="69"/>
                    </a:lnTo>
                    <a:lnTo>
                      <a:pt x="90" y="76"/>
                    </a:lnTo>
                    <a:lnTo>
                      <a:pt x="108" y="82"/>
                    </a:lnTo>
                    <a:lnTo>
                      <a:pt x="126" y="87"/>
                    </a:lnTo>
                    <a:lnTo>
                      <a:pt x="144" y="90"/>
                    </a:lnTo>
                    <a:lnTo>
                      <a:pt x="163" y="91"/>
                    </a:lnTo>
                    <a:lnTo>
                      <a:pt x="181" y="91"/>
                    </a:lnTo>
                    <a:lnTo>
                      <a:pt x="200" y="89"/>
                    </a:lnTo>
                    <a:lnTo>
                      <a:pt x="201" y="91"/>
                    </a:lnTo>
                    <a:lnTo>
                      <a:pt x="202" y="92"/>
                    </a:lnTo>
                    <a:lnTo>
                      <a:pt x="202" y="95"/>
                    </a:lnTo>
                    <a:lnTo>
                      <a:pt x="202" y="97"/>
                    </a:lnTo>
                    <a:lnTo>
                      <a:pt x="190" y="101"/>
                    </a:lnTo>
                    <a:lnTo>
                      <a:pt x="179" y="103"/>
                    </a:lnTo>
                    <a:lnTo>
                      <a:pt x="166" y="103"/>
                    </a:lnTo>
                    <a:lnTo>
                      <a:pt x="152" y="102"/>
                    </a:lnTo>
                    <a:lnTo>
                      <a:pt x="140" y="101"/>
                    </a:lnTo>
                    <a:lnTo>
                      <a:pt x="126" y="98"/>
                    </a:lnTo>
                    <a:lnTo>
                      <a:pt x="113" y="96"/>
                    </a:lnTo>
                    <a:lnTo>
                      <a:pt x="102" y="94"/>
                    </a:lnTo>
                    <a:lnTo>
                      <a:pt x="86" y="88"/>
                    </a:lnTo>
                    <a:lnTo>
                      <a:pt x="70" y="80"/>
                    </a:lnTo>
                    <a:lnTo>
                      <a:pt x="53" y="69"/>
                    </a:lnTo>
                    <a:lnTo>
                      <a:pt x="38" y="58"/>
                    </a:lnTo>
                    <a:lnTo>
                      <a:pt x="26" y="45"/>
                    </a:lnTo>
                    <a:lnTo>
                      <a:pt x="14" y="31"/>
                    </a:lnTo>
                    <a:lnTo>
                      <a:pt x="6" y="16"/>
                    </a:lnTo>
                    <a:lnTo>
                      <a:pt x="0" y="0"/>
                    </a:lnTo>
                    <a:lnTo>
                      <a:pt x="6" y="7"/>
                    </a:lnTo>
                    <a:lnTo>
                      <a:pt x="13" y="15"/>
                    </a:lnTo>
                    <a:lnTo>
                      <a:pt x="20" y="23"/>
                    </a:lnTo>
                    <a:lnTo>
                      <a:pt x="28" y="31"/>
                    </a:lnTo>
                    <a:lnTo>
                      <a:pt x="35" y="39"/>
                    </a:lnTo>
                    <a:lnTo>
                      <a:pt x="43" y="48"/>
                    </a:lnTo>
                    <a:lnTo>
                      <a:pt x="51" y="54"/>
                    </a:lnTo>
                    <a:lnTo>
                      <a:pt x="59" y="6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2" name="Freeform 168"/>
              <p:cNvSpPr>
                <a:spLocks/>
              </p:cNvSpPr>
              <p:nvPr/>
            </p:nvSpPr>
            <p:spPr bwMode="auto">
              <a:xfrm>
                <a:off x="2792" y="3432"/>
                <a:ext cx="108" cy="85"/>
              </a:xfrm>
              <a:custGeom>
                <a:avLst/>
                <a:gdLst/>
                <a:ahLst/>
                <a:cxnLst>
                  <a:cxn ang="0">
                    <a:pos x="147" y="36"/>
                  </a:cxn>
                  <a:cxn ang="0">
                    <a:pos x="151" y="37"/>
                  </a:cxn>
                  <a:cxn ang="0">
                    <a:pos x="159" y="32"/>
                  </a:cxn>
                  <a:cxn ang="0">
                    <a:pos x="173" y="23"/>
                  </a:cxn>
                  <a:cxn ang="0">
                    <a:pos x="189" y="15"/>
                  </a:cxn>
                  <a:cxn ang="0">
                    <a:pos x="206" y="14"/>
                  </a:cxn>
                  <a:cxn ang="0">
                    <a:pos x="207" y="17"/>
                  </a:cxn>
                  <a:cxn ang="0">
                    <a:pos x="193" y="23"/>
                  </a:cxn>
                  <a:cxn ang="0">
                    <a:pos x="180" y="32"/>
                  </a:cxn>
                  <a:cxn ang="0">
                    <a:pos x="167" y="43"/>
                  </a:cxn>
                  <a:cxn ang="0">
                    <a:pos x="160" y="50"/>
                  </a:cxn>
                  <a:cxn ang="0">
                    <a:pos x="165" y="51"/>
                  </a:cxn>
                  <a:cxn ang="0">
                    <a:pos x="213" y="35"/>
                  </a:cxn>
                  <a:cxn ang="0">
                    <a:pos x="197" y="62"/>
                  </a:cxn>
                  <a:cxn ang="0">
                    <a:pos x="167" y="80"/>
                  </a:cxn>
                  <a:cxn ang="0">
                    <a:pos x="135" y="97"/>
                  </a:cxn>
                  <a:cxn ang="0">
                    <a:pos x="114" y="125"/>
                  </a:cxn>
                  <a:cxn ang="0">
                    <a:pos x="101" y="136"/>
                  </a:cxn>
                  <a:cxn ang="0">
                    <a:pos x="91" y="150"/>
                  </a:cxn>
                  <a:cxn ang="0">
                    <a:pos x="78" y="163"/>
                  </a:cxn>
                  <a:cxn ang="0">
                    <a:pos x="63" y="171"/>
                  </a:cxn>
                  <a:cxn ang="0">
                    <a:pos x="45" y="166"/>
                  </a:cxn>
                  <a:cxn ang="0">
                    <a:pos x="30" y="157"/>
                  </a:cxn>
                  <a:cxn ang="0">
                    <a:pos x="15" y="147"/>
                  </a:cxn>
                  <a:cxn ang="0">
                    <a:pos x="0" y="136"/>
                  </a:cxn>
                  <a:cxn ang="0">
                    <a:pos x="33" y="97"/>
                  </a:cxn>
                  <a:cxn ang="0">
                    <a:pos x="64" y="52"/>
                  </a:cxn>
                  <a:cxn ang="0">
                    <a:pos x="97" y="16"/>
                  </a:cxn>
                  <a:cxn ang="0">
                    <a:pos x="134" y="6"/>
                  </a:cxn>
                  <a:cxn ang="0">
                    <a:pos x="112" y="28"/>
                  </a:cxn>
                  <a:cxn ang="0">
                    <a:pos x="119" y="30"/>
                  </a:cxn>
                  <a:cxn ang="0">
                    <a:pos x="129" y="23"/>
                  </a:cxn>
                  <a:cxn ang="0">
                    <a:pos x="142" y="12"/>
                  </a:cxn>
                  <a:cxn ang="0">
                    <a:pos x="154" y="4"/>
                  </a:cxn>
                  <a:cxn ang="0">
                    <a:pos x="170" y="0"/>
                  </a:cxn>
                  <a:cxn ang="0">
                    <a:pos x="172" y="8"/>
                  </a:cxn>
                  <a:cxn ang="0">
                    <a:pos x="151" y="23"/>
                  </a:cxn>
                </a:cxnLst>
                <a:rect l="0" t="0" r="r" b="b"/>
                <a:pathLst>
                  <a:path w="214" h="171">
                    <a:moveTo>
                      <a:pt x="146" y="35"/>
                    </a:moveTo>
                    <a:lnTo>
                      <a:pt x="147" y="36"/>
                    </a:lnTo>
                    <a:lnTo>
                      <a:pt x="149" y="37"/>
                    </a:lnTo>
                    <a:lnTo>
                      <a:pt x="151" y="37"/>
                    </a:lnTo>
                    <a:lnTo>
                      <a:pt x="152" y="37"/>
                    </a:lnTo>
                    <a:lnTo>
                      <a:pt x="159" y="32"/>
                    </a:lnTo>
                    <a:lnTo>
                      <a:pt x="166" y="28"/>
                    </a:lnTo>
                    <a:lnTo>
                      <a:pt x="173" y="23"/>
                    </a:lnTo>
                    <a:lnTo>
                      <a:pt x="181" y="19"/>
                    </a:lnTo>
                    <a:lnTo>
                      <a:pt x="189" y="15"/>
                    </a:lnTo>
                    <a:lnTo>
                      <a:pt x="197" y="14"/>
                    </a:lnTo>
                    <a:lnTo>
                      <a:pt x="206" y="14"/>
                    </a:lnTo>
                    <a:lnTo>
                      <a:pt x="214" y="15"/>
                    </a:lnTo>
                    <a:lnTo>
                      <a:pt x="207" y="17"/>
                    </a:lnTo>
                    <a:lnTo>
                      <a:pt x="200" y="20"/>
                    </a:lnTo>
                    <a:lnTo>
                      <a:pt x="193" y="23"/>
                    </a:lnTo>
                    <a:lnTo>
                      <a:pt x="187" y="28"/>
                    </a:lnTo>
                    <a:lnTo>
                      <a:pt x="180" y="32"/>
                    </a:lnTo>
                    <a:lnTo>
                      <a:pt x="173" y="37"/>
                    </a:lnTo>
                    <a:lnTo>
                      <a:pt x="167" y="43"/>
                    </a:lnTo>
                    <a:lnTo>
                      <a:pt x="160" y="47"/>
                    </a:lnTo>
                    <a:lnTo>
                      <a:pt x="160" y="50"/>
                    </a:lnTo>
                    <a:lnTo>
                      <a:pt x="162" y="51"/>
                    </a:lnTo>
                    <a:lnTo>
                      <a:pt x="165" y="51"/>
                    </a:lnTo>
                    <a:lnTo>
                      <a:pt x="168" y="51"/>
                    </a:lnTo>
                    <a:lnTo>
                      <a:pt x="213" y="35"/>
                    </a:lnTo>
                    <a:lnTo>
                      <a:pt x="207" y="51"/>
                    </a:lnTo>
                    <a:lnTo>
                      <a:pt x="197" y="62"/>
                    </a:lnTo>
                    <a:lnTo>
                      <a:pt x="183" y="72"/>
                    </a:lnTo>
                    <a:lnTo>
                      <a:pt x="167" y="80"/>
                    </a:lnTo>
                    <a:lnTo>
                      <a:pt x="150" y="88"/>
                    </a:lnTo>
                    <a:lnTo>
                      <a:pt x="135" y="97"/>
                    </a:lnTo>
                    <a:lnTo>
                      <a:pt x="122" y="108"/>
                    </a:lnTo>
                    <a:lnTo>
                      <a:pt x="114" y="125"/>
                    </a:lnTo>
                    <a:lnTo>
                      <a:pt x="107" y="130"/>
                    </a:lnTo>
                    <a:lnTo>
                      <a:pt x="101" y="136"/>
                    </a:lnTo>
                    <a:lnTo>
                      <a:pt x="97" y="143"/>
                    </a:lnTo>
                    <a:lnTo>
                      <a:pt x="91" y="150"/>
                    </a:lnTo>
                    <a:lnTo>
                      <a:pt x="85" y="157"/>
                    </a:lnTo>
                    <a:lnTo>
                      <a:pt x="78" y="163"/>
                    </a:lnTo>
                    <a:lnTo>
                      <a:pt x="71" y="167"/>
                    </a:lnTo>
                    <a:lnTo>
                      <a:pt x="63" y="171"/>
                    </a:lnTo>
                    <a:lnTo>
                      <a:pt x="54" y="170"/>
                    </a:lnTo>
                    <a:lnTo>
                      <a:pt x="45" y="166"/>
                    </a:lnTo>
                    <a:lnTo>
                      <a:pt x="37" y="161"/>
                    </a:lnTo>
                    <a:lnTo>
                      <a:pt x="30" y="157"/>
                    </a:lnTo>
                    <a:lnTo>
                      <a:pt x="22" y="151"/>
                    </a:lnTo>
                    <a:lnTo>
                      <a:pt x="15" y="147"/>
                    </a:lnTo>
                    <a:lnTo>
                      <a:pt x="8" y="141"/>
                    </a:lnTo>
                    <a:lnTo>
                      <a:pt x="0" y="136"/>
                    </a:lnTo>
                    <a:lnTo>
                      <a:pt x="17" y="118"/>
                    </a:lnTo>
                    <a:lnTo>
                      <a:pt x="33" y="97"/>
                    </a:lnTo>
                    <a:lnTo>
                      <a:pt x="49" y="74"/>
                    </a:lnTo>
                    <a:lnTo>
                      <a:pt x="64" y="52"/>
                    </a:lnTo>
                    <a:lnTo>
                      <a:pt x="81" y="31"/>
                    </a:lnTo>
                    <a:lnTo>
                      <a:pt x="97" y="16"/>
                    </a:lnTo>
                    <a:lnTo>
                      <a:pt x="114" y="7"/>
                    </a:lnTo>
                    <a:lnTo>
                      <a:pt x="134" y="6"/>
                    </a:lnTo>
                    <a:lnTo>
                      <a:pt x="108" y="24"/>
                    </a:lnTo>
                    <a:lnTo>
                      <a:pt x="112" y="28"/>
                    </a:lnTo>
                    <a:lnTo>
                      <a:pt x="115" y="30"/>
                    </a:lnTo>
                    <a:lnTo>
                      <a:pt x="119" y="30"/>
                    </a:lnTo>
                    <a:lnTo>
                      <a:pt x="123" y="29"/>
                    </a:lnTo>
                    <a:lnTo>
                      <a:pt x="129" y="23"/>
                    </a:lnTo>
                    <a:lnTo>
                      <a:pt x="135" y="17"/>
                    </a:lnTo>
                    <a:lnTo>
                      <a:pt x="142" y="12"/>
                    </a:lnTo>
                    <a:lnTo>
                      <a:pt x="147" y="7"/>
                    </a:lnTo>
                    <a:lnTo>
                      <a:pt x="154" y="4"/>
                    </a:lnTo>
                    <a:lnTo>
                      <a:pt x="162" y="1"/>
                    </a:lnTo>
                    <a:lnTo>
                      <a:pt x="170" y="0"/>
                    </a:lnTo>
                    <a:lnTo>
                      <a:pt x="180" y="2"/>
                    </a:lnTo>
                    <a:lnTo>
                      <a:pt x="172" y="8"/>
                    </a:lnTo>
                    <a:lnTo>
                      <a:pt x="160" y="15"/>
                    </a:lnTo>
                    <a:lnTo>
                      <a:pt x="151" y="23"/>
                    </a:lnTo>
                    <a:lnTo>
                      <a:pt x="146" y="35"/>
                    </a:lnTo>
                    <a:close/>
                  </a:path>
                </a:pathLst>
              </a:custGeom>
              <a:solidFill>
                <a:srgbClr val="CC998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3" name="Freeform 169"/>
              <p:cNvSpPr>
                <a:spLocks/>
              </p:cNvSpPr>
              <p:nvPr/>
            </p:nvSpPr>
            <p:spPr bwMode="auto">
              <a:xfrm>
                <a:off x="2654" y="3414"/>
                <a:ext cx="22" cy="26"/>
              </a:xfrm>
              <a:custGeom>
                <a:avLst/>
                <a:gdLst/>
                <a:ahLst/>
                <a:cxnLst>
                  <a:cxn ang="0">
                    <a:pos x="42" y="47"/>
                  </a:cxn>
                  <a:cxn ang="0">
                    <a:pos x="41" y="52"/>
                  </a:cxn>
                  <a:cxn ang="0">
                    <a:pos x="32" y="51"/>
                  </a:cxn>
                  <a:cxn ang="0">
                    <a:pos x="23" y="40"/>
                  </a:cxn>
                  <a:cxn ang="0">
                    <a:pos x="13" y="27"/>
                  </a:cxn>
                  <a:cxn ang="0">
                    <a:pos x="4" y="14"/>
                  </a:cxn>
                  <a:cxn ang="0">
                    <a:pos x="0" y="0"/>
                  </a:cxn>
                  <a:cxn ang="0">
                    <a:pos x="5" y="5"/>
                  </a:cxn>
                  <a:cxn ang="0">
                    <a:pos x="11" y="11"/>
                  </a:cxn>
                  <a:cxn ang="0">
                    <a:pos x="17" y="17"/>
                  </a:cxn>
                  <a:cxn ang="0">
                    <a:pos x="21" y="22"/>
                  </a:cxn>
                  <a:cxn ang="0">
                    <a:pos x="26" y="29"/>
                  </a:cxn>
                  <a:cxn ang="0">
                    <a:pos x="31" y="35"/>
                  </a:cxn>
                  <a:cxn ang="0">
                    <a:pos x="36" y="41"/>
                  </a:cxn>
                  <a:cxn ang="0">
                    <a:pos x="42" y="47"/>
                  </a:cxn>
                </a:cxnLst>
                <a:rect l="0" t="0" r="r" b="b"/>
                <a:pathLst>
                  <a:path w="42" h="52">
                    <a:moveTo>
                      <a:pt x="42" y="47"/>
                    </a:moveTo>
                    <a:lnTo>
                      <a:pt x="41" y="52"/>
                    </a:lnTo>
                    <a:lnTo>
                      <a:pt x="32" y="51"/>
                    </a:lnTo>
                    <a:lnTo>
                      <a:pt x="23" y="40"/>
                    </a:lnTo>
                    <a:lnTo>
                      <a:pt x="13" y="27"/>
                    </a:lnTo>
                    <a:lnTo>
                      <a:pt x="4" y="14"/>
                    </a:lnTo>
                    <a:lnTo>
                      <a:pt x="0" y="0"/>
                    </a:lnTo>
                    <a:lnTo>
                      <a:pt x="5" y="5"/>
                    </a:lnTo>
                    <a:lnTo>
                      <a:pt x="11" y="11"/>
                    </a:lnTo>
                    <a:lnTo>
                      <a:pt x="17" y="17"/>
                    </a:lnTo>
                    <a:lnTo>
                      <a:pt x="21" y="22"/>
                    </a:lnTo>
                    <a:lnTo>
                      <a:pt x="26" y="29"/>
                    </a:lnTo>
                    <a:lnTo>
                      <a:pt x="31" y="35"/>
                    </a:lnTo>
                    <a:lnTo>
                      <a:pt x="36" y="41"/>
                    </a:lnTo>
                    <a:lnTo>
                      <a:pt x="42"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4" name="Freeform 170"/>
              <p:cNvSpPr>
                <a:spLocks/>
              </p:cNvSpPr>
              <p:nvPr/>
            </p:nvSpPr>
            <p:spPr bwMode="auto">
              <a:xfrm>
                <a:off x="2496" y="3401"/>
                <a:ext cx="10" cy="11"/>
              </a:xfrm>
              <a:custGeom>
                <a:avLst/>
                <a:gdLst/>
                <a:ahLst/>
                <a:cxnLst>
                  <a:cxn ang="0">
                    <a:pos x="21" y="16"/>
                  </a:cxn>
                  <a:cxn ang="0">
                    <a:pos x="18" y="21"/>
                  </a:cxn>
                  <a:cxn ang="0">
                    <a:pos x="14" y="22"/>
                  </a:cxn>
                  <a:cxn ang="0">
                    <a:pos x="8" y="22"/>
                  </a:cxn>
                  <a:cxn ang="0">
                    <a:pos x="3" y="20"/>
                  </a:cxn>
                  <a:cxn ang="0">
                    <a:pos x="0" y="16"/>
                  </a:cxn>
                  <a:cxn ang="0">
                    <a:pos x="0" y="13"/>
                  </a:cxn>
                  <a:cxn ang="0">
                    <a:pos x="1" y="9"/>
                  </a:cxn>
                  <a:cxn ang="0">
                    <a:pos x="1" y="5"/>
                  </a:cxn>
                  <a:cxn ang="0">
                    <a:pos x="8" y="0"/>
                  </a:cxn>
                  <a:cxn ang="0">
                    <a:pos x="15" y="1"/>
                  </a:cxn>
                  <a:cxn ang="0">
                    <a:pos x="19" y="8"/>
                  </a:cxn>
                  <a:cxn ang="0">
                    <a:pos x="21" y="16"/>
                  </a:cxn>
                </a:cxnLst>
                <a:rect l="0" t="0" r="r" b="b"/>
                <a:pathLst>
                  <a:path w="21" h="22">
                    <a:moveTo>
                      <a:pt x="21" y="16"/>
                    </a:moveTo>
                    <a:lnTo>
                      <a:pt x="18" y="21"/>
                    </a:lnTo>
                    <a:lnTo>
                      <a:pt x="14" y="22"/>
                    </a:lnTo>
                    <a:lnTo>
                      <a:pt x="8" y="22"/>
                    </a:lnTo>
                    <a:lnTo>
                      <a:pt x="3" y="20"/>
                    </a:lnTo>
                    <a:lnTo>
                      <a:pt x="0" y="16"/>
                    </a:lnTo>
                    <a:lnTo>
                      <a:pt x="0" y="13"/>
                    </a:lnTo>
                    <a:lnTo>
                      <a:pt x="1" y="9"/>
                    </a:lnTo>
                    <a:lnTo>
                      <a:pt x="1" y="5"/>
                    </a:lnTo>
                    <a:lnTo>
                      <a:pt x="8" y="0"/>
                    </a:lnTo>
                    <a:lnTo>
                      <a:pt x="15" y="1"/>
                    </a:lnTo>
                    <a:lnTo>
                      <a:pt x="19" y="8"/>
                    </a:lnTo>
                    <a:lnTo>
                      <a:pt x="21"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5" name="Freeform 171"/>
              <p:cNvSpPr>
                <a:spLocks/>
              </p:cNvSpPr>
              <p:nvPr/>
            </p:nvSpPr>
            <p:spPr bwMode="auto">
              <a:xfrm>
                <a:off x="2562" y="3407"/>
                <a:ext cx="11" cy="12"/>
              </a:xfrm>
              <a:custGeom>
                <a:avLst/>
                <a:gdLst/>
                <a:ahLst/>
                <a:cxnLst>
                  <a:cxn ang="0">
                    <a:pos x="22" y="7"/>
                  </a:cxn>
                  <a:cxn ang="0">
                    <a:pos x="22" y="12"/>
                  </a:cxn>
                  <a:cxn ang="0">
                    <a:pos x="21" y="17"/>
                  </a:cxn>
                  <a:cxn ang="0">
                    <a:pos x="18" y="21"/>
                  </a:cxn>
                  <a:cxn ang="0">
                    <a:pos x="13" y="23"/>
                  </a:cxn>
                  <a:cxn ang="0">
                    <a:pos x="8" y="22"/>
                  </a:cxn>
                  <a:cxn ang="0">
                    <a:pos x="5" y="18"/>
                  </a:cxn>
                  <a:cxn ang="0">
                    <a:pos x="1" y="16"/>
                  </a:cxn>
                  <a:cxn ang="0">
                    <a:pos x="0" y="11"/>
                  </a:cxn>
                  <a:cxn ang="0">
                    <a:pos x="1" y="8"/>
                  </a:cxn>
                  <a:cxn ang="0">
                    <a:pos x="3" y="4"/>
                  </a:cxn>
                  <a:cxn ang="0">
                    <a:pos x="5" y="1"/>
                  </a:cxn>
                  <a:cxn ang="0">
                    <a:pos x="8" y="0"/>
                  </a:cxn>
                  <a:cxn ang="0">
                    <a:pos x="13" y="1"/>
                  </a:cxn>
                  <a:cxn ang="0">
                    <a:pos x="16" y="1"/>
                  </a:cxn>
                  <a:cxn ang="0">
                    <a:pos x="20" y="3"/>
                  </a:cxn>
                  <a:cxn ang="0">
                    <a:pos x="22" y="7"/>
                  </a:cxn>
                </a:cxnLst>
                <a:rect l="0" t="0" r="r" b="b"/>
                <a:pathLst>
                  <a:path w="22" h="23">
                    <a:moveTo>
                      <a:pt x="22" y="7"/>
                    </a:moveTo>
                    <a:lnTo>
                      <a:pt x="22" y="12"/>
                    </a:lnTo>
                    <a:lnTo>
                      <a:pt x="21" y="17"/>
                    </a:lnTo>
                    <a:lnTo>
                      <a:pt x="18" y="21"/>
                    </a:lnTo>
                    <a:lnTo>
                      <a:pt x="13" y="23"/>
                    </a:lnTo>
                    <a:lnTo>
                      <a:pt x="8" y="22"/>
                    </a:lnTo>
                    <a:lnTo>
                      <a:pt x="5" y="18"/>
                    </a:lnTo>
                    <a:lnTo>
                      <a:pt x="1" y="16"/>
                    </a:lnTo>
                    <a:lnTo>
                      <a:pt x="0" y="11"/>
                    </a:lnTo>
                    <a:lnTo>
                      <a:pt x="1" y="8"/>
                    </a:lnTo>
                    <a:lnTo>
                      <a:pt x="3" y="4"/>
                    </a:lnTo>
                    <a:lnTo>
                      <a:pt x="5" y="1"/>
                    </a:lnTo>
                    <a:lnTo>
                      <a:pt x="8" y="0"/>
                    </a:lnTo>
                    <a:lnTo>
                      <a:pt x="13" y="1"/>
                    </a:lnTo>
                    <a:lnTo>
                      <a:pt x="16" y="1"/>
                    </a:lnTo>
                    <a:lnTo>
                      <a:pt x="20" y="3"/>
                    </a:lnTo>
                    <a:lnTo>
                      <a:pt x="22" y="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6" name="Freeform 172"/>
              <p:cNvSpPr>
                <a:spLocks/>
              </p:cNvSpPr>
              <p:nvPr/>
            </p:nvSpPr>
            <p:spPr bwMode="auto">
              <a:xfrm>
                <a:off x="2909" y="3451"/>
                <a:ext cx="30" cy="16"/>
              </a:xfrm>
              <a:custGeom>
                <a:avLst/>
                <a:gdLst/>
                <a:ahLst/>
                <a:cxnLst>
                  <a:cxn ang="0">
                    <a:pos x="59" y="5"/>
                  </a:cxn>
                  <a:cxn ang="0">
                    <a:pos x="54" y="11"/>
                  </a:cxn>
                  <a:cxn ang="0">
                    <a:pos x="47" y="16"/>
                  </a:cxn>
                  <a:cxn ang="0">
                    <a:pos x="40" y="21"/>
                  </a:cxn>
                  <a:cxn ang="0">
                    <a:pos x="32" y="25"/>
                  </a:cxn>
                  <a:cxn ang="0">
                    <a:pos x="25" y="27"/>
                  </a:cxn>
                  <a:cxn ang="0">
                    <a:pos x="17" y="29"/>
                  </a:cxn>
                  <a:cxn ang="0">
                    <a:pos x="9" y="30"/>
                  </a:cxn>
                  <a:cxn ang="0">
                    <a:pos x="1" y="31"/>
                  </a:cxn>
                  <a:cxn ang="0">
                    <a:pos x="0" y="26"/>
                  </a:cxn>
                  <a:cxn ang="0">
                    <a:pos x="6" y="23"/>
                  </a:cxn>
                  <a:cxn ang="0">
                    <a:pos x="13" y="21"/>
                  </a:cxn>
                  <a:cxn ang="0">
                    <a:pos x="20" y="19"/>
                  </a:cxn>
                  <a:cxn ang="0">
                    <a:pos x="27" y="16"/>
                  </a:cxn>
                  <a:cxn ang="0">
                    <a:pos x="34" y="13"/>
                  </a:cxn>
                  <a:cxn ang="0">
                    <a:pos x="40" y="10"/>
                  </a:cxn>
                  <a:cxn ang="0">
                    <a:pos x="47" y="5"/>
                  </a:cxn>
                  <a:cxn ang="0">
                    <a:pos x="53" y="0"/>
                  </a:cxn>
                  <a:cxn ang="0">
                    <a:pos x="55" y="2"/>
                  </a:cxn>
                  <a:cxn ang="0">
                    <a:pos x="57" y="3"/>
                  </a:cxn>
                  <a:cxn ang="0">
                    <a:pos x="58" y="4"/>
                  </a:cxn>
                  <a:cxn ang="0">
                    <a:pos x="59" y="5"/>
                  </a:cxn>
                </a:cxnLst>
                <a:rect l="0" t="0" r="r" b="b"/>
                <a:pathLst>
                  <a:path w="59" h="31">
                    <a:moveTo>
                      <a:pt x="59" y="5"/>
                    </a:moveTo>
                    <a:lnTo>
                      <a:pt x="54" y="11"/>
                    </a:lnTo>
                    <a:lnTo>
                      <a:pt x="47" y="16"/>
                    </a:lnTo>
                    <a:lnTo>
                      <a:pt x="40" y="21"/>
                    </a:lnTo>
                    <a:lnTo>
                      <a:pt x="32" y="25"/>
                    </a:lnTo>
                    <a:lnTo>
                      <a:pt x="25" y="27"/>
                    </a:lnTo>
                    <a:lnTo>
                      <a:pt x="17" y="29"/>
                    </a:lnTo>
                    <a:lnTo>
                      <a:pt x="9" y="30"/>
                    </a:lnTo>
                    <a:lnTo>
                      <a:pt x="1" y="31"/>
                    </a:lnTo>
                    <a:lnTo>
                      <a:pt x="0" y="26"/>
                    </a:lnTo>
                    <a:lnTo>
                      <a:pt x="6" y="23"/>
                    </a:lnTo>
                    <a:lnTo>
                      <a:pt x="13" y="21"/>
                    </a:lnTo>
                    <a:lnTo>
                      <a:pt x="20" y="19"/>
                    </a:lnTo>
                    <a:lnTo>
                      <a:pt x="27" y="16"/>
                    </a:lnTo>
                    <a:lnTo>
                      <a:pt x="34" y="13"/>
                    </a:lnTo>
                    <a:lnTo>
                      <a:pt x="40" y="10"/>
                    </a:lnTo>
                    <a:lnTo>
                      <a:pt x="47" y="5"/>
                    </a:lnTo>
                    <a:lnTo>
                      <a:pt x="53" y="0"/>
                    </a:lnTo>
                    <a:lnTo>
                      <a:pt x="55" y="2"/>
                    </a:lnTo>
                    <a:lnTo>
                      <a:pt x="57" y="3"/>
                    </a:lnTo>
                    <a:lnTo>
                      <a:pt x="58" y="4"/>
                    </a:lnTo>
                    <a:lnTo>
                      <a:pt x="59"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7" name="Freeform 173"/>
              <p:cNvSpPr>
                <a:spLocks/>
              </p:cNvSpPr>
              <p:nvPr/>
            </p:nvSpPr>
            <p:spPr bwMode="auto">
              <a:xfrm>
                <a:off x="2623" y="3437"/>
                <a:ext cx="24" cy="27"/>
              </a:xfrm>
              <a:custGeom>
                <a:avLst/>
                <a:gdLst/>
                <a:ahLst/>
                <a:cxnLst>
                  <a:cxn ang="0">
                    <a:pos x="4" y="0"/>
                  </a:cxn>
                  <a:cxn ang="0">
                    <a:pos x="8" y="8"/>
                  </a:cxn>
                  <a:cxn ang="0">
                    <a:pos x="13" y="15"/>
                  </a:cxn>
                  <a:cxn ang="0">
                    <a:pos x="19" y="21"/>
                  </a:cxn>
                  <a:cxn ang="0">
                    <a:pos x="25" y="28"/>
                  </a:cxn>
                  <a:cxn ang="0">
                    <a:pos x="30" y="34"/>
                  </a:cxn>
                  <a:cxn ang="0">
                    <a:pos x="37" y="40"/>
                  </a:cxn>
                  <a:cxn ang="0">
                    <a:pos x="43" y="46"/>
                  </a:cxn>
                  <a:cxn ang="0">
                    <a:pos x="49" y="51"/>
                  </a:cxn>
                  <a:cxn ang="0">
                    <a:pos x="43" y="55"/>
                  </a:cxn>
                  <a:cxn ang="0">
                    <a:pos x="38" y="51"/>
                  </a:cxn>
                  <a:cxn ang="0">
                    <a:pos x="34" y="47"/>
                  </a:cxn>
                  <a:cxn ang="0">
                    <a:pos x="28" y="44"/>
                  </a:cxn>
                  <a:cxn ang="0">
                    <a:pos x="19" y="34"/>
                  </a:cxn>
                  <a:cxn ang="0">
                    <a:pos x="11" y="23"/>
                  </a:cxn>
                  <a:cxn ang="0">
                    <a:pos x="3" y="11"/>
                  </a:cxn>
                  <a:cxn ang="0">
                    <a:pos x="0" y="0"/>
                  </a:cxn>
                  <a:cxn ang="0">
                    <a:pos x="4" y="0"/>
                  </a:cxn>
                </a:cxnLst>
                <a:rect l="0" t="0" r="r" b="b"/>
                <a:pathLst>
                  <a:path w="49" h="55">
                    <a:moveTo>
                      <a:pt x="4" y="0"/>
                    </a:moveTo>
                    <a:lnTo>
                      <a:pt x="8" y="8"/>
                    </a:lnTo>
                    <a:lnTo>
                      <a:pt x="13" y="15"/>
                    </a:lnTo>
                    <a:lnTo>
                      <a:pt x="19" y="21"/>
                    </a:lnTo>
                    <a:lnTo>
                      <a:pt x="25" y="28"/>
                    </a:lnTo>
                    <a:lnTo>
                      <a:pt x="30" y="34"/>
                    </a:lnTo>
                    <a:lnTo>
                      <a:pt x="37" y="40"/>
                    </a:lnTo>
                    <a:lnTo>
                      <a:pt x="43" y="46"/>
                    </a:lnTo>
                    <a:lnTo>
                      <a:pt x="49" y="51"/>
                    </a:lnTo>
                    <a:lnTo>
                      <a:pt x="43" y="55"/>
                    </a:lnTo>
                    <a:lnTo>
                      <a:pt x="38" y="51"/>
                    </a:lnTo>
                    <a:lnTo>
                      <a:pt x="34" y="47"/>
                    </a:lnTo>
                    <a:lnTo>
                      <a:pt x="28" y="44"/>
                    </a:lnTo>
                    <a:lnTo>
                      <a:pt x="19" y="34"/>
                    </a:lnTo>
                    <a:lnTo>
                      <a:pt x="11" y="23"/>
                    </a:lnTo>
                    <a:lnTo>
                      <a:pt x="3" y="11"/>
                    </a:lnTo>
                    <a:lnTo>
                      <a:pt x="0" y="0"/>
                    </a:lnTo>
                    <a:lnTo>
                      <a:pt x="4"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8" name="Freeform 174"/>
              <p:cNvSpPr>
                <a:spLocks/>
              </p:cNvSpPr>
              <p:nvPr/>
            </p:nvSpPr>
            <p:spPr bwMode="auto">
              <a:xfrm>
                <a:off x="2668" y="3453"/>
                <a:ext cx="46" cy="67"/>
              </a:xfrm>
              <a:custGeom>
                <a:avLst/>
                <a:gdLst/>
                <a:ahLst/>
                <a:cxnLst>
                  <a:cxn ang="0">
                    <a:pos x="92" y="128"/>
                  </a:cxn>
                  <a:cxn ang="0">
                    <a:pos x="82" y="130"/>
                  </a:cxn>
                  <a:cxn ang="0">
                    <a:pos x="72" y="132"/>
                  </a:cxn>
                  <a:cxn ang="0">
                    <a:pos x="60" y="132"/>
                  </a:cxn>
                  <a:cxn ang="0">
                    <a:pos x="49" y="134"/>
                  </a:cxn>
                  <a:cxn ang="0">
                    <a:pos x="37" y="132"/>
                  </a:cxn>
                  <a:cxn ang="0">
                    <a:pos x="26" y="130"/>
                  </a:cxn>
                  <a:cxn ang="0">
                    <a:pos x="15" y="127"/>
                  </a:cxn>
                  <a:cxn ang="0">
                    <a:pos x="5" y="122"/>
                  </a:cxn>
                  <a:cxn ang="0">
                    <a:pos x="0" y="96"/>
                  </a:cxn>
                  <a:cxn ang="0">
                    <a:pos x="3" y="68"/>
                  </a:cxn>
                  <a:cxn ang="0">
                    <a:pos x="11" y="41"/>
                  </a:cxn>
                  <a:cxn ang="0">
                    <a:pos x="26" y="20"/>
                  </a:cxn>
                  <a:cxn ang="0">
                    <a:pos x="46" y="0"/>
                  </a:cxn>
                  <a:cxn ang="0">
                    <a:pos x="47" y="17"/>
                  </a:cxn>
                  <a:cxn ang="0">
                    <a:pos x="51" y="35"/>
                  </a:cxn>
                  <a:cxn ang="0">
                    <a:pos x="54" y="51"/>
                  </a:cxn>
                  <a:cxn ang="0">
                    <a:pos x="60" y="67"/>
                  </a:cxn>
                  <a:cxn ang="0">
                    <a:pos x="67" y="83"/>
                  </a:cxn>
                  <a:cxn ang="0">
                    <a:pos x="74" y="98"/>
                  </a:cxn>
                  <a:cxn ang="0">
                    <a:pos x="83" y="113"/>
                  </a:cxn>
                  <a:cxn ang="0">
                    <a:pos x="92" y="128"/>
                  </a:cxn>
                </a:cxnLst>
                <a:rect l="0" t="0" r="r" b="b"/>
                <a:pathLst>
                  <a:path w="92" h="134">
                    <a:moveTo>
                      <a:pt x="92" y="128"/>
                    </a:moveTo>
                    <a:lnTo>
                      <a:pt x="82" y="130"/>
                    </a:lnTo>
                    <a:lnTo>
                      <a:pt x="72" y="132"/>
                    </a:lnTo>
                    <a:lnTo>
                      <a:pt x="60" y="132"/>
                    </a:lnTo>
                    <a:lnTo>
                      <a:pt x="49" y="134"/>
                    </a:lnTo>
                    <a:lnTo>
                      <a:pt x="37" y="132"/>
                    </a:lnTo>
                    <a:lnTo>
                      <a:pt x="26" y="130"/>
                    </a:lnTo>
                    <a:lnTo>
                      <a:pt x="15" y="127"/>
                    </a:lnTo>
                    <a:lnTo>
                      <a:pt x="5" y="122"/>
                    </a:lnTo>
                    <a:lnTo>
                      <a:pt x="0" y="96"/>
                    </a:lnTo>
                    <a:lnTo>
                      <a:pt x="3" y="68"/>
                    </a:lnTo>
                    <a:lnTo>
                      <a:pt x="11" y="41"/>
                    </a:lnTo>
                    <a:lnTo>
                      <a:pt x="26" y="20"/>
                    </a:lnTo>
                    <a:lnTo>
                      <a:pt x="46" y="0"/>
                    </a:lnTo>
                    <a:lnTo>
                      <a:pt x="47" y="17"/>
                    </a:lnTo>
                    <a:lnTo>
                      <a:pt x="51" y="35"/>
                    </a:lnTo>
                    <a:lnTo>
                      <a:pt x="54" y="51"/>
                    </a:lnTo>
                    <a:lnTo>
                      <a:pt x="60" y="67"/>
                    </a:lnTo>
                    <a:lnTo>
                      <a:pt x="67" y="83"/>
                    </a:lnTo>
                    <a:lnTo>
                      <a:pt x="74" y="98"/>
                    </a:lnTo>
                    <a:lnTo>
                      <a:pt x="83" y="113"/>
                    </a:lnTo>
                    <a:lnTo>
                      <a:pt x="92" y="128"/>
                    </a:lnTo>
                    <a:close/>
                  </a:path>
                </a:pathLst>
              </a:custGeom>
              <a:solidFill>
                <a:srgbClr val="9116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19" name="Freeform 175"/>
              <p:cNvSpPr>
                <a:spLocks/>
              </p:cNvSpPr>
              <p:nvPr/>
            </p:nvSpPr>
            <p:spPr bwMode="auto">
              <a:xfrm>
                <a:off x="2868" y="3483"/>
                <a:ext cx="70" cy="25"/>
              </a:xfrm>
              <a:custGeom>
                <a:avLst/>
                <a:gdLst/>
                <a:ahLst/>
                <a:cxnLst>
                  <a:cxn ang="0">
                    <a:pos x="139" y="2"/>
                  </a:cxn>
                  <a:cxn ang="0">
                    <a:pos x="139" y="8"/>
                  </a:cxn>
                  <a:cxn ang="0">
                    <a:pos x="123" y="16"/>
                  </a:cxn>
                  <a:cxn ang="0">
                    <a:pos x="107" y="24"/>
                  </a:cxn>
                  <a:cxn ang="0">
                    <a:pos x="91" y="31"/>
                  </a:cxn>
                  <a:cxn ang="0">
                    <a:pos x="75" y="38"/>
                  </a:cxn>
                  <a:cxn ang="0">
                    <a:pos x="57" y="43"/>
                  </a:cxn>
                  <a:cxn ang="0">
                    <a:pos x="40" y="47"/>
                  </a:cxn>
                  <a:cxn ang="0">
                    <a:pos x="22" y="49"/>
                  </a:cxn>
                  <a:cxn ang="0">
                    <a:pos x="3" y="49"/>
                  </a:cxn>
                  <a:cxn ang="0">
                    <a:pos x="0" y="44"/>
                  </a:cxn>
                  <a:cxn ang="0">
                    <a:pos x="17" y="41"/>
                  </a:cxn>
                  <a:cxn ang="0">
                    <a:pos x="34" y="38"/>
                  </a:cxn>
                  <a:cxn ang="0">
                    <a:pos x="50" y="33"/>
                  </a:cxn>
                  <a:cxn ang="0">
                    <a:pos x="68" y="29"/>
                  </a:cxn>
                  <a:cxn ang="0">
                    <a:pos x="84" y="22"/>
                  </a:cxn>
                  <a:cxn ang="0">
                    <a:pos x="100" y="16"/>
                  </a:cxn>
                  <a:cxn ang="0">
                    <a:pos x="115" y="8"/>
                  </a:cxn>
                  <a:cxn ang="0">
                    <a:pos x="131" y="0"/>
                  </a:cxn>
                  <a:cxn ang="0">
                    <a:pos x="133" y="0"/>
                  </a:cxn>
                  <a:cxn ang="0">
                    <a:pos x="136" y="0"/>
                  </a:cxn>
                  <a:cxn ang="0">
                    <a:pos x="138" y="1"/>
                  </a:cxn>
                  <a:cxn ang="0">
                    <a:pos x="139" y="2"/>
                  </a:cxn>
                </a:cxnLst>
                <a:rect l="0" t="0" r="r" b="b"/>
                <a:pathLst>
                  <a:path w="139" h="49">
                    <a:moveTo>
                      <a:pt x="139" y="2"/>
                    </a:moveTo>
                    <a:lnTo>
                      <a:pt x="139" y="8"/>
                    </a:lnTo>
                    <a:lnTo>
                      <a:pt x="123" y="16"/>
                    </a:lnTo>
                    <a:lnTo>
                      <a:pt x="107" y="24"/>
                    </a:lnTo>
                    <a:lnTo>
                      <a:pt x="91" y="31"/>
                    </a:lnTo>
                    <a:lnTo>
                      <a:pt x="75" y="38"/>
                    </a:lnTo>
                    <a:lnTo>
                      <a:pt x="57" y="43"/>
                    </a:lnTo>
                    <a:lnTo>
                      <a:pt x="40" y="47"/>
                    </a:lnTo>
                    <a:lnTo>
                      <a:pt x="22" y="49"/>
                    </a:lnTo>
                    <a:lnTo>
                      <a:pt x="3" y="49"/>
                    </a:lnTo>
                    <a:lnTo>
                      <a:pt x="0" y="44"/>
                    </a:lnTo>
                    <a:lnTo>
                      <a:pt x="17" y="41"/>
                    </a:lnTo>
                    <a:lnTo>
                      <a:pt x="34" y="38"/>
                    </a:lnTo>
                    <a:lnTo>
                      <a:pt x="50" y="33"/>
                    </a:lnTo>
                    <a:lnTo>
                      <a:pt x="68" y="29"/>
                    </a:lnTo>
                    <a:lnTo>
                      <a:pt x="84" y="22"/>
                    </a:lnTo>
                    <a:lnTo>
                      <a:pt x="100" y="16"/>
                    </a:lnTo>
                    <a:lnTo>
                      <a:pt x="115" y="8"/>
                    </a:lnTo>
                    <a:lnTo>
                      <a:pt x="131" y="0"/>
                    </a:lnTo>
                    <a:lnTo>
                      <a:pt x="133" y="0"/>
                    </a:lnTo>
                    <a:lnTo>
                      <a:pt x="136" y="0"/>
                    </a:lnTo>
                    <a:lnTo>
                      <a:pt x="138" y="1"/>
                    </a:lnTo>
                    <a:lnTo>
                      <a:pt x="139"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0" name="Freeform 176"/>
              <p:cNvSpPr>
                <a:spLocks/>
              </p:cNvSpPr>
              <p:nvPr/>
            </p:nvSpPr>
            <p:spPr bwMode="auto">
              <a:xfrm>
                <a:off x="2711" y="3471"/>
                <a:ext cx="64" cy="20"/>
              </a:xfrm>
              <a:custGeom>
                <a:avLst/>
                <a:gdLst/>
                <a:ahLst/>
                <a:cxnLst>
                  <a:cxn ang="0">
                    <a:pos x="127" y="32"/>
                  </a:cxn>
                  <a:cxn ang="0">
                    <a:pos x="127" y="38"/>
                  </a:cxn>
                  <a:cxn ang="0">
                    <a:pos x="110" y="40"/>
                  </a:cxn>
                  <a:cxn ang="0">
                    <a:pos x="93" y="40"/>
                  </a:cxn>
                  <a:cxn ang="0">
                    <a:pos x="76" y="38"/>
                  </a:cxn>
                  <a:cxn ang="0">
                    <a:pos x="58" y="34"/>
                  </a:cxn>
                  <a:cxn ang="0">
                    <a:pos x="42" y="28"/>
                  </a:cxn>
                  <a:cxn ang="0">
                    <a:pos x="26" y="20"/>
                  </a:cxn>
                  <a:cxn ang="0">
                    <a:pos x="12" y="11"/>
                  </a:cxn>
                  <a:cxn ang="0">
                    <a:pos x="0" y="0"/>
                  </a:cxn>
                  <a:cxn ang="0">
                    <a:pos x="15" y="5"/>
                  </a:cxn>
                  <a:cxn ang="0">
                    <a:pos x="31" y="11"/>
                  </a:cxn>
                  <a:cxn ang="0">
                    <a:pos x="46" y="17"/>
                  </a:cxn>
                  <a:cxn ang="0">
                    <a:pos x="62" y="23"/>
                  </a:cxn>
                  <a:cxn ang="0">
                    <a:pos x="78" y="26"/>
                  </a:cxn>
                  <a:cxn ang="0">
                    <a:pos x="94" y="29"/>
                  </a:cxn>
                  <a:cxn ang="0">
                    <a:pos x="110" y="32"/>
                  </a:cxn>
                  <a:cxn ang="0">
                    <a:pos x="127" y="32"/>
                  </a:cxn>
                </a:cxnLst>
                <a:rect l="0" t="0" r="r" b="b"/>
                <a:pathLst>
                  <a:path w="127" h="40">
                    <a:moveTo>
                      <a:pt x="127" y="32"/>
                    </a:moveTo>
                    <a:lnTo>
                      <a:pt x="127" y="38"/>
                    </a:lnTo>
                    <a:lnTo>
                      <a:pt x="110" y="40"/>
                    </a:lnTo>
                    <a:lnTo>
                      <a:pt x="93" y="40"/>
                    </a:lnTo>
                    <a:lnTo>
                      <a:pt x="76" y="38"/>
                    </a:lnTo>
                    <a:lnTo>
                      <a:pt x="58" y="34"/>
                    </a:lnTo>
                    <a:lnTo>
                      <a:pt x="42" y="28"/>
                    </a:lnTo>
                    <a:lnTo>
                      <a:pt x="26" y="20"/>
                    </a:lnTo>
                    <a:lnTo>
                      <a:pt x="12" y="11"/>
                    </a:lnTo>
                    <a:lnTo>
                      <a:pt x="0" y="0"/>
                    </a:lnTo>
                    <a:lnTo>
                      <a:pt x="15" y="5"/>
                    </a:lnTo>
                    <a:lnTo>
                      <a:pt x="31" y="11"/>
                    </a:lnTo>
                    <a:lnTo>
                      <a:pt x="46" y="17"/>
                    </a:lnTo>
                    <a:lnTo>
                      <a:pt x="62" y="23"/>
                    </a:lnTo>
                    <a:lnTo>
                      <a:pt x="78" y="26"/>
                    </a:lnTo>
                    <a:lnTo>
                      <a:pt x="94" y="29"/>
                    </a:lnTo>
                    <a:lnTo>
                      <a:pt x="110" y="32"/>
                    </a:lnTo>
                    <a:lnTo>
                      <a:pt x="127" y="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1" name="Freeform 177"/>
              <p:cNvSpPr>
                <a:spLocks/>
              </p:cNvSpPr>
              <p:nvPr/>
            </p:nvSpPr>
            <p:spPr bwMode="auto">
              <a:xfrm>
                <a:off x="2598" y="3470"/>
                <a:ext cx="42" cy="22"/>
              </a:xfrm>
              <a:custGeom>
                <a:avLst/>
                <a:gdLst/>
                <a:ahLst/>
                <a:cxnLst>
                  <a:cxn ang="0">
                    <a:pos x="84" y="40"/>
                  </a:cxn>
                  <a:cxn ang="0">
                    <a:pos x="83" y="44"/>
                  </a:cxn>
                  <a:cxn ang="0">
                    <a:pos x="71" y="44"/>
                  </a:cxn>
                  <a:cxn ang="0">
                    <a:pos x="60" y="42"/>
                  </a:cxn>
                  <a:cxn ang="0">
                    <a:pos x="48" y="40"/>
                  </a:cxn>
                  <a:cxn ang="0">
                    <a:pos x="38" y="35"/>
                  </a:cxn>
                  <a:cxn ang="0">
                    <a:pos x="27" y="29"/>
                  </a:cxn>
                  <a:cxn ang="0">
                    <a:pos x="18" y="23"/>
                  </a:cxn>
                  <a:cxn ang="0">
                    <a:pos x="9" y="17"/>
                  </a:cxn>
                  <a:cxn ang="0">
                    <a:pos x="0" y="8"/>
                  </a:cxn>
                  <a:cxn ang="0">
                    <a:pos x="1" y="0"/>
                  </a:cxn>
                  <a:cxn ang="0">
                    <a:pos x="10" y="7"/>
                  </a:cxn>
                  <a:cxn ang="0">
                    <a:pos x="19" y="13"/>
                  </a:cxn>
                  <a:cxn ang="0">
                    <a:pos x="30" y="19"/>
                  </a:cxn>
                  <a:cxn ang="0">
                    <a:pos x="40" y="23"/>
                  </a:cxn>
                  <a:cxn ang="0">
                    <a:pos x="50" y="28"/>
                  </a:cxn>
                  <a:cxn ang="0">
                    <a:pos x="62" y="33"/>
                  </a:cxn>
                  <a:cxn ang="0">
                    <a:pos x="72" y="36"/>
                  </a:cxn>
                  <a:cxn ang="0">
                    <a:pos x="84" y="40"/>
                  </a:cxn>
                </a:cxnLst>
                <a:rect l="0" t="0" r="r" b="b"/>
                <a:pathLst>
                  <a:path w="84" h="44">
                    <a:moveTo>
                      <a:pt x="84" y="40"/>
                    </a:moveTo>
                    <a:lnTo>
                      <a:pt x="83" y="44"/>
                    </a:lnTo>
                    <a:lnTo>
                      <a:pt x="71" y="44"/>
                    </a:lnTo>
                    <a:lnTo>
                      <a:pt x="60" y="42"/>
                    </a:lnTo>
                    <a:lnTo>
                      <a:pt x="48" y="40"/>
                    </a:lnTo>
                    <a:lnTo>
                      <a:pt x="38" y="35"/>
                    </a:lnTo>
                    <a:lnTo>
                      <a:pt x="27" y="29"/>
                    </a:lnTo>
                    <a:lnTo>
                      <a:pt x="18" y="23"/>
                    </a:lnTo>
                    <a:lnTo>
                      <a:pt x="9" y="17"/>
                    </a:lnTo>
                    <a:lnTo>
                      <a:pt x="0" y="8"/>
                    </a:lnTo>
                    <a:lnTo>
                      <a:pt x="1" y="0"/>
                    </a:lnTo>
                    <a:lnTo>
                      <a:pt x="10" y="7"/>
                    </a:lnTo>
                    <a:lnTo>
                      <a:pt x="19" y="13"/>
                    </a:lnTo>
                    <a:lnTo>
                      <a:pt x="30" y="19"/>
                    </a:lnTo>
                    <a:lnTo>
                      <a:pt x="40" y="23"/>
                    </a:lnTo>
                    <a:lnTo>
                      <a:pt x="50" y="28"/>
                    </a:lnTo>
                    <a:lnTo>
                      <a:pt x="62" y="33"/>
                    </a:lnTo>
                    <a:lnTo>
                      <a:pt x="72" y="36"/>
                    </a:lnTo>
                    <a:lnTo>
                      <a:pt x="84" y="4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2" name="Freeform 178"/>
              <p:cNvSpPr>
                <a:spLocks/>
              </p:cNvSpPr>
              <p:nvPr/>
            </p:nvSpPr>
            <p:spPr bwMode="auto">
              <a:xfrm>
                <a:off x="2833" y="3515"/>
                <a:ext cx="120" cy="29"/>
              </a:xfrm>
              <a:custGeom>
                <a:avLst/>
                <a:gdLst/>
                <a:ahLst/>
                <a:cxnLst>
                  <a:cxn ang="0">
                    <a:pos x="240" y="5"/>
                  </a:cxn>
                  <a:cxn ang="0">
                    <a:pos x="238" y="9"/>
                  </a:cxn>
                  <a:cxn ang="0">
                    <a:pos x="235" y="13"/>
                  </a:cxn>
                  <a:cxn ang="0">
                    <a:pos x="230" y="16"/>
                  </a:cxn>
                  <a:cxn ang="0">
                    <a:pos x="225" y="19"/>
                  </a:cxn>
                  <a:cxn ang="0">
                    <a:pos x="221" y="22"/>
                  </a:cxn>
                  <a:cxn ang="0">
                    <a:pos x="216" y="24"/>
                  </a:cxn>
                  <a:cxn ang="0">
                    <a:pos x="210" y="27"/>
                  </a:cxn>
                  <a:cxn ang="0">
                    <a:pos x="206" y="29"/>
                  </a:cxn>
                  <a:cxn ang="0">
                    <a:pos x="194" y="32"/>
                  </a:cxn>
                  <a:cxn ang="0">
                    <a:pos x="182" y="36"/>
                  </a:cxn>
                  <a:cxn ang="0">
                    <a:pos x="170" y="39"/>
                  </a:cxn>
                  <a:cxn ang="0">
                    <a:pos x="157" y="43"/>
                  </a:cxn>
                  <a:cxn ang="0">
                    <a:pos x="146" y="46"/>
                  </a:cxn>
                  <a:cxn ang="0">
                    <a:pos x="133" y="48"/>
                  </a:cxn>
                  <a:cxn ang="0">
                    <a:pos x="122" y="51"/>
                  </a:cxn>
                  <a:cxn ang="0">
                    <a:pos x="109" y="53"/>
                  </a:cxn>
                  <a:cxn ang="0">
                    <a:pos x="96" y="55"/>
                  </a:cxn>
                  <a:cxn ang="0">
                    <a:pos x="84" y="57"/>
                  </a:cxn>
                  <a:cxn ang="0">
                    <a:pos x="72" y="58"/>
                  </a:cxn>
                  <a:cxn ang="0">
                    <a:pos x="58" y="59"/>
                  </a:cxn>
                  <a:cxn ang="0">
                    <a:pos x="46" y="59"/>
                  </a:cxn>
                  <a:cxn ang="0">
                    <a:pos x="33" y="59"/>
                  </a:cxn>
                  <a:cxn ang="0">
                    <a:pos x="20" y="58"/>
                  </a:cxn>
                  <a:cxn ang="0">
                    <a:pos x="6" y="57"/>
                  </a:cxn>
                  <a:cxn ang="0">
                    <a:pos x="4" y="55"/>
                  </a:cxn>
                  <a:cxn ang="0">
                    <a:pos x="3" y="54"/>
                  </a:cxn>
                  <a:cxn ang="0">
                    <a:pos x="1" y="53"/>
                  </a:cxn>
                  <a:cxn ang="0">
                    <a:pos x="0" y="51"/>
                  </a:cxn>
                  <a:cxn ang="0">
                    <a:pos x="4" y="47"/>
                  </a:cxn>
                  <a:cxn ang="0">
                    <a:pos x="19" y="47"/>
                  </a:cxn>
                  <a:cxn ang="0">
                    <a:pos x="35" y="47"/>
                  </a:cxn>
                  <a:cxn ang="0">
                    <a:pos x="50" y="47"/>
                  </a:cxn>
                  <a:cxn ang="0">
                    <a:pos x="65" y="46"/>
                  </a:cxn>
                  <a:cxn ang="0">
                    <a:pos x="80" y="45"/>
                  </a:cxn>
                  <a:cxn ang="0">
                    <a:pos x="95" y="44"/>
                  </a:cxn>
                  <a:cxn ang="0">
                    <a:pos x="110" y="42"/>
                  </a:cxn>
                  <a:cxn ang="0">
                    <a:pos x="125" y="39"/>
                  </a:cxn>
                  <a:cxn ang="0">
                    <a:pos x="140" y="36"/>
                  </a:cxn>
                  <a:cxn ang="0">
                    <a:pos x="154" y="32"/>
                  </a:cxn>
                  <a:cxn ang="0">
                    <a:pos x="169" y="29"/>
                  </a:cxn>
                  <a:cxn ang="0">
                    <a:pos x="183" y="24"/>
                  </a:cxn>
                  <a:cxn ang="0">
                    <a:pos x="196" y="19"/>
                  </a:cxn>
                  <a:cxn ang="0">
                    <a:pos x="210" y="13"/>
                  </a:cxn>
                  <a:cxn ang="0">
                    <a:pos x="224" y="7"/>
                  </a:cxn>
                  <a:cxn ang="0">
                    <a:pos x="238" y="0"/>
                  </a:cxn>
                  <a:cxn ang="0">
                    <a:pos x="240" y="5"/>
                  </a:cxn>
                </a:cxnLst>
                <a:rect l="0" t="0" r="r" b="b"/>
                <a:pathLst>
                  <a:path w="240" h="59">
                    <a:moveTo>
                      <a:pt x="240" y="5"/>
                    </a:moveTo>
                    <a:lnTo>
                      <a:pt x="238" y="9"/>
                    </a:lnTo>
                    <a:lnTo>
                      <a:pt x="235" y="13"/>
                    </a:lnTo>
                    <a:lnTo>
                      <a:pt x="230" y="16"/>
                    </a:lnTo>
                    <a:lnTo>
                      <a:pt x="225" y="19"/>
                    </a:lnTo>
                    <a:lnTo>
                      <a:pt x="221" y="22"/>
                    </a:lnTo>
                    <a:lnTo>
                      <a:pt x="216" y="24"/>
                    </a:lnTo>
                    <a:lnTo>
                      <a:pt x="210" y="27"/>
                    </a:lnTo>
                    <a:lnTo>
                      <a:pt x="206" y="29"/>
                    </a:lnTo>
                    <a:lnTo>
                      <a:pt x="194" y="32"/>
                    </a:lnTo>
                    <a:lnTo>
                      <a:pt x="182" y="36"/>
                    </a:lnTo>
                    <a:lnTo>
                      <a:pt x="170" y="39"/>
                    </a:lnTo>
                    <a:lnTo>
                      <a:pt x="157" y="43"/>
                    </a:lnTo>
                    <a:lnTo>
                      <a:pt x="146" y="46"/>
                    </a:lnTo>
                    <a:lnTo>
                      <a:pt x="133" y="48"/>
                    </a:lnTo>
                    <a:lnTo>
                      <a:pt x="122" y="51"/>
                    </a:lnTo>
                    <a:lnTo>
                      <a:pt x="109" y="53"/>
                    </a:lnTo>
                    <a:lnTo>
                      <a:pt x="96" y="55"/>
                    </a:lnTo>
                    <a:lnTo>
                      <a:pt x="84" y="57"/>
                    </a:lnTo>
                    <a:lnTo>
                      <a:pt x="72" y="58"/>
                    </a:lnTo>
                    <a:lnTo>
                      <a:pt x="58" y="59"/>
                    </a:lnTo>
                    <a:lnTo>
                      <a:pt x="46" y="59"/>
                    </a:lnTo>
                    <a:lnTo>
                      <a:pt x="33" y="59"/>
                    </a:lnTo>
                    <a:lnTo>
                      <a:pt x="20" y="58"/>
                    </a:lnTo>
                    <a:lnTo>
                      <a:pt x="6" y="57"/>
                    </a:lnTo>
                    <a:lnTo>
                      <a:pt x="4" y="55"/>
                    </a:lnTo>
                    <a:lnTo>
                      <a:pt x="3" y="54"/>
                    </a:lnTo>
                    <a:lnTo>
                      <a:pt x="1" y="53"/>
                    </a:lnTo>
                    <a:lnTo>
                      <a:pt x="0" y="51"/>
                    </a:lnTo>
                    <a:lnTo>
                      <a:pt x="4" y="47"/>
                    </a:lnTo>
                    <a:lnTo>
                      <a:pt x="19" y="47"/>
                    </a:lnTo>
                    <a:lnTo>
                      <a:pt x="35" y="47"/>
                    </a:lnTo>
                    <a:lnTo>
                      <a:pt x="50" y="47"/>
                    </a:lnTo>
                    <a:lnTo>
                      <a:pt x="65" y="46"/>
                    </a:lnTo>
                    <a:lnTo>
                      <a:pt x="80" y="45"/>
                    </a:lnTo>
                    <a:lnTo>
                      <a:pt x="95" y="44"/>
                    </a:lnTo>
                    <a:lnTo>
                      <a:pt x="110" y="42"/>
                    </a:lnTo>
                    <a:lnTo>
                      <a:pt x="125" y="39"/>
                    </a:lnTo>
                    <a:lnTo>
                      <a:pt x="140" y="36"/>
                    </a:lnTo>
                    <a:lnTo>
                      <a:pt x="154" y="32"/>
                    </a:lnTo>
                    <a:lnTo>
                      <a:pt x="169" y="29"/>
                    </a:lnTo>
                    <a:lnTo>
                      <a:pt x="183" y="24"/>
                    </a:lnTo>
                    <a:lnTo>
                      <a:pt x="196" y="19"/>
                    </a:lnTo>
                    <a:lnTo>
                      <a:pt x="210" y="13"/>
                    </a:lnTo>
                    <a:lnTo>
                      <a:pt x="224" y="7"/>
                    </a:lnTo>
                    <a:lnTo>
                      <a:pt x="238" y="0"/>
                    </a:lnTo>
                    <a:lnTo>
                      <a:pt x="240"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3" name="Freeform 179"/>
              <p:cNvSpPr>
                <a:spLocks/>
              </p:cNvSpPr>
              <p:nvPr/>
            </p:nvSpPr>
            <p:spPr bwMode="auto">
              <a:xfrm>
                <a:off x="2678" y="3496"/>
                <a:ext cx="10" cy="10"/>
              </a:xfrm>
              <a:custGeom>
                <a:avLst/>
                <a:gdLst/>
                <a:ahLst/>
                <a:cxnLst>
                  <a:cxn ang="0">
                    <a:pos x="16" y="21"/>
                  </a:cxn>
                  <a:cxn ang="0">
                    <a:pos x="14" y="22"/>
                  </a:cxn>
                  <a:cxn ang="0">
                    <a:pos x="10" y="22"/>
                  </a:cxn>
                  <a:cxn ang="0">
                    <a:pos x="7" y="22"/>
                  </a:cxn>
                  <a:cxn ang="0">
                    <a:pos x="3" y="22"/>
                  </a:cxn>
                  <a:cxn ang="0">
                    <a:pos x="1" y="17"/>
                  </a:cxn>
                  <a:cxn ang="0">
                    <a:pos x="0" y="13"/>
                  </a:cxn>
                  <a:cxn ang="0">
                    <a:pos x="0" y="9"/>
                  </a:cxn>
                  <a:cxn ang="0">
                    <a:pos x="0" y="5"/>
                  </a:cxn>
                  <a:cxn ang="0">
                    <a:pos x="8" y="0"/>
                  </a:cxn>
                  <a:cxn ang="0">
                    <a:pos x="15" y="4"/>
                  </a:cxn>
                  <a:cxn ang="0">
                    <a:pos x="18" y="12"/>
                  </a:cxn>
                  <a:cxn ang="0">
                    <a:pos x="16" y="21"/>
                  </a:cxn>
                </a:cxnLst>
                <a:rect l="0" t="0" r="r" b="b"/>
                <a:pathLst>
                  <a:path w="18" h="22">
                    <a:moveTo>
                      <a:pt x="16" y="21"/>
                    </a:moveTo>
                    <a:lnTo>
                      <a:pt x="14" y="22"/>
                    </a:lnTo>
                    <a:lnTo>
                      <a:pt x="10" y="22"/>
                    </a:lnTo>
                    <a:lnTo>
                      <a:pt x="7" y="22"/>
                    </a:lnTo>
                    <a:lnTo>
                      <a:pt x="3" y="22"/>
                    </a:lnTo>
                    <a:lnTo>
                      <a:pt x="1" y="17"/>
                    </a:lnTo>
                    <a:lnTo>
                      <a:pt x="0" y="13"/>
                    </a:lnTo>
                    <a:lnTo>
                      <a:pt x="0" y="9"/>
                    </a:lnTo>
                    <a:lnTo>
                      <a:pt x="0" y="5"/>
                    </a:lnTo>
                    <a:lnTo>
                      <a:pt x="8" y="0"/>
                    </a:lnTo>
                    <a:lnTo>
                      <a:pt x="15" y="4"/>
                    </a:lnTo>
                    <a:lnTo>
                      <a:pt x="18" y="12"/>
                    </a:lnTo>
                    <a:lnTo>
                      <a:pt x="16"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4" name="Freeform 180"/>
              <p:cNvSpPr>
                <a:spLocks/>
              </p:cNvSpPr>
              <p:nvPr/>
            </p:nvSpPr>
            <p:spPr bwMode="auto">
              <a:xfrm>
                <a:off x="2526" y="3485"/>
                <a:ext cx="12" cy="12"/>
              </a:xfrm>
              <a:custGeom>
                <a:avLst/>
                <a:gdLst/>
                <a:ahLst/>
                <a:cxnLst>
                  <a:cxn ang="0">
                    <a:pos x="23" y="7"/>
                  </a:cxn>
                  <a:cxn ang="0">
                    <a:pos x="23" y="13"/>
                  </a:cxn>
                  <a:cxn ang="0">
                    <a:pos x="22" y="17"/>
                  </a:cxn>
                  <a:cxn ang="0">
                    <a:pos x="18" y="22"/>
                  </a:cxn>
                  <a:cxn ang="0">
                    <a:pos x="14" y="24"/>
                  </a:cxn>
                  <a:cxn ang="0">
                    <a:pos x="9" y="24"/>
                  </a:cxn>
                  <a:cxn ang="0">
                    <a:pos x="5" y="22"/>
                  </a:cxn>
                  <a:cxn ang="0">
                    <a:pos x="1" y="20"/>
                  </a:cxn>
                  <a:cxn ang="0">
                    <a:pos x="0" y="16"/>
                  </a:cxn>
                  <a:cxn ang="0">
                    <a:pos x="0" y="11"/>
                  </a:cxn>
                  <a:cxn ang="0">
                    <a:pos x="2" y="6"/>
                  </a:cxn>
                  <a:cxn ang="0">
                    <a:pos x="6" y="2"/>
                  </a:cxn>
                  <a:cxn ang="0">
                    <a:pos x="10" y="0"/>
                  </a:cxn>
                  <a:cxn ang="0">
                    <a:pos x="14" y="1"/>
                  </a:cxn>
                  <a:cxn ang="0">
                    <a:pos x="18" y="1"/>
                  </a:cxn>
                  <a:cxn ang="0">
                    <a:pos x="22" y="4"/>
                  </a:cxn>
                  <a:cxn ang="0">
                    <a:pos x="23" y="7"/>
                  </a:cxn>
                </a:cxnLst>
                <a:rect l="0" t="0" r="r" b="b"/>
                <a:pathLst>
                  <a:path w="23" h="24">
                    <a:moveTo>
                      <a:pt x="23" y="7"/>
                    </a:moveTo>
                    <a:lnTo>
                      <a:pt x="23" y="13"/>
                    </a:lnTo>
                    <a:lnTo>
                      <a:pt x="22" y="17"/>
                    </a:lnTo>
                    <a:lnTo>
                      <a:pt x="18" y="22"/>
                    </a:lnTo>
                    <a:lnTo>
                      <a:pt x="14" y="24"/>
                    </a:lnTo>
                    <a:lnTo>
                      <a:pt x="9" y="24"/>
                    </a:lnTo>
                    <a:lnTo>
                      <a:pt x="5" y="22"/>
                    </a:lnTo>
                    <a:lnTo>
                      <a:pt x="1" y="20"/>
                    </a:lnTo>
                    <a:lnTo>
                      <a:pt x="0" y="16"/>
                    </a:lnTo>
                    <a:lnTo>
                      <a:pt x="0" y="11"/>
                    </a:lnTo>
                    <a:lnTo>
                      <a:pt x="2" y="6"/>
                    </a:lnTo>
                    <a:lnTo>
                      <a:pt x="6" y="2"/>
                    </a:lnTo>
                    <a:lnTo>
                      <a:pt x="10" y="0"/>
                    </a:lnTo>
                    <a:lnTo>
                      <a:pt x="14" y="1"/>
                    </a:lnTo>
                    <a:lnTo>
                      <a:pt x="18" y="1"/>
                    </a:lnTo>
                    <a:lnTo>
                      <a:pt x="22" y="4"/>
                    </a:lnTo>
                    <a:lnTo>
                      <a:pt x="23" y="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5" name="Freeform 181"/>
              <p:cNvSpPr>
                <a:spLocks/>
              </p:cNvSpPr>
              <p:nvPr/>
            </p:nvSpPr>
            <p:spPr bwMode="auto">
              <a:xfrm>
                <a:off x="2763" y="3527"/>
                <a:ext cx="9" cy="12"/>
              </a:xfrm>
              <a:custGeom>
                <a:avLst/>
                <a:gdLst/>
                <a:ahLst/>
                <a:cxnLst>
                  <a:cxn ang="0">
                    <a:pos x="20" y="23"/>
                  </a:cxn>
                  <a:cxn ang="0">
                    <a:pos x="10" y="24"/>
                  </a:cxn>
                  <a:cxn ang="0">
                    <a:pos x="7" y="18"/>
                  </a:cxn>
                  <a:cxn ang="0">
                    <a:pos x="5" y="8"/>
                  </a:cxn>
                  <a:cxn ang="0">
                    <a:pos x="0" y="1"/>
                  </a:cxn>
                  <a:cxn ang="0">
                    <a:pos x="7" y="0"/>
                  </a:cxn>
                  <a:cxn ang="0">
                    <a:pos x="12" y="7"/>
                  </a:cxn>
                  <a:cxn ang="0">
                    <a:pos x="16" y="15"/>
                  </a:cxn>
                  <a:cxn ang="0">
                    <a:pos x="20" y="23"/>
                  </a:cxn>
                </a:cxnLst>
                <a:rect l="0" t="0" r="r" b="b"/>
                <a:pathLst>
                  <a:path w="20" h="24">
                    <a:moveTo>
                      <a:pt x="20" y="23"/>
                    </a:moveTo>
                    <a:lnTo>
                      <a:pt x="10" y="24"/>
                    </a:lnTo>
                    <a:lnTo>
                      <a:pt x="7" y="18"/>
                    </a:lnTo>
                    <a:lnTo>
                      <a:pt x="5" y="8"/>
                    </a:lnTo>
                    <a:lnTo>
                      <a:pt x="0" y="1"/>
                    </a:lnTo>
                    <a:lnTo>
                      <a:pt x="7" y="0"/>
                    </a:lnTo>
                    <a:lnTo>
                      <a:pt x="12" y="7"/>
                    </a:lnTo>
                    <a:lnTo>
                      <a:pt x="16" y="15"/>
                    </a:lnTo>
                    <a:lnTo>
                      <a:pt x="20"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6" name="Freeform 182"/>
              <p:cNvSpPr>
                <a:spLocks/>
              </p:cNvSpPr>
              <p:nvPr/>
            </p:nvSpPr>
            <p:spPr bwMode="auto">
              <a:xfrm>
                <a:off x="2600" y="3517"/>
                <a:ext cx="46" cy="8"/>
              </a:xfrm>
              <a:custGeom>
                <a:avLst/>
                <a:gdLst/>
                <a:ahLst/>
                <a:cxnLst>
                  <a:cxn ang="0">
                    <a:pos x="91" y="2"/>
                  </a:cxn>
                  <a:cxn ang="0">
                    <a:pos x="88" y="8"/>
                  </a:cxn>
                  <a:cxn ang="0">
                    <a:pos x="82" y="10"/>
                  </a:cxn>
                  <a:cxn ang="0">
                    <a:pos x="76" y="12"/>
                  </a:cxn>
                  <a:cxn ang="0">
                    <a:pos x="69" y="15"/>
                  </a:cxn>
                  <a:cxn ang="0">
                    <a:pos x="61" y="16"/>
                  </a:cxn>
                  <a:cxn ang="0">
                    <a:pos x="52" y="16"/>
                  </a:cxn>
                  <a:cxn ang="0">
                    <a:pos x="43" y="16"/>
                  </a:cxn>
                  <a:cxn ang="0">
                    <a:pos x="35" y="15"/>
                  </a:cxn>
                  <a:cxn ang="0">
                    <a:pos x="26" y="12"/>
                  </a:cxn>
                  <a:cxn ang="0">
                    <a:pos x="16" y="10"/>
                  </a:cxn>
                  <a:cxn ang="0">
                    <a:pos x="8" y="8"/>
                  </a:cxn>
                  <a:cxn ang="0">
                    <a:pos x="0" y="4"/>
                  </a:cxn>
                  <a:cxn ang="0">
                    <a:pos x="1" y="1"/>
                  </a:cxn>
                  <a:cxn ang="0">
                    <a:pos x="12" y="3"/>
                  </a:cxn>
                  <a:cxn ang="0">
                    <a:pos x="22" y="4"/>
                  </a:cxn>
                  <a:cxn ang="0">
                    <a:pos x="34" y="5"/>
                  </a:cxn>
                  <a:cxn ang="0">
                    <a:pos x="45" y="5"/>
                  </a:cxn>
                  <a:cxn ang="0">
                    <a:pos x="57" y="5"/>
                  </a:cxn>
                  <a:cxn ang="0">
                    <a:pos x="68" y="4"/>
                  </a:cxn>
                  <a:cxn ang="0">
                    <a:pos x="79" y="2"/>
                  </a:cxn>
                  <a:cxn ang="0">
                    <a:pos x="89" y="0"/>
                  </a:cxn>
                  <a:cxn ang="0">
                    <a:pos x="91" y="2"/>
                  </a:cxn>
                </a:cxnLst>
                <a:rect l="0" t="0" r="r" b="b"/>
                <a:pathLst>
                  <a:path w="91" h="16">
                    <a:moveTo>
                      <a:pt x="91" y="2"/>
                    </a:moveTo>
                    <a:lnTo>
                      <a:pt x="88" y="8"/>
                    </a:lnTo>
                    <a:lnTo>
                      <a:pt x="82" y="10"/>
                    </a:lnTo>
                    <a:lnTo>
                      <a:pt x="76" y="12"/>
                    </a:lnTo>
                    <a:lnTo>
                      <a:pt x="69" y="15"/>
                    </a:lnTo>
                    <a:lnTo>
                      <a:pt x="61" y="16"/>
                    </a:lnTo>
                    <a:lnTo>
                      <a:pt x="52" y="16"/>
                    </a:lnTo>
                    <a:lnTo>
                      <a:pt x="43" y="16"/>
                    </a:lnTo>
                    <a:lnTo>
                      <a:pt x="35" y="15"/>
                    </a:lnTo>
                    <a:lnTo>
                      <a:pt x="26" y="12"/>
                    </a:lnTo>
                    <a:lnTo>
                      <a:pt x="16" y="10"/>
                    </a:lnTo>
                    <a:lnTo>
                      <a:pt x="8" y="8"/>
                    </a:lnTo>
                    <a:lnTo>
                      <a:pt x="0" y="4"/>
                    </a:lnTo>
                    <a:lnTo>
                      <a:pt x="1" y="1"/>
                    </a:lnTo>
                    <a:lnTo>
                      <a:pt x="12" y="3"/>
                    </a:lnTo>
                    <a:lnTo>
                      <a:pt x="22" y="4"/>
                    </a:lnTo>
                    <a:lnTo>
                      <a:pt x="34" y="5"/>
                    </a:lnTo>
                    <a:lnTo>
                      <a:pt x="45" y="5"/>
                    </a:lnTo>
                    <a:lnTo>
                      <a:pt x="57" y="5"/>
                    </a:lnTo>
                    <a:lnTo>
                      <a:pt x="68" y="4"/>
                    </a:lnTo>
                    <a:lnTo>
                      <a:pt x="79" y="2"/>
                    </a:lnTo>
                    <a:lnTo>
                      <a:pt x="89" y="0"/>
                    </a:lnTo>
                    <a:lnTo>
                      <a:pt x="91"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7" name="Freeform 183"/>
              <p:cNvSpPr>
                <a:spLocks/>
              </p:cNvSpPr>
              <p:nvPr/>
            </p:nvSpPr>
            <p:spPr bwMode="auto">
              <a:xfrm>
                <a:off x="2724" y="3534"/>
                <a:ext cx="10" cy="24"/>
              </a:xfrm>
              <a:custGeom>
                <a:avLst/>
                <a:gdLst/>
                <a:ahLst/>
                <a:cxnLst>
                  <a:cxn ang="0">
                    <a:pos x="19" y="44"/>
                  </a:cxn>
                  <a:cxn ang="0">
                    <a:pos x="18" y="45"/>
                  </a:cxn>
                  <a:cxn ang="0">
                    <a:pos x="16" y="46"/>
                  </a:cxn>
                  <a:cxn ang="0">
                    <a:pos x="15" y="47"/>
                  </a:cxn>
                  <a:cxn ang="0">
                    <a:pos x="13" y="46"/>
                  </a:cxn>
                  <a:cxn ang="0">
                    <a:pos x="9" y="36"/>
                  </a:cxn>
                  <a:cxn ang="0">
                    <a:pos x="7" y="24"/>
                  </a:cxn>
                  <a:cxn ang="0">
                    <a:pos x="6" y="14"/>
                  </a:cxn>
                  <a:cxn ang="0">
                    <a:pos x="0" y="4"/>
                  </a:cxn>
                  <a:cxn ang="0">
                    <a:pos x="6" y="0"/>
                  </a:cxn>
                  <a:cxn ang="0">
                    <a:pos x="13" y="11"/>
                  </a:cxn>
                  <a:cxn ang="0">
                    <a:pos x="16" y="21"/>
                  </a:cxn>
                  <a:cxn ang="0">
                    <a:pos x="18" y="33"/>
                  </a:cxn>
                  <a:cxn ang="0">
                    <a:pos x="19" y="44"/>
                  </a:cxn>
                </a:cxnLst>
                <a:rect l="0" t="0" r="r" b="b"/>
                <a:pathLst>
                  <a:path w="19" h="47">
                    <a:moveTo>
                      <a:pt x="19" y="44"/>
                    </a:moveTo>
                    <a:lnTo>
                      <a:pt x="18" y="45"/>
                    </a:lnTo>
                    <a:lnTo>
                      <a:pt x="16" y="46"/>
                    </a:lnTo>
                    <a:lnTo>
                      <a:pt x="15" y="47"/>
                    </a:lnTo>
                    <a:lnTo>
                      <a:pt x="13" y="46"/>
                    </a:lnTo>
                    <a:lnTo>
                      <a:pt x="9" y="36"/>
                    </a:lnTo>
                    <a:lnTo>
                      <a:pt x="7" y="24"/>
                    </a:lnTo>
                    <a:lnTo>
                      <a:pt x="6" y="14"/>
                    </a:lnTo>
                    <a:lnTo>
                      <a:pt x="0" y="4"/>
                    </a:lnTo>
                    <a:lnTo>
                      <a:pt x="6" y="0"/>
                    </a:lnTo>
                    <a:lnTo>
                      <a:pt x="13" y="11"/>
                    </a:lnTo>
                    <a:lnTo>
                      <a:pt x="16" y="21"/>
                    </a:lnTo>
                    <a:lnTo>
                      <a:pt x="18" y="33"/>
                    </a:lnTo>
                    <a:lnTo>
                      <a:pt x="19" y="4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8" name="Freeform 184"/>
              <p:cNvSpPr>
                <a:spLocks/>
              </p:cNvSpPr>
              <p:nvPr/>
            </p:nvSpPr>
            <p:spPr bwMode="auto">
              <a:xfrm>
                <a:off x="2691" y="3539"/>
                <a:ext cx="6" cy="27"/>
              </a:xfrm>
              <a:custGeom>
                <a:avLst/>
                <a:gdLst/>
                <a:ahLst/>
                <a:cxnLst>
                  <a:cxn ang="0">
                    <a:pos x="11" y="48"/>
                  </a:cxn>
                  <a:cxn ang="0">
                    <a:pos x="9" y="50"/>
                  </a:cxn>
                  <a:cxn ang="0">
                    <a:pos x="7" y="51"/>
                  </a:cxn>
                  <a:cxn ang="0">
                    <a:pos x="5" y="53"/>
                  </a:cxn>
                  <a:cxn ang="0">
                    <a:pos x="1" y="53"/>
                  </a:cxn>
                  <a:cxn ang="0">
                    <a:pos x="1" y="40"/>
                  </a:cxn>
                  <a:cxn ang="0">
                    <a:pos x="4" y="26"/>
                  </a:cxn>
                  <a:cxn ang="0">
                    <a:pos x="5" y="12"/>
                  </a:cxn>
                  <a:cxn ang="0">
                    <a:pos x="0" y="0"/>
                  </a:cxn>
                  <a:cxn ang="0">
                    <a:pos x="11" y="8"/>
                  </a:cxn>
                  <a:cxn ang="0">
                    <a:pos x="13" y="20"/>
                  </a:cxn>
                  <a:cxn ang="0">
                    <a:pos x="12" y="35"/>
                  </a:cxn>
                  <a:cxn ang="0">
                    <a:pos x="11" y="48"/>
                  </a:cxn>
                </a:cxnLst>
                <a:rect l="0" t="0" r="r" b="b"/>
                <a:pathLst>
                  <a:path w="13" h="53">
                    <a:moveTo>
                      <a:pt x="11" y="48"/>
                    </a:moveTo>
                    <a:lnTo>
                      <a:pt x="9" y="50"/>
                    </a:lnTo>
                    <a:lnTo>
                      <a:pt x="7" y="51"/>
                    </a:lnTo>
                    <a:lnTo>
                      <a:pt x="5" y="53"/>
                    </a:lnTo>
                    <a:lnTo>
                      <a:pt x="1" y="53"/>
                    </a:lnTo>
                    <a:lnTo>
                      <a:pt x="1" y="40"/>
                    </a:lnTo>
                    <a:lnTo>
                      <a:pt x="4" y="26"/>
                    </a:lnTo>
                    <a:lnTo>
                      <a:pt x="5" y="12"/>
                    </a:lnTo>
                    <a:lnTo>
                      <a:pt x="0" y="0"/>
                    </a:lnTo>
                    <a:lnTo>
                      <a:pt x="11" y="8"/>
                    </a:lnTo>
                    <a:lnTo>
                      <a:pt x="13" y="20"/>
                    </a:lnTo>
                    <a:lnTo>
                      <a:pt x="12" y="35"/>
                    </a:lnTo>
                    <a:lnTo>
                      <a:pt x="11" y="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29" name="Freeform 185"/>
              <p:cNvSpPr>
                <a:spLocks/>
              </p:cNvSpPr>
              <p:nvPr/>
            </p:nvSpPr>
            <p:spPr bwMode="auto">
              <a:xfrm>
                <a:off x="2637" y="3538"/>
                <a:ext cx="29" cy="23"/>
              </a:xfrm>
              <a:custGeom>
                <a:avLst/>
                <a:gdLst/>
                <a:ahLst/>
                <a:cxnLst>
                  <a:cxn ang="0">
                    <a:pos x="58" y="1"/>
                  </a:cxn>
                  <a:cxn ang="0">
                    <a:pos x="58" y="11"/>
                  </a:cxn>
                  <a:cxn ang="0">
                    <a:pos x="53" y="18"/>
                  </a:cxn>
                  <a:cxn ang="0">
                    <a:pos x="46" y="25"/>
                  </a:cxn>
                  <a:cxn ang="0">
                    <a:pos x="38" y="29"/>
                  </a:cxn>
                  <a:cxn ang="0">
                    <a:pos x="33" y="33"/>
                  </a:cxn>
                  <a:cxn ang="0">
                    <a:pos x="30" y="35"/>
                  </a:cxn>
                  <a:cxn ang="0">
                    <a:pos x="25" y="36"/>
                  </a:cxn>
                  <a:cxn ang="0">
                    <a:pos x="21" y="38"/>
                  </a:cxn>
                  <a:cxn ang="0">
                    <a:pos x="16" y="39"/>
                  </a:cxn>
                  <a:cxn ang="0">
                    <a:pos x="12" y="42"/>
                  </a:cxn>
                  <a:cxn ang="0">
                    <a:pos x="7" y="44"/>
                  </a:cxn>
                  <a:cxn ang="0">
                    <a:pos x="3" y="46"/>
                  </a:cxn>
                  <a:cxn ang="0">
                    <a:pos x="0" y="41"/>
                  </a:cxn>
                  <a:cxn ang="0">
                    <a:pos x="7" y="36"/>
                  </a:cxn>
                  <a:cxn ang="0">
                    <a:pos x="14" y="33"/>
                  </a:cxn>
                  <a:cxn ang="0">
                    <a:pos x="21" y="28"/>
                  </a:cxn>
                  <a:cxn ang="0">
                    <a:pos x="29" y="25"/>
                  </a:cxn>
                  <a:cxn ang="0">
                    <a:pos x="36" y="20"/>
                  </a:cxn>
                  <a:cxn ang="0">
                    <a:pos x="43" y="14"/>
                  </a:cxn>
                  <a:cxn ang="0">
                    <a:pos x="47" y="8"/>
                  </a:cxn>
                  <a:cxn ang="0">
                    <a:pos x="52" y="0"/>
                  </a:cxn>
                  <a:cxn ang="0">
                    <a:pos x="58" y="1"/>
                  </a:cxn>
                </a:cxnLst>
                <a:rect l="0" t="0" r="r" b="b"/>
                <a:pathLst>
                  <a:path w="58" h="46">
                    <a:moveTo>
                      <a:pt x="58" y="1"/>
                    </a:moveTo>
                    <a:lnTo>
                      <a:pt x="58" y="11"/>
                    </a:lnTo>
                    <a:lnTo>
                      <a:pt x="53" y="18"/>
                    </a:lnTo>
                    <a:lnTo>
                      <a:pt x="46" y="25"/>
                    </a:lnTo>
                    <a:lnTo>
                      <a:pt x="38" y="29"/>
                    </a:lnTo>
                    <a:lnTo>
                      <a:pt x="33" y="33"/>
                    </a:lnTo>
                    <a:lnTo>
                      <a:pt x="30" y="35"/>
                    </a:lnTo>
                    <a:lnTo>
                      <a:pt x="25" y="36"/>
                    </a:lnTo>
                    <a:lnTo>
                      <a:pt x="21" y="38"/>
                    </a:lnTo>
                    <a:lnTo>
                      <a:pt x="16" y="39"/>
                    </a:lnTo>
                    <a:lnTo>
                      <a:pt x="12" y="42"/>
                    </a:lnTo>
                    <a:lnTo>
                      <a:pt x="7" y="44"/>
                    </a:lnTo>
                    <a:lnTo>
                      <a:pt x="3" y="46"/>
                    </a:lnTo>
                    <a:lnTo>
                      <a:pt x="0" y="41"/>
                    </a:lnTo>
                    <a:lnTo>
                      <a:pt x="7" y="36"/>
                    </a:lnTo>
                    <a:lnTo>
                      <a:pt x="14" y="33"/>
                    </a:lnTo>
                    <a:lnTo>
                      <a:pt x="21" y="28"/>
                    </a:lnTo>
                    <a:lnTo>
                      <a:pt x="29" y="25"/>
                    </a:lnTo>
                    <a:lnTo>
                      <a:pt x="36" y="20"/>
                    </a:lnTo>
                    <a:lnTo>
                      <a:pt x="43" y="14"/>
                    </a:lnTo>
                    <a:lnTo>
                      <a:pt x="47" y="8"/>
                    </a:lnTo>
                    <a:lnTo>
                      <a:pt x="52" y="0"/>
                    </a:lnTo>
                    <a:lnTo>
                      <a:pt x="5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30" name="Freeform 186"/>
              <p:cNvSpPr>
                <a:spLocks/>
              </p:cNvSpPr>
              <p:nvPr/>
            </p:nvSpPr>
            <p:spPr bwMode="auto">
              <a:xfrm>
                <a:off x="2563" y="3539"/>
                <a:ext cx="8" cy="10"/>
              </a:xfrm>
              <a:custGeom>
                <a:avLst/>
                <a:gdLst/>
                <a:ahLst/>
                <a:cxnLst>
                  <a:cxn ang="0">
                    <a:pos x="17" y="0"/>
                  </a:cxn>
                  <a:cxn ang="0">
                    <a:pos x="18" y="5"/>
                  </a:cxn>
                  <a:cxn ang="0">
                    <a:pos x="18" y="12"/>
                  </a:cxn>
                  <a:cxn ang="0">
                    <a:pos x="13" y="16"/>
                  </a:cxn>
                  <a:cxn ang="0">
                    <a:pos x="7" y="18"/>
                  </a:cxn>
                  <a:cxn ang="0">
                    <a:pos x="3" y="17"/>
                  </a:cxn>
                  <a:cxn ang="0">
                    <a:pos x="0" y="12"/>
                  </a:cxn>
                  <a:cxn ang="0">
                    <a:pos x="0" y="8"/>
                  </a:cxn>
                  <a:cxn ang="0">
                    <a:pos x="3" y="3"/>
                  </a:cxn>
                  <a:cxn ang="0">
                    <a:pos x="5" y="0"/>
                  </a:cxn>
                  <a:cxn ang="0">
                    <a:pos x="9" y="0"/>
                  </a:cxn>
                  <a:cxn ang="0">
                    <a:pos x="13" y="0"/>
                  </a:cxn>
                  <a:cxn ang="0">
                    <a:pos x="17" y="0"/>
                  </a:cxn>
                </a:cxnLst>
                <a:rect l="0" t="0" r="r" b="b"/>
                <a:pathLst>
                  <a:path w="18" h="18">
                    <a:moveTo>
                      <a:pt x="17" y="0"/>
                    </a:moveTo>
                    <a:lnTo>
                      <a:pt x="18" y="5"/>
                    </a:lnTo>
                    <a:lnTo>
                      <a:pt x="18" y="12"/>
                    </a:lnTo>
                    <a:lnTo>
                      <a:pt x="13" y="16"/>
                    </a:lnTo>
                    <a:lnTo>
                      <a:pt x="7" y="18"/>
                    </a:lnTo>
                    <a:lnTo>
                      <a:pt x="3" y="17"/>
                    </a:lnTo>
                    <a:lnTo>
                      <a:pt x="0" y="12"/>
                    </a:lnTo>
                    <a:lnTo>
                      <a:pt x="0" y="8"/>
                    </a:lnTo>
                    <a:lnTo>
                      <a:pt x="3" y="3"/>
                    </a:lnTo>
                    <a:lnTo>
                      <a:pt x="5" y="0"/>
                    </a:lnTo>
                    <a:lnTo>
                      <a:pt x="9" y="0"/>
                    </a:lnTo>
                    <a:lnTo>
                      <a:pt x="13" y="0"/>
                    </a:lnTo>
                    <a:lnTo>
                      <a:pt x="1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31" name="Freeform 187"/>
              <p:cNvSpPr>
                <a:spLocks/>
              </p:cNvSpPr>
              <p:nvPr/>
            </p:nvSpPr>
            <p:spPr bwMode="auto">
              <a:xfrm>
                <a:off x="2750" y="3424"/>
                <a:ext cx="25" cy="50"/>
              </a:xfrm>
              <a:custGeom>
                <a:avLst/>
                <a:gdLst/>
                <a:ahLst/>
                <a:cxnLst>
                  <a:cxn ang="0">
                    <a:pos x="47" y="14"/>
                  </a:cxn>
                  <a:cxn ang="0">
                    <a:pos x="49" y="27"/>
                  </a:cxn>
                  <a:cxn ang="0">
                    <a:pos x="47" y="37"/>
                  </a:cxn>
                  <a:cxn ang="0">
                    <a:pos x="41" y="48"/>
                  </a:cxn>
                  <a:cxn ang="0">
                    <a:pos x="34" y="58"/>
                  </a:cxn>
                  <a:cxn ang="0">
                    <a:pos x="34" y="63"/>
                  </a:cxn>
                  <a:cxn ang="0">
                    <a:pos x="36" y="70"/>
                  </a:cxn>
                  <a:cxn ang="0">
                    <a:pos x="38" y="78"/>
                  </a:cxn>
                  <a:cxn ang="0">
                    <a:pos x="42" y="88"/>
                  </a:cxn>
                  <a:cxn ang="0">
                    <a:pos x="40" y="92"/>
                  </a:cxn>
                  <a:cxn ang="0">
                    <a:pos x="38" y="97"/>
                  </a:cxn>
                  <a:cxn ang="0">
                    <a:pos x="36" y="100"/>
                  </a:cxn>
                  <a:cxn ang="0">
                    <a:pos x="30" y="100"/>
                  </a:cxn>
                  <a:cxn ang="0">
                    <a:pos x="26" y="95"/>
                  </a:cxn>
                  <a:cxn ang="0">
                    <a:pos x="24" y="85"/>
                  </a:cxn>
                  <a:cxn ang="0">
                    <a:pos x="21" y="76"/>
                  </a:cxn>
                  <a:cxn ang="0">
                    <a:pos x="17" y="69"/>
                  </a:cxn>
                  <a:cxn ang="0">
                    <a:pos x="13" y="70"/>
                  </a:cxn>
                  <a:cxn ang="0">
                    <a:pos x="7" y="75"/>
                  </a:cxn>
                  <a:cxn ang="0">
                    <a:pos x="2" y="78"/>
                  </a:cxn>
                  <a:cxn ang="0">
                    <a:pos x="0" y="73"/>
                  </a:cxn>
                  <a:cxn ang="0">
                    <a:pos x="1" y="67"/>
                  </a:cxn>
                  <a:cxn ang="0">
                    <a:pos x="4" y="62"/>
                  </a:cxn>
                  <a:cxn ang="0">
                    <a:pos x="8" y="57"/>
                  </a:cxn>
                  <a:cxn ang="0">
                    <a:pos x="13" y="52"/>
                  </a:cxn>
                  <a:cxn ang="0">
                    <a:pos x="11" y="42"/>
                  </a:cxn>
                  <a:cxn ang="0">
                    <a:pos x="9" y="31"/>
                  </a:cxn>
                  <a:cxn ang="0">
                    <a:pos x="9" y="22"/>
                  </a:cxn>
                  <a:cxn ang="0">
                    <a:pos x="13" y="12"/>
                  </a:cxn>
                  <a:cxn ang="0">
                    <a:pos x="17" y="7"/>
                  </a:cxn>
                  <a:cxn ang="0">
                    <a:pos x="22" y="4"/>
                  </a:cxn>
                  <a:cxn ang="0">
                    <a:pos x="28" y="1"/>
                  </a:cxn>
                  <a:cxn ang="0">
                    <a:pos x="33" y="0"/>
                  </a:cxn>
                  <a:cxn ang="0">
                    <a:pos x="38" y="1"/>
                  </a:cxn>
                  <a:cxn ang="0">
                    <a:pos x="42" y="5"/>
                  </a:cxn>
                  <a:cxn ang="0">
                    <a:pos x="45" y="8"/>
                  </a:cxn>
                  <a:cxn ang="0">
                    <a:pos x="47" y="14"/>
                  </a:cxn>
                </a:cxnLst>
                <a:rect l="0" t="0" r="r" b="b"/>
                <a:pathLst>
                  <a:path w="49" h="100">
                    <a:moveTo>
                      <a:pt x="47" y="14"/>
                    </a:moveTo>
                    <a:lnTo>
                      <a:pt x="49" y="27"/>
                    </a:lnTo>
                    <a:lnTo>
                      <a:pt x="47" y="37"/>
                    </a:lnTo>
                    <a:lnTo>
                      <a:pt x="41" y="48"/>
                    </a:lnTo>
                    <a:lnTo>
                      <a:pt x="34" y="58"/>
                    </a:lnTo>
                    <a:lnTo>
                      <a:pt x="34" y="63"/>
                    </a:lnTo>
                    <a:lnTo>
                      <a:pt x="36" y="70"/>
                    </a:lnTo>
                    <a:lnTo>
                      <a:pt x="38" y="78"/>
                    </a:lnTo>
                    <a:lnTo>
                      <a:pt x="42" y="88"/>
                    </a:lnTo>
                    <a:lnTo>
                      <a:pt x="40" y="92"/>
                    </a:lnTo>
                    <a:lnTo>
                      <a:pt x="38" y="97"/>
                    </a:lnTo>
                    <a:lnTo>
                      <a:pt x="36" y="100"/>
                    </a:lnTo>
                    <a:lnTo>
                      <a:pt x="30" y="100"/>
                    </a:lnTo>
                    <a:lnTo>
                      <a:pt x="26" y="95"/>
                    </a:lnTo>
                    <a:lnTo>
                      <a:pt x="24" y="85"/>
                    </a:lnTo>
                    <a:lnTo>
                      <a:pt x="21" y="76"/>
                    </a:lnTo>
                    <a:lnTo>
                      <a:pt x="17" y="69"/>
                    </a:lnTo>
                    <a:lnTo>
                      <a:pt x="13" y="70"/>
                    </a:lnTo>
                    <a:lnTo>
                      <a:pt x="7" y="75"/>
                    </a:lnTo>
                    <a:lnTo>
                      <a:pt x="2" y="78"/>
                    </a:lnTo>
                    <a:lnTo>
                      <a:pt x="0" y="73"/>
                    </a:lnTo>
                    <a:lnTo>
                      <a:pt x="1" y="67"/>
                    </a:lnTo>
                    <a:lnTo>
                      <a:pt x="4" y="62"/>
                    </a:lnTo>
                    <a:lnTo>
                      <a:pt x="8" y="57"/>
                    </a:lnTo>
                    <a:lnTo>
                      <a:pt x="13" y="52"/>
                    </a:lnTo>
                    <a:lnTo>
                      <a:pt x="11" y="42"/>
                    </a:lnTo>
                    <a:lnTo>
                      <a:pt x="9" y="31"/>
                    </a:lnTo>
                    <a:lnTo>
                      <a:pt x="9" y="22"/>
                    </a:lnTo>
                    <a:lnTo>
                      <a:pt x="13" y="12"/>
                    </a:lnTo>
                    <a:lnTo>
                      <a:pt x="17" y="7"/>
                    </a:lnTo>
                    <a:lnTo>
                      <a:pt x="22" y="4"/>
                    </a:lnTo>
                    <a:lnTo>
                      <a:pt x="28" y="1"/>
                    </a:lnTo>
                    <a:lnTo>
                      <a:pt x="33" y="0"/>
                    </a:lnTo>
                    <a:lnTo>
                      <a:pt x="38" y="1"/>
                    </a:lnTo>
                    <a:lnTo>
                      <a:pt x="42" y="5"/>
                    </a:lnTo>
                    <a:lnTo>
                      <a:pt x="45" y="8"/>
                    </a:lnTo>
                    <a:lnTo>
                      <a:pt x="47" y="14"/>
                    </a:lnTo>
                    <a:close/>
                  </a:path>
                </a:pathLst>
              </a:custGeom>
              <a:solidFill>
                <a:srgbClr val="FF162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32" name="Freeform 188"/>
              <p:cNvSpPr>
                <a:spLocks/>
              </p:cNvSpPr>
              <p:nvPr/>
            </p:nvSpPr>
            <p:spPr bwMode="auto">
              <a:xfrm>
                <a:off x="2762" y="3430"/>
                <a:ext cx="3" cy="13"/>
              </a:xfrm>
              <a:custGeom>
                <a:avLst/>
                <a:gdLst/>
                <a:ahLst/>
                <a:cxnLst>
                  <a:cxn ang="0">
                    <a:pos x="7" y="24"/>
                  </a:cxn>
                  <a:cxn ang="0">
                    <a:pos x="0" y="15"/>
                  </a:cxn>
                  <a:cxn ang="0">
                    <a:pos x="0" y="8"/>
                  </a:cxn>
                  <a:cxn ang="0">
                    <a:pos x="2" y="2"/>
                  </a:cxn>
                  <a:cxn ang="0">
                    <a:pos x="6" y="0"/>
                  </a:cxn>
                  <a:cxn ang="0">
                    <a:pos x="7" y="24"/>
                  </a:cxn>
                </a:cxnLst>
                <a:rect l="0" t="0" r="r" b="b"/>
                <a:pathLst>
                  <a:path w="7" h="24">
                    <a:moveTo>
                      <a:pt x="7" y="24"/>
                    </a:moveTo>
                    <a:lnTo>
                      <a:pt x="0" y="15"/>
                    </a:lnTo>
                    <a:lnTo>
                      <a:pt x="0" y="8"/>
                    </a:lnTo>
                    <a:lnTo>
                      <a:pt x="2" y="2"/>
                    </a:lnTo>
                    <a:lnTo>
                      <a:pt x="6" y="0"/>
                    </a:lnTo>
                    <a:lnTo>
                      <a:pt x="7" y="24"/>
                    </a:lnTo>
                    <a:close/>
                  </a:path>
                </a:pathLst>
              </a:custGeom>
              <a:solidFill>
                <a:srgbClr val="FFFF7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90" name="TextBox 189"/>
            <p:cNvSpPr txBox="1"/>
            <p:nvPr/>
          </p:nvSpPr>
          <p:spPr>
            <a:xfrm rot="21152307">
              <a:off x="5970908" y="4873953"/>
              <a:ext cx="757237" cy="523220"/>
            </a:xfrm>
            <a:prstGeom prst="rect">
              <a:avLst/>
            </a:prstGeom>
            <a:noFill/>
          </p:spPr>
          <p:txBody>
            <a:bodyPr wrap="square" rtlCol="0">
              <a:spAutoFit/>
            </a:bodyPr>
            <a:lstStyle/>
            <a:p>
              <a:pPr algn="ctr"/>
              <a:r>
                <a:rPr lang="en-US" sz="1400" b="1" dirty="0" smtClean="0">
                  <a:latin typeface="Comic Sans MS" pitchFamily="66" charset="0"/>
                </a:rPr>
                <a:t>Our voices</a:t>
              </a:r>
              <a:endParaRPr lang="en-US" sz="1400" b="1" dirty="0">
                <a:latin typeface="Comic Sans MS" pitchFamily="66"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NEEDS ASSESSMENT</a:t>
            </a:r>
            <a:endParaRPr lang="en-US" dirty="0">
              <a:solidFill>
                <a:srgbClr val="953735"/>
              </a:solidFill>
            </a:endParaRPr>
          </a:p>
        </p:txBody>
      </p:sp>
      <p:sp>
        <p:nvSpPr>
          <p:cNvPr id="3" name="Content Placeholder 2"/>
          <p:cNvSpPr>
            <a:spLocks noGrp="1"/>
          </p:cNvSpPr>
          <p:nvPr>
            <p:ph idx="1"/>
          </p:nvPr>
        </p:nvSpPr>
        <p:spPr/>
        <p:txBody>
          <a:bodyPr/>
          <a:lstStyle/>
          <a:p>
            <a:r>
              <a:rPr lang="en-US" dirty="0" smtClean="0">
                <a:latin typeface="Calibri" charset="0"/>
              </a:rPr>
              <a:t>A systematic study of a problem or innovation, incorporating data and opinions from varied sources, in order to make effective decisions or recommendations about what should happen next (</a:t>
            </a:r>
            <a:r>
              <a:rPr lang="en-US" dirty="0" err="1" smtClean="0">
                <a:latin typeface="Calibri" charset="0"/>
              </a:rPr>
              <a:t>Rossett</a:t>
            </a:r>
            <a:r>
              <a:rPr lang="en-US" dirty="0" smtClean="0">
                <a:latin typeface="Calibri" charset="0"/>
              </a:rPr>
              <a:t>)</a:t>
            </a:r>
          </a:p>
          <a:p>
            <a:pPr marL="0" indent="0">
              <a:buNone/>
            </a:pPr>
            <a:endParaRPr lang="en-US" dirty="0" smtClean="0"/>
          </a:p>
        </p:txBody>
      </p:sp>
      <p:pic>
        <p:nvPicPr>
          <p:cNvPr id="4" name="Picture 3"/>
          <p:cNvPicPr>
            <a:picLocks noChangeAspect="1"/>
          </p:cNvPicPr>
          <p:nvPr/>
        </p:nvPicPr>
        <p:blipFill>
          <a:blip r:embed="rId2"/>
          <a:stretch>
            <a:fillRect/>
          </a:stretch>
        </p:blipFill>
        <p:spPr>
          <a:xfrm>
            <a:off x="2043112" y="3232605"/>
            <a:ext cx="4700588" cy="3144384"/>
          </a:xfrm>
          <a:prstGeom prst="rect">
            <a:avLst/>
          </a:prstGeom>
        </p:spPr>
      </p:pic>
    </p:spTree>
    <p:extLst>
      <p:ext uri="{BB962C8B-B14F-4D97-AF65-F5344CB8AC3E}">
        <p14:creationId xmlns:p14="http://schemas.microsoft.com/office/powerpoint/2010/main" val="159885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53735"/>
                </a:solidFill>
              </a:rPr>
              <a:t>NEEDS</a:t>
            </a:r>
            <a:r>
              <a:rPr lang="en-US" dirty="0" smtClean="0"/>
              <a:t> assessment</a:t>
            </a:r>
            <a:endParaRPr lang="en-US" dirty="0"/>
          </a:p>
        </p:txBody>
      </p:sp>
      <p:sp>
        <p:nvSpPr>
          <p:cNvPr id="3" name="Content Placeholder 2"/>
          <p:cNvSpPr>
            <a:spLocks noGrp="1"/>
          </p:cNvSpPr>
          <p:nvPr>
            <p:ph idx="1"/>
          </p:nvPr>
        </p:nvSpPr>
        <p:spPr/>
        <p:txBody>
          <a:bodyPr/>
          <a:lstStyle/>
          <a:p>
            <a:r>
              <a:rPr lang="en-US" dirty="0" smtClean="0"/>
              <a:t>What are we assessing?</a:t>
            </a:r>
          </a:p>
          <a:p>
            <a:r>
              <a:rPr lang="en-US" dirty="0" smtClean="0"/>
              <a:t>What are NEEDS?</a:t>
            </a:r>
          </a:p>
          <a:p>
            <a:pPr lvl="1"/>
            <a:r>
              <a:rPr lang="en-US" dirty="0" smtClean="0"/>
              <a:t>Individual, group, organizational, societal, all?</a:t>
            </a:r>
          </a:p>
          <a:p>
            <a:pPr lvl="1"/>
            <a:r>
              <a:rPr lang="en-US" dirty="0" smtClean="0"/>
              <a:t>Expressed, felt, measured, comparative, etc.?</a:t>
            </a:r>
          </a:p>
          <a:p>
            <a:endParaRPr lang="en-US" dirty="0" smtClean="0"/>
          </a:p>
          <a:p>
            <a:r>
              <a:rPr lang="en-US" dirty="0" smtClean="0"/>
              <a:t>Can we assess needs alone?</a:t>
            </a:r>
          </a:p>
          <a:p>
            <a:r>
              <a:rPr lang="en-US" dirty="0" smtClean="0"/>
              <a:t>Should we assess needs alone?</a:t>
            </a:r>
          </a:p>
        </p:txBody>
      </p:sp>
    </p:spTree>
    <p:extLst>
      <p:ext uri="{BB962C8B-B14F-4D97-AF65-F5344CB8AC3E}">
        <p14:creationId xmlns:p14="http://schemas.microsoft.com/office/powerpoint/2010/main" val="4149758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 Where to Start</a:t>
            </a:r>
            <a:endParaRPr lang="en-US" dirty="0"/>
          </a:p>
        </p:txBody>
      </p:sp>
      <p:sp>
        <p:nvSpPr>
          <p:cNvPr id="15" name="Content Placeholder 14"/>
          <p:cNvSpPr>
            <a:spLocks noGrp="1"/>
          </p:cNvSpPr>
          <p:nvPr>
            <p:ph idx="1"/>
          </p:nvPr>
        </p:nvSpPr>
        <p:spPr/>
        <p:txBody>
          <a:bodyPr/>
          <a:lstStyle/>
          <a:p>
            <a:r>
              <a:rPr lang="en-US" dirty="0" smtClean="0"/>
              <a:t>How do we DEFINE needs?</a:t>
            </a:r>
          </a:p>
          <a:p>
            <a:pPr lvl="1"/>
            <a:r>
              <a:rPr lang="en-US" dirty="0" smtClean="0"/>
              <a:t>Needs as things</a:t>
            </a:r>
          </a:p>
          <a:p>
            <a:pPr lvl="1"/>
            <a:r>
              <a:rPr lang="en-US" dirty="0" smtClean="0"/>
              <a:t>Needs as gaps</a:t>
            </a:r>
          </a:p>
          <a:p>
            <a:pPr lvl="1"/>
            <a:r>
              <a:rPr lang="en-US" dirty="0" smtClean="0"/>
              <a:t>Needs as goals</a:t>
            </a:r>
          </a:p>
          <a:p>
            <a:pPr lvl="1"/>
            <a:r>
              <a:rPr lang="en-US" dirty="0" smtClean="0"/>
              <a:t>Needs as human condition</a:t>
            </a:r>
          </a:p>
          <a:p>
            <a:pPr marL="0" indent="0">
              <a:buNone/>
            </a:pPr>
            <a:endParaRPr lang="en-US" dirty="0" smtClean="0"/>
          </a:p>
          <a:p>
            <a:endParaRPr lang="en-US" dirty="0"/>
          </a:p>
        </p:txBody>
      </p:sp>
    </p:spTree>
    <p:extLst>
      <p:ext uri="{BB962C8B-B14F-4D97-AF65-F5344CB8AC3E}">
        <p14:creationId xmlns:p14="http://schemas.microsoft.com/office/powerpoint/2010/main" val="9788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 Where to Start</a:t>
            </a:r>
            <a:endParaRPr lang="en-US" dirty="0"/>
          </a:p>
        </p:txBody>
      </p:sp>
      <p:sp>
        <p:nvSpPr>
          <p:cNvPr id="15" name="Content Placeholder 14"/>
          <p:cNvSpPr>
            <a:spLocks noGrp="1"/>
          </p:cNvSpPr>
          <p:nvPr>
            <p:ph idx="1"/>
          </p:nvPr>
        </p:nvSpPr>
        <p:spPr>
          <a:xfrm>
            <a:off x="457200" y="1600200"/>
            <a:ext cx="8229600" cy="5089612"/>
          </a:xfrm>
        </p:spPr>
        <p:txBody>
          <a:bodyPr/>
          <a:lstStyle/>
          <a:p>
            <a:r>
              <a:rPr lang="en-US" dirty="0" smtClean="0"/>
              <a:t>How do we tend to DEFINE needs?</a:t>
            </a:r>
          </a:p>
          <a:p>
            <a:pPr lvl="1"/>
            <a:r>
              <a:rPr lang="en-US" dirty="0" smtClean="0"/>
              <a:t>Needs as things</a:t>
            </a:r>
          </a:p>
          <a:p>
            <a:pPr lvl="2"/>
            <a:r>
              <a:rPr lang="en-US" dirty="0" smtClean="0"/>
              <a:t>“We need new smartphones in order to succeed at work” (Look out for the solution here.)</a:t>
            </a:r>
          </a:p>
          <a:p>
            <a:pPr lvl="1"/>
            <a:r>
              <a:rPr lang="en-US" dirty="0" smtClean="0"/>
              <a:t>Needs as gaps</a:t>
            </a:r>
          </a:p>
          <a:p>
            <a:pPr lvl="2"/>
            <a:r>
              <a:rPr lang="en-US" dirty="0" smtClean="0"/>
              <a:t>“Our need is to decrease by 80% the number of new HIV/AIDS cases in our community”</a:t>
            </a:r>
          </a:p>
          <a:p>
            <a:pPr lvl="1"/>
            <a:r>
              <a:rPr lang="en-US" dirty="0" smtClean="0"/>
              <a:t>Needs as goals</a:t>
            </a:r>
          </a:p>
          <a:p>
            <a:pPr lvl="2"/>
            <a:r>
              <a:rPr lang="en-US" dirty="0" smtClean="0"/>
              <a:t>“People need to feel safe”</a:t>
            </a:r>
          </a:p>
          <a:p>
            <a:pPr lvl="1"/>
            <a:r>
              <a:rPr lang="en-US" dirty="0" smtClean="0"/>
              <a:t>Needs as human condition</a:t>
            </a:r>
          </a:p>
          <a:p>
            <a:pPr lvl="2"/>
            <a:r>
              <a:rPr lang="en-US" dirty="0" smtClean="0"/>
              <a:t>“People need water to stay alive”</a:t>
            </a:r>
          </a:p>
          <a:p>
            <a:pPr marL="0" indent="0">
              <a:buNone/>
            </a:pPr>
            <a:endParaRPr lang="en-US" dirty="0" smtClean="0"/>
          </a:p>
          <a:p>
            <a:endParaRPr lang="en-US" dirty="0"/>
          </a:p>
        </p:txBody>
      </p:sp>
    </p:spTree>
    <p:extLst>
      <p:ext uri="{BB962C8B-B14F-4D97-AF65-F5344CB8AC3E}">
        <p14:creationId xmlns:p14="http://schemas.microsoft.com/office/powerpoint/2010/main" val="2774794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Define Needs…</a:t>
            </a:r>
            <a:endParaRPr lang="en-US" dirty="0"/>
          </a:p>
        </p:txBody>
      </p:sp>
      <p:sp>
        <p:nvSpPr>
          <p:cNvPr id="3" name="Content Placeholder 2"/>
          <p:cNvSpPr>
            <a:spLocks noGrp="1"/>
          </p:cNvSpPr>
          <p:nvPr>
            <p:ph idx="1"/>
          </p:nvPr>
        </p:nvSpPr>
        <p:spPr/>
        <p:txBody>
          <a:bodyPr/>
          <a:lstStyle/>
          <a:p>
            <a:r>
              <a:rPr lang="en-US" dirty="0" smtClean="0"/>
              <a:t>Clarifies </a:t>
            </a:r>
            <a:r>
              <a:rPr lang="en-US" dirty="0" smtClean="0">
                <a:solidFill>
                  <a:srgbClr val="953735"/>
                </a:solidFill>
              </a:rPr>
              <a:t>the</a:t>
            </a:r>
            <a:r>
              <a:rPr lang="en-US" dirty="0" smtClean="0"/>
              <a:t> </a:t>
            </a:r>
            <a:r>
              <a:rPr lang="en-US" dirty="0" smtClean="0">
                <a:solidFill>
                  <a:srgbClr val="953735"/>
                </a:solidFill>
              </a:rPr>
              <a:t>goals</a:t>
            </a:r>
            <a:r>
              <a:rPr lang="en-US" dirty="0" smtClean="0"/>
              <a:t> of our assessment</a:t>
            </a:r>
          </a:p>
          <a:p>
            <a:r>
              <a:rPr lang="en-US" dirty="0" smtClean="0"/>
              <a:t>Influences </a:t>
            </a:r>
            <a:r>
              <a:rPr lang="en-US" dirty="0" smtClean="0">
                <a:solidFill>
                  <a:srgbClr val="953735"/>
                </a:solidFill>
              </a:rPr>
              <a:t>how we design</a:t>
            </a:r>
            <a:r>
              <a:rPr lang="en-US" dirty="0" smtClean="0"/>
              <a:t> our assessment</a:t>
            </a:r>
          </a:p>
          <a:p>
            <a:r>
              <a:rPr lang="en-US" dirty="0" smtClean="0"/>
              <a:t>Determines </a:t>
            </a:r>
            <a:r>
              <a:rPr lang="en-US" dirty="0" smtClean="0">
                <a:solidFill>
                  <a:srgbClr val="953735"/>
                </a:solidFill>
              </a:rPr>
              <a:t>what we measure</a:t>
            </a:r>
            <a:r>
              <a:rPr lang="en-US" dirty="0" smtClean="0"/>
              <a:t>, and therefore </a:t>
            </a:r>
            <a:r>
              <a:rPr lang="en-US" dirty="0" smtClean="0">
                <a:solidFill>
                  <a:srgbClr val="953735"/>
                </a:solidFill>
              </a:rPr>
              <a:t>how we measure</a:t>
            </a:r>
          </a:p>
          <a:p>
            <a:r>
              <a:rPr lang="en-US" dirty="0" smtClean="0"/>
              <a:t>Influences </a:t>
            </a:r>
            <a:r>
              <a:rPr lang="en-US" dirty="0" smtClean="0">
                <a:solidFill>
                  <a:srgbClr val="953735"/>
                </a:solidFill>
              </a:rPr>
              <a:t>what we report</a:t>
            </a:r>
            <a:r>
              <a:rPr lang="en-US" dirty="0" smtClean="0"/>
              <a:t>, to whom, and in what format</a:t>
            </a:r>
            <a:endParaRPr lang="en-US" dirty="0"/>
          </a:p>
        </p:txBody>
      </p:sp>
    </p:spTree>
    <p:extLst>
      <p:ext uri="{BB962C8B-B14F-4D97-AF65-F5344CB8AC3E}">
        <p14:creationId xmlns:p14="http://schemas.microsoft.com/office/powerpoint/2010/main" val="1670809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US" dirty="0" smtClean="0"/>
              <a:t>If you define need as a gap in results</a:t>
            </a:r>
          </a:p>
          <a:p>
            <a:pPr lvl="1"/>
            <a:r>
              <a:rPr lang="en-US" dirty="0" smtClean="0"/>
              <a:t>Who knows (or has data)?</a:t>
            </a:r>
          </a:p>
          <a:p>
            <a:pPr lvl="1"/>
            <a:r>
              <a:rPr lang="en-US" dirty="0" smtClean="0"/>
              <a:t>How can you get this information (survey, interviews, document review, etc.)?</a:t>
            </a:r>
          </a:p>
          <a:p>
            <a:pPr lvl="1"/>
            <a:r>
              <a:rPr lang="en-US" dirty="0" smtClean="0"/>
              <a:t>What questions do you ask?</a:t>
            </a:r>
          </a:p>
          <a:p>
            <a:pPr lvl="1"/>
            <a:r>
              <a:rPr lang="en-US" dirty="0" smtClean="0"/>
              <a:t>How do you analyze the data?</a:t>
            </a:r>
          </a:p>
          <a:p>
            <a:r>
              <a:rPr lang="en-US" dirty="0" smtClean="0"/>
              <a:t>If you define need as an object</a:t>
            </a:r>
          </a:p>
          <a:p>
            <a:pPr lvl="1"/>
            <a:r>
              <a:rPr lang="en-US" dirty="0" smtClean="0"/>
              <a:t>Who knows (or has data)?</a:t>
            </a:r>
          </a:p>
          <a:p>
            <a:pPr lvl="1"/>
            <a:r>
              <a:rPr lang="en-US" dirty="0"/>
              <a:t>How can you get this information (survey, interviews, document review, etc.)?</a:t>
            </a:r>
          </a:p>
          <a:p>
            <a:pPr lvl="1"/>
            <a:r>
              <a:rPr lang="en-US" dirty="0" smtClean="0"/>
              <a:t>What questions do you ask?</a:t>
            </a:r>
          </a:p>
          <a:p>
            <a:pPr lvl="1"/>
            <a:r>
              <a:rPr lang="en-US" dirty="0"/>
              <a:t>How do you analyze the data?</a:t>
            </a:r>
          </a:p>
          <a:p>
            <a:pPr lvl="1"/>
            <a:endParaRPr lang="en-US" dirty="0"/>
          </a:p>
        </p:txBody>
      </p:sp>
    </p:spTree>
    <p:extLst>
      <p:ext uri="{BB962C8B-B14F-4D97-AF65-F5344CB8AC3E}">
        <p14:creationId xmlns:p14="http://schemas.microsoft.com/office/powerpoint/2010/main" val="2676692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you define NEED also…</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Determines if/how…</a:t>
            </a:r>
          </a:p>
          <a:p>
            <a:pPr lvl="1"/>
            <a:r>
              <a:rPr lang="en-US" dirty="0" smtClean="0">
                <a:solidFill>
                  <a:srgbClr val="953735"/>
                </a:solidFill>
              </a:rPr>
              <a:t>ASSETS</a:t>
            </a:r>
            <a:r>
              <a:rPr lang="en-US" dirty="0" smtClean="0"/>
              <a:t> </a:t>
            </a:r>
          </a:p>
          <a:p>
            <a:pPr lvl="1"/>
            <a:r>
              <a:rPr lang="en-US" dirty="0" smtClean="0">
                <a:solidFill>
                  <a:srgbClr val="953735"/>
                </a:solidFill>
              </a:rPr>
              <a:t>CAPACITY</a:t>
            </a:r>
            <a:endParaRPr lang="en-US" dirty="0" smtClean="0"/>
          </a:p>
          <a:p>
            <a:pPr lvl="1"/>
            <a:r>
              <a:rPr lang="en-US" dirty="0" smtClean="0">
                <a:solidFill>
                  <a:srgbClr val="953735"/>
                </a:solidFill>
              </a:rPr>
              <a:t>WANTS</a:t>
            </a:r>
            <a:r>
              <a:rPr lang="en-US" dirty="0" smtClean="0"/>
              <a:t> </a:t>
            </a:r>
          </a:p>
          <a:p>
            <a:pPr marL="457200" lvl="1" indent="0">
              <a:buNone/>
            </a:pPr>
            <a:r>
              <a:rPr lang="en-US" dirty="0"/>
              <a:t>	</a:t>
            </a:r>
            <a:endParaRPr lang="en-US" dirty="0" smtClean="0"/>
          </a:p>
          <a:p>
            <a:pPr marL="457200" lvl="1" indent="0">
              <a:buNone/>
            </a:pPr>
            <a:r>
              <a:rPr lang="en-US" dirty="0"/>
              <a:t>	</a:t>
            </a:r>
            <a:r>
              <a:rPr lang="en-US" dirty="0" smtClean="0"/>
              <a:t>	… </a:t>
            </a:r>
            <a:r>
              <a:rPr lang="en-US" sz="3200" dirty="0" smtClean="0"/>
              <a:t>fit into our assessments</a:t>
            </a:r>
          </a:p>
          <a:p>
            <a:endParaRPr lang="en-US" dirty="0" smtClean="0"/>
          </a:p>
          <a:p>
            <a:endParaRPr lang="en-US" dirty="0" smtClean="0"/>
          </a:p>
        </p:txBody>
      </p:sp>
    </p:spTree>
    <p:extLst>
      <p:ext uri="{BB962C8B-B14F-4D97-AF65-F5344CB8AC3E}">
        <p14:creationId xmlns:p14="http://schemas.microsoft.com/office/powerpoint/2010/main" val="1435221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Something else?</a:t>
            </a:r>
            <a:endParaRPr lang="en-US" dirty="0"/>
          </a:p>
        </p:txBody>
      </p:sp>
      <p:sp>
        <p:nvSpPr>
          <p:cNvPr id="3" name="Content Placeholder 2"/>
          <p:cNvSpPr>
            <a:spLocks noGrp="1"/>
          </p:cNvSpPr>
          <p:nvPr>
            <p:ph idx="1"/>
          </p:nvPr>
        </p:nvSpPr>
        <p:spPr/>
        <p:txBody>
          <a:bodyPr/>
          <a:lstStyle/>
          <a:p>
            <a:r>
              <a:rPr lang="en-US" sz="2800" dirty="0" smtClean="0"/>
              <a:t>To </a:t>
            </a:r>
            <a:r>
              <a:rPr lang="en-US" sz="2800" dirty="0"/>
              <a:t>achieve universal primary </a:t>
            </a:r>
            <a:r>
              <a:rPr lang="en-US" sz="2800" dirty="0" smtClean="0"/>
              <a:t>education, we need </a:t>
            </a:r>
            <a:r>
              <a:rPr lang="en-US" sz="2800" dirty="0"/>
              <a:t>construction, extension, and equipment of classrooms and buildings</a:t>
            </a:r>
            <a:r>
              <a:rPr lang="en-US" sz="2800" dirty="0" smtClean="0"/>
              <a:t>.</a:t>
            </a:r>
          </a:p>
          <a:p>
            <a:pPr marL="0" indent="0">
              <a:buNone/>
            </a:pPr>
            <a:endParaRPr lang="en-US" sz="2800" dirty="0" smtClean="0"/>
          </a:p>
          <a:p>
            <a:r>
              <a:rPr lang="en-US" sz="2800" dirty="0"/>
              <a:t>The wait times to see a specialist in community health clinics are unacceptable. </a:t>
            </a:r>
            <a:endParaRPr lang="en-US" sz="2800" dirty="0" smtClean="0"/>
          </a:p>
          <a:p>
            <a:endParaRPr lang="en-US" dirty="0"/>
          </a:p>
        </p:txBody>
      </p:sp>
    </p:spTree>
    <p:extLst>
      <p:ext uri="{BB962C8B-B14F-4D97-AF65-F5344CB8AC3E}">
        <p14:creationId xmlns:p14="http://schemas.microsoft.com/office/powerpoint/2010/main" val="1365207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9947</TotalTime>
  <Words>644</Words>
  <Application>Microsoft Office PowerPoint</Application>
  <PresentationFormat>On-screen Show (4:3)</PresentationFormat>
  <Paragraphs>96</Paragraphs>
  <Slides>15</Slides>
  <Notes>1</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Comic Sans MS</vt:lpstr>
      <vt:lpstr>Rockwell</vt:lpstr>
      <vt:lpstr>Wingdings</vt:lpstr>
      <vt:lpstr>Advantage</vt:lpstr>
      <vt:lpstr>Session by</vt:lpstr>
      <vt:lpstr>NEEDS ASSESSMENT</vt:lpstr>
      <vt:lpstr>NEEDS assessment</vt:lpstr>
      <vt:lpstr>So… Where to Start</vt:lpstr>
      <vt:lpstr>So… Where to Start</vt:lpstr>
      <vt:lpstr>How We Define Needs…</vt:lpstr>
      <vt:lpstr>Examples</vt:lpstr>
      <vt:lpstr>How you define NEED also… </vt:lpstr>
      <vt:lpstr>Need?  Something else?</vt:lpstr>
      <vt:lpstr>Planning Your NA – Some Sources</vt:lpstr>
      <vt:lpstr>6 Week Planning Guide (see handouts)</vt:lpstr>
      <vt:lpstr>Scenario</vt:lpstr>
      <vt:lpstr>Consultations With Partners</vt:lpstr>
      <vt:lpstr>Stakeholders &amp; Informants</vt:lpstr>
      <vt:lpstr>Participatory Approach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and Opportunities for Needs Assessment and Program Planning in the 21st Century</dc:title>
  <dc:creator>Ryan Watkins;James Altschuld;Sonya Hung;Maurya West Meiers</dc:creator>
  <cp:lastModifiedBy>MWM</cp:lastModifiedBy>
  <cp:revision>59</cp:revision>
  <dcterms:created xsi:type="dcterms:W3CDTF">2013-09-26T19:36:23Z</dcterms:created>
  <dcterms:modified xsi:type="dcterms:W3CDTF">2015-11-12T12:59:15Z</dcterms:modified>
</cp:coreProperties>
</file>