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3"/>
  </p:notesMasterIdLst>
  <p:sldIdLst>
    <p:sldId id="257" r:id="rId2"/>
    <p:sldId id="294" r:id="rId3"/>
    <p:sldId id="368" r:id="rId4"/>
    <p:sldId id="297" r:id="rId5"/>
    <p:sldId id="303" r:id="rId6"/>
    <p:sldId id="305" r:id="rId7"/>
    <p:sldId id="296" r:id="rId8"/>
    <p:sldId id="365" r:id="rId9"/>
    <p:sldId id="308" r:id="rId10"/>
    <p:sldId id="337" r:id="rId11"/>
    <p:sldId id="309" r:id="rId12"/>
    <p:sldId id="310" r:id="rId13"/>
    <p:sldId id="314" r:id="rId14"/>
    <p:sldId id="311" r:id="rId15"/>
    <p:sldId id="273" r:id="rId16"/>
    <p:sldId id="312" r:id="rId17"/>
    <p:sldId id="313" r:id="rId18"/>
    <p:sldId id="317" r:id="rId19"/>
    <p:sldId id="275" r:id="rId20"/>
    <p:sldId id="315" r:id="rId21"/>
    <p:sldId id="318" r:id="rId22"/>
    <p:sldId id="321" r:id="rId23"/>
    <p:sldId id="323" r:id="rId24"/>
    <p:sldId id="320" r:id="rId25"/>
    <p:sldId id="333" r:id="rId26"/>
    <p:sldId id="322" r:id="rId27"/>
    <p:sldId id="325" r:id="rId28"/>
    <p:sldId id="324" r:id="rId29"/>
    <p:sldId id="326" r:id="rId30"/>
    <p:sldId id="277" r:id="rId31"/>
    <p:sldId id="307" r:id="rId32"/>
    <p:sldId id="327" r:id="rId33"/>
    <p:sldId id="328" r:id="rId34"/>
    <p:sldId id="331" r:id="rId35"/>
    <p:sldId id="329" r:id="rId36"/>
    <p:sldId id="330" r:id="rId37"/>
    <p:sldId id="332" r:id="rId38"/>
    <p:sldId id="334" r:id="rId39"/>
    <p:sldId id="336" r:id="rId40"/>
    <p:sldId id="335" r:id="rId41"/>
    <p:sldId id="338" r:id="rId42"/>
    <p:sldId id="339" r:id="rId43"/>
    <p:sldId id="363" r:id="rId44"/>
    <p:sldId id="364" r:id="rId45"/>
    <p:sldId id="316" r:id="rId46"/>
    <p:sldId id="347" r:id="rId47"/>
    <p:sldId id="348" r:id="rId48"/>
    <p:sldId id="349" r:id="rId49"/>
    <p:sldId id="350" r:id="rId50"/>
    <p:sldId id="352" r:id="rId51"/>
    <p:sldId id="353" r:id="rId52"/>
    <p:sldId id="354" r:id="rId53"/>
    <p:sldId id="355" r:id="rId54"/>
    <p:sldId id="357" r:id="rId55"/>
    <p:sldId id="358" r:id="rId56"/>
    <p:sldId id="359" r:id="rId57"/>
    <p:sldId id="360" r:id="rId58"/>
    <p:sldId id="361" r:id="rId59"/>
    <p:sldId id="362" r:id="rId60"/>
    <p:sldId id="367" r:id="rId61"/>
    <p:sldId id="36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5" autoAdjust="0"/>
  </p:normalViewPr>
  <p:slideViewPr>
    <p:cSldViewPr>
      <p:cViewPr>
        <p:scale>
          <a:sx n="66" d="100"/>
          <a:sy n="66" d="100"/>
        </p:scale>
        <p:origin x="-7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78658304"/>
        <c:axId val="178682880"/>
      </c:barChart>
      <c:catAx>
        <c:axId val="178658304"/>
        <c:scaling>
          <c:orientation val="minMax"/>
        </c:scaling>
        <c:delete val="1"/>
        <c:axPos val="b"/>
        <c:majorTickMark val="out"/>
        <c:minorTickMark val="none"/>
        <c:tickLblPos val="nextTo"/>
        <c:crossAx val="178682880"/>
        <c:crosses val="autoZero"/>
        <c:auto val="1"/>
        <c:lblAlgn val="ctr"/>
        <c:lblOffset val="100"/>
        <c:noMultiLvlLbl val="0"/>
      </c:catAx>
      <c:valAx>
        <c:axId val="178682880"/>
        <c:scaling>
          <c:orientation val="minMax"/>
        </c:scaling>
        <c:delete val="1"/>
        <c:axPos val="l"/>
        <c:numFmt formatCode="General" sourceLinked="1"/>
        <c:majorTickMark val="out"/>
        <c:minorTickMark val="none"/>
        <c:tickLblPos val="nextTo"/>
        <c:crossAx val="178658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921568627450983E-2"/>
          <c:y val="0"/>
          <c:w val="0.89215686274509809"/>
          <c:h val="0.86075963245327169"/>
        </c:manualLayout>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96295936"/>
        <c:axId val="120819072"/>
      </c:lineChart>
      <c:catAx>
        <c:axId val="96295936"/>
        <c:scaling>
          <c:orientation val="minMax"/>
        </c:scaling>
        <c:delete val="1"/>
        <c:axPos val="b"/>
        <c:majorTickMark val="out"/>
        <c:minorTickMark val="none"/>
        <c:tickLblPos val="nextTo"/>
        <c:crossAx val="120819072"/>
        <c:crosses val="autoZero"/>
        <c:auto val="1"/>
        <c:lblAlgn val="ctr"/>
        <c:lblOffset val="100"/>
        <c:noMultiLvlLbl val="0"/>
      </c:catAx>
      <c:valAx>
        <c:axId val="120819072"/>
        <c:scaling>
          <c:orientation val="minMax"/>
        </c:scaling>
        <c:delete val="1"/>
        <c:axPos val="l"/>
        <c:majorGridlines/>
        <c:numFmt formatCode="General" sourceLinked="1"/>
        <c:majorTickMark val="out"/>
        <c:minorTickMark val="none"/>
        <c:tickLblPos val="nextTo"/>
        <c:crossAx val="9629593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Y-Values</c:v>
                </c:pt>
              </c:strCache>
            </c:strRef>
          </c:tx>
          <c:spPr>
            <a:ln w="28575">
              <a:noFill/>
            </a:ln>
          </c:spPr>
          <c:explosion val="5"/>
          <c:cat>
            <c:numRef>
              <c:f>Sheet1!$A$2:$A$4</c:f>
              <c:numCache>
                <c:formatCode>General</c:formatCode>
                <c:ptCount val="3"/>
                <c:pt idx="0">
                  <c:v>0.7</c:v>
                </c:pt>
                <c:pt idx="1">
                  <c:v>1.8</c:v>
                </c:pt>
                <c:pt idx="2">
                  <c:v>2.6</c:v>
                </c:pt>
              </c:numCache>
            </c:numRef>
          </c:cat>
          <c:val>
            <c:numRef>
              <c:f>Sheet1!$B$2:$B$4</c:f>
              <c:numCache>
                <c:formatCode>General</c:formatCode>
                <c:ptCount val="3"/>
                <c:pt idx="0">
                  <c:v>2.7</c:v>
                </c:pt>
                <c:pt idx="1">
                  <c:v>3.2</c:v>
                </c:pt>
                <c:pt idx="2">
                  <c:v>0.8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b="1"/>
            </a:pPr>
            <a:r>
              <a:rPr lang="en-US" sz="3600" b="1"/>
              <a:t>Instructional Context</a:t>
            </a:r>
          </a:p>
        </c:rich>
      </c:tx>
      <c:layout>
        <c:manualLayout>
          <c:xMode val="edge"/>
          <c:yMode val="edge"/>
          <c:x val="0.304529270797672"/>
          <c:y val="1.3996146051363833E-2"/>
        </c:manualLayout>
      </c:layout>
      <c:overlay val="0"/>
      <c:spPr>
        <a:noFill/>
        <a:ln w="19008">
          <a:noFill/>
        </a:ln>
      </c:spPr>
    </c:title>
    <c:autoTitleDeleted val="0"/>
    <c:plotArea>
      <c:layout>
        <c:manualLayout>
          <c:layoutTarget val="inner"/>
          <c:xMode val="edge"/>
          <c:yMode val="edge"/>
          <c:x val="8.3806242210001256E-2"/>
          <c:y val="0.29534394531618802"/>
          <c:w val="0.88303130148270159"/>
          <c:h val="0.47560550287251246"/>
        </c:manualLayout>
      </c:layout>
      <c:barChart>
        <c:barDir val="col"/>
        <c:grouping val="clustered"/>
        <c:varyColors val="0"/>
        <c:ser>
          <c:idx val="0"/>
          <c:order val="0"/>
          <c:tx>
            <c:strRef>
              <c:f>Sheet1!$B$1</c:f>
              <c:strCache>
                <c:ptCount val="1"/>
                <c:pt idx="0">
                  <c:v>State</c:v>
                </c:pt>
              </c:strCache>
            </c:strRef>
          </c:tx>
          <c:spPr>
            <a:gradFill rotWithShape="0">
              <a:gsLst>
                <a:gs pos="0">
                  <a:srgbClr val="3366FF"/>
                </a:gs>
                <a:gs pos="100000">
                  <a:srgbClr val="3366FF">
                    <a:gamma/>
                    <a:shade val="46275"/>
                    <a:invGamma/>
                  </a:srgbClr>
                </a:gs>
              </a:gsLst>
              <a:lin ang="5400000" scaled="1"/>
            </a:gradFill>
            <a:ln w="19008">
              <a:noFill/>
            </a:ln>
          </c:spPr>
          <c:invertIfNegative val="0"/>
          <c:dLbls>
            <c:numFmt formatCode="0.0" sourceLinked="0"/>
            <c:spPr>
              <a:noFill/>
              <a:ln w="19008">
                <a:noFill/>
              </a:ln>
            </c:spPr>
            <c:txPr>
              <a:bodyPr/>
              <a:lstStyle/>
              <a:p>
                <a:pPr>
                  <a:defRPr>
                    <a:solidFill>
                      <a:schemeClr val="bg1"/>
                    </a:solidFill>
                  </a:defRPr>
                </a:pPr>
                <a:endParaRPr lang="en-US"/>
              </a:p>
            </c:txPr>
            <c:dLblPos val="inBase"/>
            <c:showLegendKey val="0"/>
            <c:showVal val="1"/>
            <c:showCatName val="0"/>
            <c:showSerName val="0"/>
            <c:showPercent val="0"/>
            <c:showBubbleSize val="0"/>
            <c:showLeaderLines val="0"/>
          </c:dLbls>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Sheet1!$B$2:$B$6</c:f>
              <c:numCache>
                <c:formatCode>0.0</c:formatCode>
                <c:ptCount val="5"/>
                <c:pt idx="0">
                  <c:v>5.1219429999999999</c:v>
                </c:pt>
                <c:pt idx="1">
                  <c:v>6.4743599999999999</c:v>
                </c:pt>
                <c:pt idx="2">
                  <c:v>4.7148089999999998</c:v>
                </c:pt>
                <c:pt idx="3">
                  <c:v>4.6406850000000004</c:v>
                </c:pt>
                <c:pt idx="4">
                  <c:v>5.8769400000000003</c:v>
                </c:pt>
              </c:numCache>
            </c:numRef>
          </c:val>
        </c:ser>
        <c:ser>
          <c:idx val="1"/>
          <c:order val="1"/>
          <c:tx>
            <c:strRef>
              <c:f>Sheet1!$C$1</c:f>
              <c:strCache>
                <c:ptCount val="1"/>
                <c:pt idx="0">
                  <c:v>Grantee</c:v>
                </c:pt>
              </c:strCache>
            </c:strRef>
          </c:tx>
          <c:spPr>
            <a:gradFill rotWithShape="0">
              <a:gsLst>
                <a:gs pos="0">
                  <a:srgbClr val="FF0000"/>
                </a:gs>
                <a:gs pos="100000">
                  <a:srgbClr val="FF0000">
                    <a:gamma/>
                    <a:shade val="46275"/>
                    <a:invGamma/>
                  </a:srgbClr>
                </a:gs>
              </a:gsLst>
              <a:lin ang="5400000" scaled="1"/>
            </a:gradFill>
            <a:ln w="19008">
              <a:noFill/>
            </a:ln>
          </c:spPr>
          <c:invertIfNegative val="0"/>
          <c:dLbls>
            <c:dLbl>
              <c:idx val="2"/>
              <c:layout>
                <c:manualLayout>
                  <c:x val="-2.1589177304682868E-3"/>
                  <c:y val="0.20183209060252066"/>
                </c:manualLayout>
              </c:layout>
              <c:dLblPos val="outEnd"/>
              <c:showLegendKey val="0"/>
              <c:showVal val="1"/>
              <c:showCatName val="0"/>
              <c:showSerName val="0"/>
              <c:showPercent val="0"/>
              <c:showBubbleSize val="0"/>
            </c:dLbl>
            <c:numFmt formatCode="0.0" sourceLinked="0"/>
            <c:spPr>
              <a:noFill/>
              <a:ln w="19008">
                <a:noFill/>
              </a:ln>
            </c:spPr>
            <c:txPr>
              <a:bodyPr/>
              <a:lstStyle/>
              <a:p>
                <a:pPr>
                  <a:defRPr>
                    <a:solidFill>
                      <a:schemeClr val="bg1"/>
                    </a:solidFill>
                  </a:defRPr>
                </a:pPr>
                <a:endParaRPr lang="en-US"/>
              </a:p>
            </c:txPr>
            <c:dLblPos val="inBase"/>
            <c:showLegendKey val="0"/>
            <c:showVal val="1"/>
            <c:showCatName val="0"/>
            <c:showSerName val="0"/>
            <c:showPercent val="0"/>
            <c:showBubbleSize val="0"/>
            <c:showLeaderLines val="0"/>
          </c:dLbls>
          <c:errBars>
            <c:errBarType val="both"/>
            <c:errValType val="cust"/>
            <c:noEndCap val="0"/>
            <c:plus>
              <c:numRef>
                <c:f>Sheet1!$E$2:$E$6</c:f>
                <c:numCache>
                  <c:formatCode>General</c:formatCode>
                  <c:ptCount val="5"/>
                  <c:pt idx="0">
                    <c:v>2.6817350000000006</c:v>
                  </c:pt>
                  <c:pt idx="1">
                    <c:v>1.6804539999999992</c:v>
                  </c:pt>
                  <c:pt idx="2">
                    <c:v>1.8443969999999998</c:v>
                  </c:pt>
                  <c:pt idx="3">
                    <c:v>3</c:v>
                  </c:pt>
                  <c:pt idx="4">
                    <c:v>0.95136399999999988</c:v>
                  </c:pt>
                </c:numCache>
              </c:numRef>
            </c:plus>
            <c:minus>
              <c:numRef>
                <c:f>Sheet1!$D$2:$D$6</c:f>
                <c:numCache>
                  <c:formatCode>General</c:formatCode>
                  <c:ptCount val="5"/>
                  <c:pt idx="0">
                    <c:v>1.3449519999999997</c:v>
                  </c:pt>
                  <c:pt idx="1">
                    <c:v>2.3000000000000007</c:v>
                  </c:pt>
                  <c:pt idx="2">
                    <c:v>2.0918390000000002</c:v>
                  </c:pt>
                  <c:pt idx="3">
                    <c:v>1.0999999999999996</c:v>
                  </c:pt>
                  <c:pt idx="4">
                    <c:v>0.93612499999999965</c:v>
                  </c:pt>
                </c:numCache>
              </c:numRef>
            </c:minus>
            <c:spPr>
              <a:ln>
                <a:solidFill>
                  <a:srgbClr val="3333FF"/>
                </a:solidFill>
              </a:ln>
            </c:spPr>
          </c:errBars>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Sheet1!$C$2:$C$6</c:f>
              <c:numCache>
                <c:formatCode>0.0</c:formatCode>
                <c:ptCount val="5"/>
                <c:pt idx="0">
                  <c:v>4.4042519999999996</c:v>
                </c:pt>
                <c:pt idx="1">
                  <c:v>6.9</c:v>
                </c:pt>
                <c:pt idx="2">
                  <c:v>4.2640690000000001</c:v>
                </c:pt>
                <c:pt idx="3">
                  <c:v>4.0999999999999996</c:v>
                </c:pt>
                <c:pt idx="4">
                  <c:v>5.1723249999999998</c:v>
                </c:pt>
              </c:numCache>
            </c:numRef>
          </c:val>
        </c:ser>
        <c:dLbls>
          <c:showLegendKey val="0"/>
          <c:showVal val="0"/>
          <c:showCatName val="0"/>
          <c:showSerName val="0"/>
          <c:showPercent val="0"/>
          <c:showBubbleSize val="0"/>
        </c:dLbls>
        <c:gapWidth val="150"/>
        <c:axId val="69692032"/>
        <c:axId val="71547136"/>
      </c:barChart>
      <c:catAx>
        <c:axId val="69692032"/>
        <c:scaling>
          <c:orientation val="minMax"/>
        </c:scaling>
        <c:delete val="0"/>
        <c:axPos val="b"/>
        <c:numFmt formatCode="General" sourceLinked="1"/>
        <c:majorTickMark val="out"/>
        <c:minorTickMark val="none"/>
        <c:tickLblPos val="nextTo"/>
        <c:txPr>
          <a:bodyPr rot="0" vert="horz"/>
          <a:lstStyle/>
          <a:p>
            <a:pPr>
              <a:defRPr/>
            </a:pPr>
            <a:endParaRPr lang="en-US"/>
          </a:p>
        </c:txPr>
        <c:crossAx val="71547136"/>
        <c:crosses val="autoZero"/>
        <c:auto val="1"/>
        <c:lblAlgn val="ctr"/>
        <c:lblOffset val="100"/>
        <c:noMultiLvlLbl val="0"/>
      </c:catAx>
      <c:valAx>
        <c:axId val="71547136"/>
        <c:scaling>
          <c:orientation val="minMax"/>
          <c:max val="10"/>
          <c:min val="0"/>
        </c:scaling>
        <c:delete val="0"/>
        <c:axPos val="l"/>
        <c:numFmt formatCode="0" sourceLinked="0"/>
        <c:majorTickMark val="out"/>
        <c:minorTickMark val="none"/>
        <c:tickLblPos val="nextTo"/>
        <c:txPr>
          <a:bodyPr rot="0" vert="horz"/>
          <a:lstStyle/>
          <a:p>
            <a:pPr>
              <a:defRPr/>
            </a:pPr>
            <a:endParaRPr lang="en-US"/>
          </a:p>
        </c:txPr>
        <c:crossAx val="69692032"/>
        <c:crosses val="autoZero"/>
        <c:crossBetween val="between"/>
        <c:majorUnit val="2"/>
      </c:valAx>
    </c:plotArea>
    <c:legend>
      <c:legendPos val="t"/>
      <c:layout>
        <c:manualLayout>
          <c:xMode val="edge"/>
          <c:yMode val="edge"/>
          <c:x val="0.28256911067934692"/>
          <c:y val="0.14291174540682813"/>
          <c:w val="0.44147646316938605"/>
          <c:h val="6.9105691056912694E-2"/>
        </c:manualLayout>
      </c:layout>
      <c:overlay val="0"/>
      <c:txPr>
        <a:bodyPr/>
        <a:lstStyle/>
        <a:p>
          <a:pPr>
            <a:defRPr sz="2800"/>
          </a:pPr>
          <a:endParaRPr lang="en-US"/>
        </a:p>
      </c:txPr>
    </c:legend>
    <c:plotVisOnly val="1"/>
    <c:dispBlanksAs val="gap"/>
    <c:showDLblsOverMax val="0"/>
  </c:chart>
  <c:spPr>
    <a:ln cap="rnd"/>
  </c:spPr>
  <c:txPr>
    <a:bodyPr/>
    <a:lstStyle/>
    <a:p>
      <a:pPr>
        <a:defRPr sz="2400" b="0" i="0" u="none" strike="noStrike" baseline="0">
          <a:solidFill>
            <a:srgbClr val="000000"/>
          </a:solidFill>
          <a:latin typeface="Calibri" pitchFamily="34" charset="0"/>
          <a:ea typeface="SimSun" pitchFamily="2" charset="-122"/>
          <a:cs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3806242210001256E-2"/>
          <c:y val="0.29534394531618802"/>
          <c:w val="0.88303130148270159"/>
          <c:h val="0.47560550287251246"/>
        </c:manualLayout>
      </c:layout>
      <c:barChart>
        <c:barDir val="col"/>
        <c:grouping val="clustered"/>
        <c:varyColors val="0"/>
        <c:ser>
          <c:idx val="0"/>
          <c:order val="0"/>
          <c:tx>
            <c:strRef>
              <c:f>Sheet1!$B$1</c:f>
              <c:strCache>
                <c:ptCount val="1"/>
                <c:pt idx="0">
                  <c:v>State</c:v>
                </c:pt>
              </c:strCache>
            </c:strRef>
          </c:tx>
          <c:spPr>
            <a:gradFill rotWithShape="0">
              <a:gsLst>
                <a:gs pos="0">
                  <a:srgbClr val="3366FF"/>
                </a:gs>
                <a:gs pos="100000">
                  <a:srgbClr val="3366FF">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Sheet1!$B$2:$B$6</c:f>
              <c:numCache>
                <c:formatCode>0.0</c:formatCode>
                <c:ptCount val="5"/>
                <c:pt idx="0">
                  <c:v>5.1219429999999999</c:v>
                </c:pt>
                <c:pt idx="1">
                  <c:v>6.4743599999999999</c:v>
                </c:pt>
                <c:pt idx="2">
                  <c:v>4.7148089999999998</c:v>
                </c:pt>
                <c:pt idx="3">
                  <c:v>4.6406850000000004</c:v>
                </c:pt>
                <c:pt idx="4">
                  <c:v>5.8769400000000003</c:v>
                </c:pt>
              </c:numCache>
            </c:numRef>
          </c:val>
        </c:ser>
        <c:ser>
          <c:idx val="1"/>
          <c:order val="1"/>
          <c:tx>
            <c:strRef>
              <c:f>Sheet1!$C$1</c:f>
              <c:strCache>
                <c:ptCount val="1"/>
                <c:pt idx="0">
                  <c:v>Grantee</c:v>
                </c:pt>
              </c:strCache>
            </c:strRef>
          </c:tx>
          <c:spPr>
            <a:gradFill rotWithShape="0">
              <a:gsLst>
                <a:gs pos="0">
                  <a:srgbClr val="FF0000"/>
                </a:gs>
                <a:gs pos="100000">
                  <a:srgbClr val="FF0000">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Sheet1!$C$2:$C$6</c:f>
              <c:numCache>
                <c:formatCode>0.0</c:formatCode>
                <c:ptCount val="5"/>
                <c:pt idx="0">
                  <c:v>4.4042519999999996</c:v>
                </c:pt>
                <c:pt idx="1">
                  <c:v>6.9</c:v>
                </c:pt>
                <c:pt idx="2">
                  <c:v>4.2640690000000001</c:v>
                </c:pt>
                <c:pt idx="3">
                  <c:v>4.0999999999999996</c:v>
                </c:pt>
                <c:pt idx="4">
                  <c:v>5.1723249999999998</c:v>
                </c:pt>
              </c:numCache>
            </c:numRef>
          </c:val>
        </c:ser>
        <c:dLbls>
          <c:showLegendKey val="0"/>
          <c:showVal val="0"/>
          <c:showCatName val="0"/>
          <c:showSerName val="0"/>
          <c:showPercent val="0"/>
          <c:showBubbleSize val="0"/>
        </c:dLbls>
        <c:gapWidth val="150"/>
        <c:axId val="178658688"/>
        <c:axId val="178795648"/>
      </c:barChart>
      <c:catAx>
        <c:axId val="178658688"/>
        <c:scaling>
          <c:orientation val="minMax"/>
        </c:scaling>
        <c:delete val="1"/>
        <c:axPos val="b"/>
        <c:numFmt formatCode="General" sourceLinked="1"/>
        <c:majorTickMark val="out"/>
        <c:minorTickMark val="none"/>
        <c:tickLblPos val="nextTo"/>
        <c:crossAx val="178795648"/>
        <c:crosses val="autoZero"/>
        <c:auto val="1"/>
        <c:lblAlgn val="ctr"/>
        <c:lblOffset val="100"/>
        <c:noMultiLvlLbl val="0"/>
      </c:catAx>
      <c:valAx>
        <c:axId val="178795648"/>
        <c:scaling>
          <c:orientation val="minMax"/>
          <c:max val="10"/>
          <c:min val="0"/>
        </c:scaling>
        <c:delete val="0"/>
        <c:axPos val="l"/>
        <c:numFmt formatCode="0" sourceLinked="0"/>
        <c:majorTickMark val="out"/>
        <c:minorTickMark val="none"/>
        <c:tickLblPos val="nextTo"/>
        <c:txPr>
          <a:bodyPr rot="0" vert="horz"/>
          <a:lstStyle/>
          <a:p>
            <a:pPr>
              <a:defRPr/>
            </a:pPr>
            <a:endParaRPr lang="en-US"/>
          </a:p>
        </c:txPr>
        <c:crossAx val="178658688"/>
        <c:crosses val="autoZero"/>
        <c:crossBetween val="between"/>
        <c:majorUnit val="2"/>
      </c:valAx>
    </c:plotArea>
    <c:plotVisOnly val="1"/>
    <c:dispBlanksAs val="gap"/>
    <c:showDLblsOverMax val="0"/>
  </c:chart>
  <c:spPr>
    <a:ln cap="rnd"/>
  </c:spPr>
  <c:txPr>
    <a:bodyPr/>
    <a:lstStyle/>
    <a:p>
      <a:pPr>
        <a:defRPr sz="2400" b="0" i="0" u="none" strike="noStrike" baseline="0">
          <a:solidFill>
            <a:srgbClr val="000000"/>
          </a:solidFill>
          <a:latin typeface="Calibri" pitchFamily="34" charset="0"/>
          <a:ea typeface="SimSun" pitchFamily="2" charset="-122"/>
          <a:cs typeface="Calibri"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3806242210001256E-2"/>
          <c:y val="0.29534394531618802"/>
          <c:w val="0.88303130148270159"/>
          <c:h val="0.47560550287251246"/>
        </c:manualLayout>
      </c:layout>
      <c:barChart>
        <c:barDir val="col"/>
        <c:grouping val="clustered"/>
        <c:varyColors val="0"/>
        <c:ser>
          <c:idx val="0"/>
          <c:order val="0"/>
          <c:tx>
            <c:strRef>
              <c:f>Sheet1!$B$1</c:f>
              <c:strCache>
                <c:ptCount val="1"/>
                <c:pt idx="0">
                  <c:v>State</c:v>
                </c:pt>
              </c:strCache>
            </c:strRef>
          </c:tx>
          <c:spPr>
            <a:gradFill rotWithShape="0">
              <a:gsLst>
                <a:gs pos="0">
                  <a:srgbClr val="3366FF"/>
                </a:gs>
                <a:gs pos="100000">
                  <a:srgbClr val="3366FF">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Sheet1!$B$2:$B$6</c:f>
              <c:numCache>
                <c:formatCode>0.0</c:formatCode>
                <c:ptCount val="5"/>
                <c:pt idx="0">
                  <c:v>5.1219429999999999</c:v>
                </c:pt>
                <c:pt idx="1">
                  <c:v>6.4743599999999999</c:v>
                </c:pt>
                <c:pt idx="2">
                  <c:v>4.7148089999999998</c:v>
                </c:pt>
                <c:pt idx="3">
                  <c:v>4.6406850000000004</c:v>
                </c:pt>
                <c:pt idx="4">
                  <c:v>5.8769400000000003</c:v>
                </c:pt>
              </c:numCache>
            </c:numRef>
          </c:val>
        </c:ser>
        <c:dLbls>
          <c:showLegendKey val="0"/>
          <c:showVal val="0"/>
          <c:showCatName val="0"/>
          <c:showSerName val="0"/>
          <c:showPercent val="0"/>
          <c:showBubbleSize val="0"/>
        </c:dLbls>
        <c:gapWidth val="150"/>
        <c:axId val="150125952"/>
        <c:axId val="164111488"/>
      </c:barChart>
      <c:catAx>
        <c:axId val="150125952"/>
        <c:scaling>
          <c:orientation val="minMax"/>
        </c:scaling>
        <c:delete val="1"/>
        <c:axPos val="b"/>
        <c:numFmt formatCode="General" sourceLinked="1"/>
        <c:majorTickMark val="out"/>
        <c:minorTickMark val="none"/>
        <c:tickLblPos val="nextTo"/>
        <c:crossAx val="164111488"/>
        <c:crosses val="autoZero"/>
        <c:auto val="1"/>
        <c:lblAlgn val="ctr"/>
        <c:lblOffset val="100"/>
        <c:noMultiLvlLbl val="0"/>
      </c:catAx>
      <c:valAx>
        <c:axId val="164111488"/>
        <c:scaling>
          <c:orientation val="minMax"/>
          <c:max val="10"/>
          <c:min val="0"/>
        </c:scaling>
        <c:delete val="1"/>
        <c:axPos val="l"/>
        <c:numFmt formatCode="0" sourceLinked="0"/>
        <c:majorTickMark val="out"/>
        <c:minorTickMark val="none"/>
        <c:tickLblPos val="nextTo"/>
        <c:crossAx val="150125952"/>
        <c:crosses val="autoZero"/>
        <c:crossBetween val="between"/>
        <c:majorUnit val="2"/>
      </c:valAx>
    </c:plotArea>
    <c:legend>
      <c:legendPos val="t"/>
      <c:layout>
        <c:manualLayout>
          <c:xMode val="edge"/>
          <c:yMode val="edge"/>
          <c:x val="0.28256911067934692"/>
          <c:y val="0.14291174540682813"/>
          <c:w val="0.44147646316938605"/>
          <c:h val="6.9105691056912694E-2"/>
        </c:manualLayout>
      </c:layout>
      <c:overlay val="0"/>
      <c:txPr>
        <a:bodyPr/>
        <a:lstStyle/>
        <a:p>
          <a:pPr>
            <a:defRPr sz="2800"/>
          </a:pPr>
          <a:endParaRPr lang="en-US"/>
        </a:p>
      </c:txPr>
    </c:legend>
    <c:plotVisOnly val="1"/>
    <c:dispBlanksAs val="gap"/>
    <c:showDLblsOverMax val="0"/>
  </c:chart>
  <c:spPr>
    <a:ln cap="rnd"/>
  </c:spPr>
  <c:txPr>
    <a:bodyPr/>
    <a:lstStyle/>
    <a:p>
      <a:pPr>
        <a:defRPr sz="2400" b="0" i="0" u="none" strike="noStrike" baseline="0">
          <a:solidFill>
            <a:srgbClr val="000000"/>
          </a:solidFill>
          <a:latin typeface="Calibri" pitchFamily="34" charset="0"/>
          <a:ea typeface="SimSun" pitchFamily="2" charset="-122"/>
          <a:cs typeface="Calibri"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3806242210001256E-2"/>
          <c:y val="0.29534394531618802"/>
          <c:w val="0.88303130148270159"/>
          <c:h val="0.47560550287251246"/>
        </c:manualLayout>
      </c:layout>
      <c:barChart>
        <c:barDir val="col"/>
        <c:grouping val="clustered"/>
        <c:varyColors val="0"/>
        <c:ser>
          <c:idx val="0"/>
          <c:order val="0"/>
          <c:tx>
            <c:strRef>
              <c:f>Sheet1!$B$1</c:f>
              <c:strCache>
                <c:ptCount val="1"/>
                <c:pt idx="0">
                  <c:v>State</c:v>
                </c:pt>
              </c:strCache>
            </c:strRef>
          </c:tx>
          <c:spPr>
            <a:gradFill rotWithShape="0">
              <a:gsLst>
                <a:gs pos="0">
                  <a:srgbClr val="3366FF"/>
                </a:gs>
                <a:gs pos="100000">
                  <a:srgbClr val="3366FF">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Sheet1!$B$2:$B$6</c:f>
              <c:numCache>
                <c:formatCode>0.0</c:formatCode>
                <c:ptCount val="5"/>
                <c:pt idx="0">
                  <c:v>5.1219429999999999</c:v>
                </c:pt>
                <c:pt idx="1">
                  <c:v>6.4743599999999999</c:v>
                </c:pt>
                <c:pt idx="2">
                  <c:v>4.7148089999999998</c:v>
                </c:pt>
                <c:pt idx="3">
                  <c:v>4.6406850000000004</c:v>
                </c:pt>
                <c:pt idx="4">
                  <c:v>5.8769400000000003</c:v>
                </c:pt>
              </c:numCache>
            </c:numRef>
          </c:val>
        </c:ser>
        <c:ser>
          <c:idx val="1"/>
          <c:order val="1"/>
          <c:tx>
            <c:strRef>
              <c:f>Sheet1!$C$1</c:f>
              <c:strCache>
                <c:ptCount val="1"/>
                <c:pt idx="0">
                  <c:v>Grantee</c:v>
                </c:pt>
              </c:strCache>
            </c:strRef>
          </c:tx>
          <c:spPr>
            <a:gradFill rotWithShape="0">
              <a:gsLst>
                <a:gs pos="0">
                  <a:srgbClr val="FF0000"/>
                </a:gs>
                <a:gs pos="100000">
                  <a:srgbClr val="FF0000">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Sheet1!$C$2:$C$6</c:f>
              <c:numCache>
                <c:formatCode>0.0</c:formatCode>
                <c:ptCount val="5"/>
                <c:pt idx="0">
                  <c:v>4.4042519999999996</c:v>
                </c:pt>
                <c:pt idx="1">
                  <c:v>6.9</c:v>
                </c:pt>
                <c:pt idx="2">
                  <c:v>4.2640690000000001</c:v>
                </c:pt>
                <c:pt idx="3">
                  <c:v>4.0999999999999996</c:v>
                </c:pt>
                <c:pt idx="4">
                  <c:v>5.1723249999999998</c:v>
                </c:pt>
              </c:numCache>
            </c:numRef>
          </c:val>
        </c:ser>
        <c:dLbls>
          <c:showLegendKey val="0"/>
          <c:showVal val="0"/>
          <c:showCatName val="0"/>
          <c:showSerName val="0"/>
          <c:showPercent val="0"/>
          <c:showBubbleSize val="0"/>
        </c:dLbls>
        <c:gapWidth val="150"/>
        <c:axId val="138881280"/>
        <c:axId val="147432192"/>
      </c:barChart>
      <c:catAx>
        <c:axId val="138881280"/>
        <c:scaling>
          <c:orientation val="minMax"/>
        </c:scaling>
        <c:delete val="1"/>
        <c:axPos val="b"/>
        <c:numFmt formatCode="General" sourceLinked="1"/>
        <c:majorTickMark val="out"/>
        <c:minorTickMark val="none"/>
        <c:tickLblPos val="nextTo"/>
        <c:crossAx val="147432192"/>
        <c:crosses val="autoZero"/>
        <c:auto val="1"/>
        <c:lblAlgn val="ctr"/>
        <c:lblOffset val="100"/>
        <c:noMultiLvlLbl val="0"/>
      </c:catAx>
      <c:valAx>
        <c:axId val="147432192"/>
        <c:scaling>
          <c:orientation val="minMax"/>
          <c:max val="10"/>
          <c:min val="0"/>
        </c:scaling>
        <c:delete val="1"/>
        <c:axPos val="l"/>
        <c:numFmt formatCode="0" sourceLinked="0"/>
        <c:majorTickMark val="out"/>
        <c:minorTickMark val="none"/>
        <c:tickLblPos val="nextTo"/>
        <c:crossAx val="138881280"/>
        <c:crosses val="autoZero"/>
        <c:crossBetween val="between"/>
        <c:majorUnit val="2"/>
      </c:valAx>
    </c:plotArea>
    <c:legend>
      <c:legendPos val="t"/>
      <c:layout>
        <c:manualLayout>
          <c:xMode val="edge"/>
          <c:yMode val="edge"/>
          <c:x val="0.28256911067934692"/>
          <c:y val="0.14291174540682813"/>
          <c:w val="0.44147646316938605"/>
          <c:h val="6.9105691056912694E-2"/>
        </c:manualLayout>
      </c:layout>
      <c:overlay val="0"/>
      <c:txPr>
        <a:bodyPr/>
        <a:lstStyle/>
        <a:p>
          <a:pPr>
            <a:defRPr sz="2800"/>
          </a:pPr>
          <a:endParaRPr lang="en-US"/>
        </a:p>
      </c:txPr>
    </c:legend>
    <c:plotVisOnly val="1"/>
    <c:dispBlanksAs val="gap"/>
    <c:showDLblsOverMax val="0"/>
  </c:chart>
  <c:spPr>
    <a:ln cap="rnd"/>
  </c:spPr>
  <c:txPr>
    <a:bodyPr/>
    <a:lstStyle/>
    <a:p>
      <a:pPr>
        <a:defRPr sz="2400" b="0" i="0" u="none" strike="noStrike" baseline="0">
          <a:solidFill>
            <a:srgbClr val="000000"/>
          </a:solidFill>
          <a:latin typeface="Calibri" pitchFamily="34" charset="0"/>
          <a:ea typeface="SimSun" pitchFamily="2" charset="-122"/>
          <a:cs typeface="Calibri"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3806242210001256E-2"/>
          <c:y val="0.29534394531618802"/>
          <c:w val="0.88303130148270159"/>
          <c:h val="0.47560550287251246"/>
        </c:manualLayout>
      </c:layout>
      <c:barChart>
        <c:barDir val="col"/>
        <c:grouping val="clustered"/>
        <c:varyColors val="0"/>
        <c:ser>
          <c:idx val="0"/>
          <c:order val="0"/>
          <c:tx>
            <c:strRef>
              <c:f>Sheet1!$B$1</c:f>
              <c:strCache>
                <c:ptCount val="1"/>
                <c:pt idx="0">
                  <c:v>State</c:v>
                </c:pt>
              </c:strCache>
            </c:strRef>
          </c:tx>
          <c:spPr>
            <a:gradFill rotWithShape="0">
              <a:gsLst>
                <a:gs pos="0">
                  <a:srgbClr val="3366FF"/>
                </a:gs>
                <a:gs pos="100000">
                  <a:srgbClr val="3366FF">
                    <a:gamma/>
                    <a:shade val="46275"/>
                    <a:invGamma/>
                  </a:srgbClr>
                </a:gs>
              </a:gsLst>
              <a:lin ang="5400000" scaled="1"/>
            </a:gradFill>
            <a:ln w="19008">
              <a:noFill/>
            </a:ln>
          </c:spPr>
          <c:invertIfNegative val="0"/>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Sheet1!$B$2:$B$6</c:f>
              <c:numCache>
                <c:formatCode>0.0</c:formatCode>
                <c:ptCount val="5"/>
                <c:pt idx="0">
                  <c:v>5.1219429999999999</c:v>
                </c:pt>
                <c:pt idx="1">
                  <c:v>6.4743599999999999</c:v>
                </c:pt>
                <c:pt idx="2">
                  <c:v>4.7148089999999998</c:v>
                </c:pt>
                <c:pt idx="3">
                  <c:v>4.6406850000000004</c:v>
                </c:pt>
                <c:pt idx="4">
                  <c:v>5.8769400000000003</c:v>
                </c:pt>
              </c:numCache>
            </c:numRef>
          </c:val>
        </c:ser>
        <c:ser>
          <c:idx val="1"/>
          <c:order val="1"/>
          <c:tx>
            <c:strRef>
              <c:f>Sheet1!$C$1</c:f>
              <c:strCache>
                <c:ptCount val="1"/>
                <c:pt idx="0">
                  <c:v>Grantee</c:v>
                </c:pt>
              </c:strCache>
            </c:strRef>
          </c:tx>
          <c:spPr>
            <a:gradFill rotWithShape="0">
              <a:gsLst>
                <a:gs pos="0">
                  <a:srgbClr val="FF0000"/>
                </a:gs>
                <a:gs pos="100000">
                  <a:srgbClr val="FF0000">
                    <a:gamma/>
                    <a:shade val="46275"/>
                    <a:invGamma/>
                  </a:srgbClr>
                </a:gs>
              </a:gsLst>
              <a:lin ang="5400000" scaled="1"/>
            </a:gradFill>
            <a:ln w="19008">
              <a:noFill/>
            </a:ln>
          </c:spPr>
          <c:invertIfNegative val="0"/>
          <c:errBars>
            <c:errBarType val="both"/>
            <c:errValType val="cust"/>
            <c:noEndCap val="0"/>
            <c:plus>
              <c:numRef>
                <c:f>Sheet1!$E$2:$E$6</c:f>
                <c:numCache>
                  <c:formatCode>General</c:formatCode>
                  <c:ptCount val="5"/>
                  <c:pt idx="0">
                    <c:v>2.6817350000000006</c:v>
                  </c:pt>
                  <c:pt idx="1">
                    <c:v>1.6804539999999992</c:v>
                  </c:pt>
                  <c:pt idx="2">
                    <c:v>1.8443969999999998</c:v>
                  </c:pt>
                  <c:pt idx="3">
                    <c:v>3</c:v>
                  </c:pt>
                  <c:pt idx="4">
                    <c:v>0.95136399999999988</c:v>
                  </c:pt>
                </c:numCache>
              </c:numRef>
            </c:plus>
            <c:minus>
              <c:numRef>
                <c:f>Sheet1!$D$2:$D$6</c:f>
                <c:numCache>
                  <c:formatCode>General</c:formatCode>
                  <c:ptCount val="5"/>
                  <c:pt idx="0">
                    <c:v>1.3449519999999997</c:v>
                  </c:pt>
                  <c:pt idx="1">
                    <c:v>2.3000000000000007</c:v>
                  </c:pt>
                  <c:pt idx="2">
                    <c:v>2.0918390000000002</c:v>
                  </c:pt>
                  <c:pt idx="3">
                    <c:v>1.0999999999999996</c:v>
                  </c:pt>
                  <c:pt idx="4">
                    <c:v>0.93612499999999965</c:v>
                  </c:pt>
                </c:numCache>
              </c:numRef>
            </c:minus>
            <c:spPr>
              <a:ln>
                <a:solidFill>
                  <a:srgbClr val="3333FF"/>
                </a:solidFill>
              </a:ln>
            </c:spPr>
          </c:errBars>
          <c:cat>
            <c:strRef>
              <c:f>Sheet1!$A$2:$A$6</c:f>
              <c:strCache>
                <c:ptCount val="5"/>
                <c:pt idx="0">
                  <c:v>Enrollment/ Retention</c:v>
                </c:pt>
                <c:pt idx="1">
                  <c:v>Academic Content</c:v>
                </c:pt>
                <c:pt idx="2">
                  <c:v>Enrichment Content</c:v>
                </c:pt>
                <c:pt idx="3">
                  <c:v>Connections to School</c:v>
                </c:pt>
                <c:pt idx="4">
                  <c:v>Instructional Quality</c:v>
                </c:pt>
              </c:strCache>
            </c:strRef>
          </c:cat>
          <c:val>
            <c:numRef>
              <c:f>Sheet1!$C$2:$C$6</c:f>
              <c:numCache>
                <c:formatCode>0.0</c:formatCode>
                <c:ptCount val="5"/>
                <c:pt idx="0">
                  <c:v>4.4042519999999996</c:v>
                </c:pt>
                <c:pt idx="1">
                  <c:v>6.9</c:v>
                </c:pt>
                <c:pt idx="2">
                  <c:v>4.2640690000000001</c:v>
                </c:pt>
                <c:pt idx="3">
                  <c:v>4.0999999999999996</c:v>
                </c:pt>
                <c:pt idx="4">
                  <c:v>5.1723249999999998</c:v>
                </c:pt>
              </c:numCache>
            </c:numRef>
          </c:val>
        </c:ser>
        <c:dLbls>
          <c:showLegendKey val="0"/>
          <c:showVal val="0"/>
          <c:showCatName val="0"/>
          <c:showSerName val="0"/>
          <c:showPercent val="0"/>
          <c:showBubbleSize val="0"/>
        </c:dLbls>
        <c:gapWidth val="150"/>
        <c:axId val="94594944"/>
        <c:axId val="128418176"/>
      </c:barChart>
      <c:catAx>
        <c:axId val="94594944"/>
        <c:scaling>
          <c:orientation val="minMax"/>
        </c:scaling>
        <c:delete val="1"/>
        <c:axPos val="b"/>
        <c:numFmt formatCode="General" sourceLinked="1"/>
        <c:majorTickMark val="out"/>
        <c:minorTickMark val="none"/>
        <c:tickLblPos val="nextTo"/>
        <c:crossAx val="128418176"/>
        <c:crosses val="autoZero"/>
        <c:auto val="1"/>
        <c:lblAlgn val="ctr"/>
        <c:lblOffset val="100"/>
        <c:noMultiLvlLbl val="0"/>
      </c:catAx>
      <c:valAx>
        <c:axId val="128418176"/>
        <c:scaling>
          <c:orientation val="minMax"/>
          <c:max val="10"/>
          <c:min val="0"/>
        </c:scaling>
        <c:delete val="1"/>
        <c:axPos val="l"/>
        <c:numFmt formatCode="0" sourceLinked="0"/>
        <c:majorTickMark val="out"/>
        <c:minorTickMark val="none"/>
        <c:tickLblPos val="nextTo"/>
        <c:crossAx val="94594944"/>
        <c:crosses val="autoZero"/>
        <c:crossBetween val="between"/>
        <c:majorUnit val="2"/>
      </c:valAx>
    </c:plotArea>
    <c:plotVisOnly val="1"/>
    <c:dispBlanksAs val="gap"/>
    <c:showDLblsOverMax val="0"/>
  </c:chart>
  <c:spPr>
    <a:ln cap="rnd"/>
  </c:spPr>
  <c:txPr>
    <a:bodyPr/>
    <a:lstStyle/>
    <a:p>
      <a:pPr>
        <a:defRPr sz="2400" b="0" i="0" u="none" strike="noStrike" baseline="0">
          <a:solidFill>
            <a:srgbClr val="000000"/>
          </a:solidFill>
          <a:latin typeface="Calibri" pitchFamily="34" charset="0"/>
          <a:ea typeface="SimSun" pitchFamily="2" charset="-122"/>
          <a:cs typeface="Calibri"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8AC9E-98CB-44CA-8AEC-8D55A2841A4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A8908AB-158E-4450-BD27-E4BF71783562}" type="pres">
      <dgm:prSet presAssocID="{EF38AC9E-98CB-44CA-8AEC-8D55A2841A4B}" presName="cycle" presStyleCnt="0">
        <dgm:presLayoutVars>
          <dgm:dir/>
          <dgm:resizeHandles val="exact"/>
        </dgm:presLayoutVars>
      </dgm:prSet>
      <dgm:spPr/>
    </dgm:pt>
  </dgm:ptLst>
  <dgm:cxnLst>
    <dgm:cxn modelId="{016A2668-1252-4D37-A85E-23674B286B2A}" type="presOf" srcId="{EF38AC9E-98CB-44CA-8AEC-8D55A2841A4B}" destId="{FA8908AB-158E-4450-BD27-E4BF71783562}"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104FF2-28C5-44D4-8F90-ED58469BC6D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F50A36D-4ED2-4C48-ABCB-03317C36BAE1}">
      <dgm:prSet phldrT="[Text]"/>
      <dgm:spPr/>
      <dgm:t>
        <a:bodyPr/>
        <a:lstStyle/>
        <a:p>
          <a:r>
            <a:rPr lang="en-US" dirty="0" smtClean="0"/>
            <a:t>Objective Data</a:t>
          </a:r>
          <a:endParaRPr lang="en-US" dirty="0"/>
        </a:p>
      </dgm:t>
    </dgm:pt>
    <dgm:pt modelId="{430843CE-7FC4-494E-8CF0-23F0B5B0B709}" type="parTrans" cxnId="{74246DC7-6FAC-4225-B59F-688140C52237}">
      <dgm:prSet/>
      <dgm:spPr/>
      <dgm:t>
        <a:bodyPr/>
        <a:lstStyle/>
        <a:p>
          <a:endParaRPr lang="en-US"/>
        </a:p>
      </dgm:t>
    </dgm:pt>
    <dgm:pt modelId="{2BB52150-06F9-4655-B70C-9798DE098C1A}" type="sibTrans" cxnId="{74246DC7-6FAC-4225-B59F-688140C52237}">
      <dgm:prSet/>
      <dgm:spPr/>
      <dgm:t>
        <a:bodyPr/>
        <a:lstStyle/>
        <a:p>
          <a:endParaRPr lang="en-US"/>
        </a:p>
      </dgm:t>
    </dgm:pt>
    <dgm:pt modelId="{FE2F27F3-159F-4DAC-946B-3C53F8925C22}">
      <dgm:prSet phldrT="[Text]"/>
      <dgm:spPr/>
      <dgm:t>
        <a:bodyPr/>
        <a:lstStyle/>
        <a:p>
          <a:r>
            <a:rPr lang="en-US" dirty="0" smtClean="0"/>
            <a:t>Meaningful Information</a:t>
          </a:r>
          <a:endParaRPr lang="en-US" dirty="0"/>
        </a:p>
      </dgm:t>
    </dgm:pt>
    <dgm:pt modelId="{0CDED570-1EAC-44AD-92D6-58757F242DE0}" type="parTrans" cxnId="{7FFF9856-D1C6-40A6-9DBB-E23E5C01AA3F}">
      <dgm:prSet/>
      <dgm:spPr/>
      <dgm:t>
        <a:bodyPr/>
        <a:lstStyle/>
        <a:p>
          <a:endParaRPr lang="en-US"/>
        </a:p>
      </dgm:t>
    </dgm:pt>
    <dgm:pt modelId="{34E5ECDA-550A-482E-B1EF-8480A3557EB5}" type="sibTrans" cxnId="{7FFF9856-D1C6-40A6-9DBB-E23E5C01AA3F}">
      <dgm:prSet/>
      <dgm:spPr/>
      <dgm:t>
        <a:bodyPr/>
        <a:lstStyle/>
        <a:p>
          <a:endParaRPr lang="en-US"/>
        </a:p>
      </dgm:t>
    </dgm:pt>
    <dgm:pt modelId="{C0F9FC9E-7B70-46BE-8DFE-FFD5D8B889B7}">
      <dgm:prSet phldrT="[Text]"/>
      <dgm:spPr/>
      <dgm:t>
        <a:bodyPr/>
        <a:lstStyle/>
        <a:p>
          <a:r>
            <a:rPr lang="en-US" dirty="0" smtClean="0"/>
            <a:t>Action/ Expertise</a:t>
          </a:r>
          <a:endParaRPr lang="en-US" dirty="0"/>
        </a:p>
      </dgm:t>
    </dgm:pt>
    <dgm:pt modelId="{16C9F09F-EE63-4C0D-81D2-2597E68DEE93}" type="parTrans" cxnId="{2AD928A5-C237-4EC2-81EA-FC0132FFA26C}">
      <dgm:prSet/>
      <dgm:spPr/>
      <dgm:t>
        <a:bodyPr/>
        <a:lstStyle/>
        <a:p>
          <a:endParaRPr lang="en-US"/>
        </a:p>
      </dgm:t>
    </dgm:pt>
    <dgm:pt modelId="{15EC8C5E-30E4-4FBF-95A3-BD3A85E4767E}" type="sibTrans" cxnId="{2AD928A5-C237-4EC2-81EA-FC0132FFA26C}">
      <dgm:prSet/>
      <dgm:spPr/>
      <dgm:t>
        <a:bodyPr/>
        <a:lstStyle/>
        <a:p>
          <a:endParaRPr lang="en-US"/>
        </a:p>
      </dgm:t>
    </dgm:pt>
    <dgm:pt modelId="{BE874D82-2925-446B-BEFB-7BE212BBB5F9}">
      <dgm:prSet phldrT="[Text]"/>
      <dgm:spPr>
        <a:solidFill>
          <a:schemeClr val="bg1"/>
        </a:solidFill>
        <a:ln>
          <a:solidFill>
            <a:schemeClr val="accent1"/>
          </a:solidFill>
        </a:ln>
      </dgm:spPr>
      <dgm:t>
        <a:bodyPr/>
        <a:lstStyle/>
        <a:p>
          <a:r>
            <a:rPr lang="en-US" dirty="0" smtClean="0">
              <a:solidFill>
                <a:schemeClr val="tx2"/>
              </a:solidFill>
            </a:rPr>
            <a:t>Improved Outcomes</a:t>
          </a:r>
          <a:endParaRPr lang="en-US" dirty="0">
            <a:solidFill>
              <a:schemeClr val="tx2"/>
            </a:solidFill>
          </a:endParaRPr>
        </a:p>
      </dgm:t>
    </dgm:pt>
    <dgm:pt modelId="{70B94904-E8CE-41A0-863A-DD1D1555E577}" type="parTrans" cxnId="{94D0E953-96EB-4F7A-B99C-4995AF68FA13}">
      <dgm:prSet/>
      <dgm:spPr/>
      <dgm:t>
        <a:bodyPr/>
        <a:lstStyle/>
        <a:p>
          <a:endParaRPr lang="en-US"/>
        </a:p>
      </dgm:t>
    </dgm:pt>
    <dgm:pt modelId="{0018FA1B-D5DF-4B4C-BB42-AF5DD389FDFA}" type="sibTrans" cxnId="{94D0E953-96EB-4F7A-B99C-4995AF68FA13}">
      <dgm:prSet/>
      <dgm:spPr/>
      <dgm:t>
        <a:bodyPr/>
        <a:lstStyle/>
        <a:p>
          <a:endParaRPr lang="en-US"/>
        </a:p>
      </dgm:t>
    </dgm:pt>
    <dgm:pt modelId="{77EA67D6-3490-4363-A15A-C82077915698}" type="pres">
      <dgm:prSet presAssocID="{D7104FF2-28C5-44D4-8F90-ED58469BC6D5}" presName="CompostProcess" presStyleCnt="0">
        <dgm:presLayoutVars>
          <dgm:dir/>
          <dgm:resizeHandles val="exact"/>
        </dgm:presLayoutVars>
      </dgm:prSet>
      <dgm:spPr/>
      <dgm:t>
        <a:bodyPr/>
        <a:lstStyle/>
        <a:p>
          <a:endParaRPr lang="en-US"/>
        </a:p>
      </dgm:t>
    </dgm:pt>
    <dgm:pt modelId="{394E664A-526B-46C3-BD89-6C6C213E7F60}" type="pres">
      <dgm:prSet presAssocID="{D7104FF2-28C5-44D4-8F90-ED58469BC6D5}" presName="arrow" presStyleLbl="bgShp" presStyleIdx="0" presStyleCnt="1"/>
      <dgm:spPr/>
      <dgm:t>
        <a:bodyPr/>
        <a:lstStyle/>
        <a:p>
          <a:endParaRPr lang="en-US"/>
        </a:p>
      </dgm:t>
    </dgm:pt>
    <dgm:pt modelId="{079D91FD-584C-4D71-A485-C86695A06225}" type="pres">
      <dgm:prSet presAssocID="{D7104FF2-28C5-44D4-8F90-ED58469BC6D5}" presName="linearProcess" presStyleCnt="0"/>
      <dgm:spPr/>
    </dgm:pt>
    <dgm:pt modelId="{2C06D499-E154-4C34-B79D-53C685255CDF}" type="pres">
      <dgm:prSet presAssocID="{2F50A36D-4ED2-4C48-ABCB-03317C36BAE1}" presName="textNode" presStyleLbl="node1" presStyleIdx="0" presStyleCnt="4">
        <dgm:presLayoutVars>
          <dgm:bulletEnabled val="1"/>
        </dgm:presLayoutVars>
      </dgm:prSet>
      <dgm:spPr/>
      <dgm:t>
        <a:bodyPr/>
        <a:lstStyle/>
        <a:p>
          <a:endParaRPr lang="en-US"/>
        </a:p>
      </dgm:t>
    </dgm:pt>
    <dgm:pt modelId="{58D957BB-2375-4826-A8FE-33B7763307D2}" type="pres">
      <dgm:prSet presAssocID="{2BB52150-06F9-4655-B70C-9798DE098C1A}" presName="sibTrans" presStyleCnt="0"/>
      <dgm:spPr/>
    </dgm:pt>
    <dgm:pt modelId="{0835751B-FF83-4946-9AAE-0E7CEF1426C7}" type="pres">
      <dgm:prSet presAssocID="{FE2F27F3-159F-4DAC-946B-3C53F8925C22}" presName="textNode" presStyleLbl="node1" presStyleIdx="1" presStyleCnt="4">
        <dgm:presLayoutVars>
          <dgm:bulletEnabled val="1"/>
        </dgm:presLayoutVars>
      </dgm:prSet>
      <dgm:spPr/>
      <dgm:t>
        <a:bodyPr/>
        <a:lstStyle/>
        <a:p>
          <a:endParaRPr lang="en-US"/>
        </a:p>
      </dgm:t>
    </dgm:pt>
    <dgm:pt modelId="{DA21ECB7-6310-4EC3-BAF6-522CB87B0A66}" type="pres">
      <dgm:prSet presAssocID="{34E5ECDA-550A-482E-B1EF-8480A3557EB5}" presName="sibTrans" presStyleCnt="0"/>
      <dgm:spPr/>
    </dgm:pt>
    <dgm:pt modelId="{EB2140A6-DF06-4B13-84F8-E4D4BF06B663}" type="pres">
      <dgm:prSet presAssocID="{C0F9FC9E-7B70-46BE-8DFE-FFD5D8B889B7}" presName="textNode" presStyleLbl="node1" presStyleIdx="2" presStyleCnt="4">
        <dgm:presLayoutVars>
          <dgm:bulletEnabled val="1"/>
        </dgm:presLayoutVars>
      </dgm:prSet>
      <dgm:spPr/>
      <dgm:t>
        <a:bodyPr/>
        <a:lstStyle/>
        <a:p>
          <a:endParaRPr lang="en-US"/>
        </a:p>
      </dgm:t>
    </dgm:pt>
    <dgm:pt modelId="{4EAED20D-CD57-4DB9-9A32-EF721C93607D}" type="pres">
      <dgm:prSet presAssocID="{15EC8C5E-30E4-4FBF-95A3-BD3A85E4767E}" presName="sibTrans" presStyleCnt="0"/>
      <dgm:spPr/>
    </dgm:pt>
    <dgm:pt modelId="{C7524488-EF3C-41DE-90F9-08EB4CAE383C}" type="pres">
      <dgm:prSet presAssocID="{BE874D82-2925-446B-BEFB-7BE212BBB5F9}" presName="textNode" presStyleLbl="node1" presStyleIdx="3" presStyleCnt="4">
        <dgm:presLayoutVars>
          <dgm:bulletEnabled val="1"/>
        </dgm:presLayoutVars>
      </dgm:prSet>
      <dgm:spPr/>
      <dgm:t>
        <a:bodyPr/>
        <a:lstStyle/>
        <a:p>
          <a:endParaRPr lang="en-US"/>
        </a:p>
      </dgm:t>
    </dgm:pt>
  </dgm:ptLst>
  <dgm:cxnLst>
    <dgm:cxn modelId="{94D0E953-96EB-4F7A-B99C-4995AF68FA13}" srcId="{D7104FF2-28C5-44D4-8F90-ED58469BC6D5}" destId="{BE874D82-2925-446B-BEFB-7BE212BBB5F9}" srcOrd="3" destOrd="0" parTransId="{70B94904-E8CE-41A0-863A-DD1D1555E577}" sibTransId="{0018FA1B-D5DF-4B4C-BB42-AF5DD389FDFA}"/>
    <dgm:cxn modelId="{74246DC7-6FAC-4225-B59F-688140C52237}" srcId="{D7104FF2-28C5-44D4-8F90-ED58469BC6D5}" destId="{2F50A36D-4ED2-4C48-ABCB-03317C36BAE1}" srcOrd="0" destOrd="0" parTransId="{430843CE-7FC4-494E-8CF0-23F0B5B0B709}" sibTransId="{2BB52150-06F9-4655-B70C-9798DE098C1A}"/>
    <dgm:cxn modelId="{764C5058-F287-46EA-AB07-F65D7D7675B7}" type="presOf" srcId="{D7104FF2-28C5-44D4-8F90-ED58469BC6D5}" destId="{77EA67D6-3490-4363-A15A-C82077915698}" srcOrd="0" destOrd="0" presId="urn:microsoft.com/office/officeart/2005/8/layout/hProcess9"/>
    <dgm:cxn modelId="{7FFF9856-D1C6-40A6-9DBB-E23E5C01AA3F}" srcId="{D7104FF2-28C5-44D4-8F90-ED58469BC6D5}" destId="{FE2F27F3-159F-4DAC-946B-3C53F8925C22}" srcOrd="1" destOrd="0" parTransId="{0CDED570-1EAC-44AD-92D6-58757F242DE0}" sibTransId="{34E5ECDA-550A-482E-B1EF-8480A3557EB5}"/>
    <dgm:cxn modelId="{8C09E581-7DAE-449B-B87D-69ECFAC04A6A}" type="presOf" srcId="{2F50A36D-4ED2-4C48-ABCB-03317C36BAE1}" destId="{2C06D499-E154-4C34-B79D-53C685255CDF}" srcOrd="0" destOrd="0" presId="urn:microsoft.com/office/officeart/2005/8/layout/hProcess9"/>
    <dgm:cxn modelId="{8D860ADE-767D-4E92-A919-ED89CB9C7A4E}" type="presOf" srcId="{FE2F27F3-159F-4DAC-946B-3C53F8925C22}" destId="{0835751B-FF83-4946-9AAE-0E7CEF1426C7}" srcOrd="0" destOrd="0" presId="urn:microsoft.com/office/officeart/2005/8/layout/hProcess9"/>
    <dgm:cxn modelId="{E5F8549F-7CE1-4695-951F-F0EBF1046485}" type="presOf" srcId="{C0F9FC9E-7B70-46BE-8DFE-FFD5D8B889B7}" destId="{EB2140A6-DF06-4B13-84F8-E4D4BF06B663}" srcOrd="0" destOrd="0" presId="urn:microsoft.com/office/officeart/2005/8/layout/hProcess9"/>
    <dgm:cxn modelId="{2AD928A5-C237-4EC2-81EA-FC0132FFA26C}" srcId="{D7104FF2-28C5-44D4-8F90-ED58469BC6D5}" destId="{C0F9FC9E-7B70-46BE-8DFE-FFD5D8B889B7}" srcOrd="2" destOrd="0" parTransId="{16C9F09F-EE63-4C0D-81D2-2597E68DEE93}" sibTransId="{15EC8C5E-30E4-4FBF-95A3-BD3A85E4767E}"/>
    <dgm:cxn modelId="{16DB44F9-96B5-4729-B336-EF06171BDFC3}" type="presOf" srcId="{BE874D82-2925-446B-BEFB-7BE212BBB5F9}" destId="{C7524488-EF3C-41DE-90F9-08EB4CAE383C}" srcOrd="0" destOrd="0" presId="urn:microsoft.com/office/officeart/2005/8/layout/hProcess9"/>
    <dgm:cxn modelId="{20B226EE-E7D8-409F-868D-AF39FD27477D}" type="presParOf" srcId="{77EA67D6-3490-4363-A15A-C82077915698}" destId="{394E664A-526B-46C3-BD89-6C6C213E7F60}" srcOrd="0" destOrd="0" presId="urn:microsoft.com/office/officeart/2005/8/layout/hProcess9"/>
    <dgm:cxn modelId="{3EAFB94E-8D6F-41E4-9C2C-39A8771B08E8}" type="presParOf" srcId="{77EA67D6-3490-4363-A15A-C82077915698}" destId="{079D91FD-584C-4D71-A485-C86695A06225}" srcOrd="1" destOrd="0" presId="urn:microsoft.com/office/officeart/2005/8/layout/hProcess9"/>
    <dgm:cxn modelId="{510395E0-593F-4CAE-A932-8DE15B6C8AD2}" type="presParOf" srcId="{079D91FD-584C-4D71-A485-C86695A06225}" destId="{2C06D499-E154-4C34-B79D-53C685255CDF}" srcOrd="0" destOrd="0" presId="urn:microsoft.com/office/officeart/2005/8/layout/hProcess9"/>
    <dgm:cxn modelId="{D26FCEE5-F394-449C-9B9F-7301C18B678D}" type="presParOf" srcId="{079D91FD-584C-4D71-A485-C86695A06225}" destId="{58D957BB-2375-4826-A8FE-33B7763307D2}" srcOrd="1" destOrd="0" presId="urn:microsoft.com/office/officeart/2005/8/layout/hProcess9"/>
    <dgm:cxn modelId="{FA10156C-E636-47AB-AC76-D21677A71FC5}" type="presParOf" srcId="{079D91FD-584C-4D71-A485-C86695A06225}" destId="{0835751B-FF83-4946-9AAE-0E7CEF1426C7}" srcOrd="2" destOrd="0" presId="urn:microsoft.com/office/officeart/2005/8/layout/hProcess9"/>
    <dgm:cxn modelId="{AB8C50CA-ADA3-4607-9B79-AF171CF2CFD9}" type="presParOf" srcId="{079D91FD-584C-4D71-A485-C86695A06225}" destId="{DA21ECB7-6310-4EC3-BAF6-522CB87B0A66}" srcOrd="3" destOrd="0" presId="urn:microsoft.com/office/officeart/2005/8/layout/hProcess9"/>
    <dgm:cxn modelId="{97884322-46F5-4A68-9D36-6B3F3C330EA8}" type="presParOf" srcId="{079D91FD-584C-4D71-A485-C86695A06225}" destId="{EB2140A6-DF06-4B13-84F8-E4D4BF06B663}" srcOrd="4" destOrd="0" presId="urn:microsoft.com/office/officeart/2005/8/layout/hProcess9"/>
    <dgm:cxn modelId="{B7C73FC2-F0B3-4017-B28B-1DAD385F25A5}" type="presParOf" srcId="{079D91FD-584C-4D71-A485-C86695A06225}" destId="{4EAED20D-CD57-4DB9-9A32-EF721C93607D}" srcOrd="5" destOrd="0" presId="urn:microsoft.com/office/officeart/2005/8/layout/hProcess9"/>
    <dgm:cxn modelId="{FFE8F7D1-28AC-4E0E-ABE6-195196F4AFC8}" type="presParOf" srcId="{079D91FD-584C-4D71-A485-C86695A06225}" destId="{C7524488-EF3C-41DE-90F9-08EB4CAE383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ADD451-E704-4BA1-9C8F-8CE0061CA1C8}"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D96C8D4B-62E2-4319-8C7F-6C3A3DABCE33}">
      <dgm:prSet phldrT="[Text]" custT="1"/>
      <dgm:spPr/>
      <dgm:t>
        <a:bodyPr/>
        <a:lstStyle/>
        <a:p>
          <a:r>
            <a:rPr lang="en-US" sz="1600" dirty="0" smtClean="0">
              <a:solidFill>
                <a:schemeClr val="bg1"/>
              </a:solidFill>
            </a:rPr>
            <a:t>MDE Kickoff Event</a:t>
          </a:r>
          <a:endParaRPr lang="en-US" sz="1600" dirty="0">
            <a:solidFill>
              <a:schemeClr val="bg1"/>
            </a:solidFill>
          </a:endParaRPr>
        </a:p>
      </dgm:t>
    </dgm:pt>
    <dgm:pt modelId="{35DC8989-B6FB-4047-A7E1-D1868DA34FBC}" type="parTrans" cxnId="{A499334C-1EEE-4A91-9477-D3CB568BF0B1}">
      <dgm:prSet/>
      <dgm:spPr/>
      <dgm:t>
        <a:bodyPr/>
        <a:lstStyle/>
        <a:p>
          <a:endParaRPr lang="en-US">
            <a:solidFill>
              <a:schemeClr val="bg1"/>
            </a:solidFill>
          </a:endParaRPr>
        </a:p>
      </dgm:t>
    </dgm:pt>
    <dgm:pt modelId="{F8F61479-5397-4435-B2D8-8D399C17727F}" type="sibTrans" cxnId="{A499334C-1EEE-4A91-9477-D3CB568BF0B1}">
      <dgm:prSet custT="1"/>
      <dgm:spPr/>
      <dgm:t>
        <a:bodyPr/>
        <a:lstStyle/>
        <a:p>
          <a:endParaRPr lang="en-US" sz="1200" dirty="0">
            <a:solidFill>
              <a:schemeClr val="bg1"/>
            </a:solidFill>
          </a:endParaRPr>
        </a:p>
      </dgm:t>
    </dgm:pt>
    <dgm:pt modelId="{C5D26486-7F83-4332-B151-64ED5BA7A042}">
      <dgm:prSet custT="1"/>
      <dgm:spPr/>
      <dgm:t>
        <a:bodyPr/>
        <a:lstStyle/>
        <a:p>
          <a:r>
            <a:rPr lang="en-US" sz="1600" dirty="0" smtClean="0">
              <a:solidFill>
                <a:schemeClr val="bg1"/>
              </a:solidFill>
            </a:rPr>
            <a:t>Introductory meeting  with Grantee</a:t>
          </a:r>
        </a:p>
      </dgm:t>
    </dgm:pt>
    <dgm:pt modelId="{12F906D9-80F2-4AB8-BBFF-62F0D31EA304}" type="parTrans" cxnId="{C1D7E31A-563D-4C12-9E4C-9B45EF6F1850}">
      <dgm:prSet/>
      <dgm:spPr/>
      <dgm:t>
        <a:bodyPr/>
        <a:lstStyle/>
        <a:p>
          <a:endParaRPr lang="en-US">
            <a:solidFill>
              <a:schemeClr val="bg1"/>
            </a:solidFill>
          </a:endParaRPr>
        </a:p>
      </dgm:t>
    </dgm:pt>
    <dgm:pt modelId="{CCAC32A1-789B-42D5-8425-C9E58561FB76}" type="sibTrans" cxnId="{C1D7E31A-563D-4C12-9E4C-9B45EF6F1850}">
      <dgm:prSet custT="1"/>
      <dgm:spPr/>
      <dgm:t>
        <a:bodyPr/>
        <a:lstStyle/>
        <a:p>
          <a:endParaRPr lang="en-US" sz="1200" dirty="0">
            <a:solidFill>
              <a:schemeClr val="bg1"/>
            </a:solidFill>
          </a:endParaRPr>
        </a:p>
      </dgm:t>
    </dgm:pt>
    <dgm:pt modelId="{4CF9EF87-780E-4E59-890C-D59555C90EBA}">
      <dgm:prSet custT="1"/>
      <dgm:spPr/>
      <dgm:t>
        <a:bodyPr/>
        <a:lstStyle/>
        <a:p>
          <a:r>
            <a:rPr lang="en-US" sz="1600" dirty="0" smtClean="0">
              <a:solidFill>
                <a:schemeClr val="bg1"/>
              </a:solidFill>
            </a:rPr>
            <a:t>Director Interview Regarding CQI Practices &amp; red flag issues</a:t>
          </a:r>
        </a:p>
      </dgm:t>
    </dgm:pt>
    <dgm:pt modelId="{D0FFEFE0-712F-4DC0-AB2C-E52F08FF45B9}" type="parTrans" cxnId="{B3CF920B-85EC-4D83-B59A-E3157594B260}">
      <dgm:prSet/>
      <dgm:spPr/>
      <dgm:t>
        <a:bodyPr/>
        <a:lstStyle/>
        <a:p>
          <a:endParaRPr lang="en-US">
            <a:solidFill>
              <a:schemeClr val="bg1"/>
            </a:solidFill>
          </a:endParaRPr>
        </a:p>
      </dgm:t>
    </dgm:pt>
    <dgm:pt modelId="{8D066EFF-7E1D-412F-8113-30895E5B2407}" type="sibTrans" cxnId="{B3CF920B-85EC-4D83-B59A-E3157594B260}">
      <dgm:prSet custT="1"/>
      <dgm:spPr/>
      <dgm:t>
        <a:bodyPr/>
        <a:lstStyle/>
        <a:p>
          <a:endParaRPr lang="en-US" sz="1200" dirty="0">
            <a:solidFill>
              <a:schemeClr val="bg1"/>
            </a:solidFill>
          </a:endParaRPr>
        </a:p>
      </dgm:t>
    </dgm:pt>
    <dgm:pt modelId="{BBD4A93F-59B4-4A74-8B3D-D847321B1DA6}">
      <dgm:prSet custT="1"/>
      <dgm:spPr/>
      <dgm:t>
        <a:bodyPr/>
        <a:lstStyle/>
        <a:p>
          <a:r>
            <a:rPr lang="en-US" sz="1600" dirty="0" smtClean="0">
              <a:solidFill>
                <a:schemeClr val="bg1"/>
              </a:solidFill>
            </a:rPr>
            <a:t>Team Self Assessment of Instructional Quality</a:t>
          </a:r>
        </a:p>
      </dgm:t>
    </dgm:pt>
    <dgm:pt modelId="{0C9E00E8-F193-45C2-B645-5D0A6A0D1671}" type="parTrans" cxnId="{C8125023-D87E-49C0-A5FB-268508182239}">
      <dgm:prSet/>
      <dgm:spPr/>
      <dgm:t>
        <a:bodyPr/>
        <a:lstStyle/>
        <a:p>
          <a:endParaRPr lang="en-US">
            <a:solidFill>
              <a:schemeClr val="bg1"/>
            </a:solidFill>
          </a:endParaRPr>
        </a:p>
      </dgm:t>
    </dgm:pt>
    <dgm:pt modelId="{D827620B-3206-4EF2-B00A-2FDB7FBC1628}" type="sibTrans" cxnId="{C8125023-D87E-49C0-A5FB-268508182239}">
      <dgm:prSet custT="1"/>
      <dgm:spPr/>
      <dgm:t>
        <a:bodyPr/>
        <a:lstStyle/>
        <a:p>
          <a:endParaRPr lang="en-US" sz="1200" dirty="0">
            <a:solidFill>
              <a:schemeClr val="bg1"/>
            </a:solidFill>
          </a:endParaRPr>
        </a:p>
      </dgm:t>
    </dgm:pt>
    <dgm:pt modelId="{23F135DD-44AF-4929-9456-8BB644BD39AC}">
      <dgm:prSet custT="1"/>
      <dgm:spPr/>
      <dgm:t>
        <a:bodyPr/>
        <a:lstStyle/>
        <a:p>
          <a:r>
            <a:rPr lang="en-US" sz="1600" dirty="0" smtClean="0">
              <a:solidFill>
                <a:schemeClr val="bg1"/>
              </a:solidFill>
            </a:rPr>
            <a:t>Maintenance of TA Plan with on-going TA/coach support </a:t>
          </a:r>
        </a:p>
      </dgm:t>
    </dgm:pt>
    <dgm:pt modelId="{EB779570-B85A-44AC-B619-EDB08CE8B9B5}" type="parTrans" cxnId="{E6F9CCBD-4B21-4CBF-A98D-859899474F13}">
      <dgm:prSet/>
      <dgm:spPr/>
      <dgm:t>
        <a:bodyPr/>
        <a:lstStyle/>
        <a:p>
          <a:endParaRPr lang="en-US">
            <a:solidFill>
              <a:schemeClr val="bg1"/>
            </a:solidFill>
          </a:endParaRPr>
        </a:p>
      </dgm:t>
    </dgm:pt>
    <dgm:pt modelId="{03599931-0E8B-4B44-B377-F281007F067B}" type="sibTrans" cxnId="{E6F9CCBD-4B21-4CBF-A98D-859899474F13}">
      <dgm:prSet custT="1"/>
      <dgm:spPr/>
      <dgm:t>
        <a:bodyPr/>
        <a:lstStyle/>
        <a:p>
          <a:endParaRPr lang="en-US" sz="1200">
            <a:solidFill>
              <a:schemeClr val="bg1"/>
            </a:solidFill>
          </a:endParaRPr>
        </a:p>
      </dgm:t>
    </dgm:pt>
    <dgm:pt modelId="{41CF1EE9-93B1-4D76-AEBB-3FDD09E3053D}">
      <dgm:prSet custT="1"/>
      <dgm:spPr/>
      <dgm:t>
        <a:bodyPr/>
        <a:lstStyle/>
        <a:p>
          <a:r>
            <a:rPr lang="en-US" sz="1600" dirty="0" smtClean="0">
              <a:solidFill>
                <a:schemeClr val="bg1"/>
              </a:solidFill>
            </a:rPr>
            <a:t>Onsite visit, data profile review, and prep for TA Planning Day</a:t>
          </a:r>
        </a:p>
      </dgm:t>
    </dgm:pt>
    <dgm:pt modelId="{CD88A191-EF5D-4A74-B481-E25484DCE193}" type="parTrans" cxnId="{4FB16133-A793-49A0-A98A-4B5FCB486681}">
      <dgm:prSet/>
      <dgm:spPr/>
      <dgm:t>
        <a:bodyPr/>
        <a:lstStyle/>
        <a:p>
          <a:endParaRPr lang="en-US">
            <a:solidFill>
              <a:schemeClr val="bg1"/>
            </a:solidFill>
          </a:endParaRPr>
        </a:p>
      </dgm:t>
    </dgm:pt>
    <dgm:pt modelId="{F297367F-30DB-4260-9E62-5DF9529A3C44}" type="sibTrans" cxnId="{4FB16133-A793-49A0-A98A-4B5FCB486681}">
      <dgm:prSet custT="1"/>
      <dgm:spPr/>
      <dgm:t>
        <a:bodyPr/>
        <a:lstStyle/>
        <a:p>
          <a:endParaRPr lang="en-US" sz="1200" dirty="0">
            <a:solidFill>
              <a:schemeClr val="bg1"/>
            </a:solidFill>
          </a:endParaRPr>
        </a:p>
      </dgm:t>
    </dgm:pt>
    <dgm:pt modelId="{CD3B8E92-9B94-49F3-BFDD-FF4D1658F812}">
      <dgm:prSet custT="1"/>
      <dgm:spPr/>
      <dgm:t>
        <a:bodyPr/>
        <a:lstStyle/>
        <a:p>
          <a:r>
            <a:rPr lang="en-US" sz="1600" dirty="0" smtClean="0">
              <a:solidFill>
                <a:schemeClr val="bg1"/>
              </a:solidFill>
            </a:rPr>
            <a:t>Planning with Data sessions; Develop TA-Plan </a:t>
          </a:r>
        </a:p>
      </dgm:t>
    </dgm:pt>
    <dgm:pt modelId="{6936FAB6-6CA8-4B26-B7E1-3CF81F39B59E}" type="parTrans" cxnId="{AD6D4022-7474-4254-A9D2-962DDDF4806E}">
      <dgm:prSet/>
      <dgm:spPr/>
      <dgm:t>
        <a:bodyPr/>
        <a:lstStyle/>
        <a:p>
          <a:endParaRPr lang="en-US">
            <a:solidFill>
              <a:schemeClr val="bg1"/>
            </a:solidFill>
          </a:endParaRPr>
        </a:p>
      </dgm:t>
    </dgm:pt>
    <dgm:pt modelId="{470D2A1B-73BF-4BBE-A784-6FE8FBD90D36}" type="sibTrans" cxnId="{AD6D4022-7474-4254-A9D2-962DDDF4806E}">
      <dgm:prSet/>
      <dgm:spPr/>
      <dgm:t>
        <a:bodyPr/>
        <a:lstStyle/>
        <a:p>
          <a:endParaRPr lang="en-US" dirty="0">
            <a:solidFill>
              <a:schemeClr val="bg1"/>
            </a:solidFill>
          </a:endParaRPr>
        </a:p>
      </dgm:t>
    </dgm:pt>
    <dgm:pt modelId="{84AE9D8A-439C-4F4B-B2CE-2AFEB7E1470B}">
      <dgm:prSet custT="1"/>
      <dgm:spPr/>
      <dgm:t>
        <a:bodyPr/>
        <a:lstStyle/>
        <a:p>
          <a:r>
            <a:rPr lang="en-US" sz="1800" dirty="0" smtClean="0">
              <a:solidFill>
                <a:schemeClr val="bg1"/>
              </a:solidFill>
            </a:rPr>
            <a:t>Data </a:t>
          </a:r>
          <a:r>
            <a:rPr lang="en-US" sz="1800" dirty="0" smtClean="0">
              <a:solidFill>
                <a:schemeClr val="bg1"/>
              </a:solidFill>
            </a:rPr>
            <a:t>Profile assembled</a:t>
          </a:r>
          <a:endParaRPr lang="en-US" sz="1800" dirty="0">
            <a:solidFill>
              <a:schemeClr val="bg1"/>
            </a:solidFill>
          </a:endParaRPr>
        </a:p>
      </dgm:t>
    </dgm:pt>
    <dgm:pt modelId="{1AA19E89-8676-49BE-A200-7842D0D9EE8A}" type="parTrans" cxnId="{4531E862-70A6-4ABF-A495-9A8ED543EEA9}">
      <dgm:prSet/>
      <dgm:spPr/>
      <dgm:t>
        <a:bodyPr/>
        <a:lstStyle/>
        <a:p>
          <a:endParaRPr lang="en-US">
            <a:solidFill>
              <a:schemeClr val="bg1"/>
            </a:solidFill>
          </a:endParaRPr>
        </a:p>
      </dgm:t>
    </dgm:pt>
    <dgm:pt modelId="{B3865E8A-74E9-48F0-BCF4-B03980C0F397}" type="sibTrans" cxnId="{4531E862-70A6-4ABF-A495-9A8ED543EEA9}">
      <dgm:prSet/>
      <dgm:spPr/>
      <dgm:t>
        <a:bodyPr/>
        <a:lstStyle/>
        <a:p>
          <a:endParaRPr lang="en-US" dirty="0">
            <a:solidFill>
              <a:schemeClr val="bg1"/>
            </a:solidFill>
          </a:endParaRPr>
        </a:p>
      </dgm:t>
    </dgm:pt>
    <dgm:pt modelId="{8C9F6755-F336-4798-A788-B2E7CCF92E61}" type="pres">
      <dgm:prSet presAssocID="{E8ADD451-E704-4BA1-9C8F-8CE0061CA1C8}" presName="diagram" presStyleCnt="0">
        <dgm:presLayoutVars>
          <dgm:dir/>
          <dgm:resizeHandles val="exact"/>
        </dgm:presLayoutVars>
      </dgm:prSet>
      <dgm:spPr/>
      <dgm:t>
        <a:bodyPr/>
        <a:lstStyle/>
        <a:p>
          <a:endParaRPr lang="en-US"/>
        </a:p>
      </dgm:t>
    </dgm:pt>
    <dgm:pt modelId="{2E87E81A-1032-454F-BDDD-12EACFEDA2FE}" type="pres">
      <dgm:prSet presAssocID="{D96C8D4B-62E2-4319-8C7F-6C3A3DABCE33}" presName="node" presStyleLbl="node1" presStyleIdx="0" presStyleCnt="8">
        <dgm:presLayoutVars>
          <dgm:bulletEnabled val="1"/>
        </dgm:presLayoutVars>
      </dgm:prSet>
      <dgm:spPr/>
      <dgm:t>
        <a:bodyPr/>
        <a:lstStyle/>
        <a:p>
          <a:endParaRPr lang="en-US"/>
        </a:p>
      </dgm:t>
    </dgm:pt>
    <dgm:pt modelId="{C492E551-E8D6-4FF5-B4E0-15FADAC4B65A}" type="pres">
      <dgm:prSet presAssocID="{F8F61479-5397-4435-B2D8-8D399C17727F}" presName="sibTrans" presStyleLbl="sibTrans2D1" presStyleIdx="0" presStyleCnt="7"/>
      <dgm:spPr/>
      <dgm:t>
        <a:bodyPr/>
        <a:lstStyle/>
        <a:p>
          <a:endParaRPr lang="en-US"/>
        </a:p>
      </dgm:t>
    </dgm:pt>
    <dgm:pt modelId="{EE63CC32-C7FA-4011-B6F8-92E899056CD6}" type="pres">
      <dgm:prSet presAssocID="{F8F61479-5397-4435-B2D8-8D399C17727F}" presName="connectorText" presStyleLbl="sibTrans2D1" presStyleIdx="0" presStyleCnt="7"/>
      <dgm:spPr/>
      <dgm:t>
        <a:bodyPr/>
        <a:lstStyle/>
        <a:p>
          <a:endParaRPr lang="en-US"/>
        </a:p>
      </dgm:t>
    </dgm:pt>
    <dgm:pt modelId="{883FC25C-04DD-4657-8FA0-CBCF1F50186A}" type="pres">
      <dgm:prSet presAssocID="{C5D26486-7F83-4332-B151-64ED5BA7A042}" presName="node" presStyleLbl="node1" presStyleIdx="1" presStyleCnt="8">
        <dgm:presLayoutVars>
          <dgm:bulletEnabled val="1"/>
        </dgm:presLayoutVars>
      </dgm:prSet>
      <dgm:spPr/>
      <dgm:t>
        <a:bodyPr/>
        <a:lstStyle/>
        <a:p>
          <a:endParaRPr lang="en-US"/>
        </a:p>
      </dgm:t>
    </dgm:pt>
    <dgm:pt modelId="{71265A06-957E-407A-B975-213787F7E058}" type="pres">
      <dgm:prSet presAssocID="{CCAC32A1-789B-42D5-8425-C9E58561FB76}" presName="sibTrans" presStyleLbl="sibTrans2D1" presStyleIdx="1" presStyleCnt="7"/>
      <dgm:spPr/>
      <dgm:t>
        <a:bodyPr/>
        <a:lstStyle/>
        <a:p>
          <a:endParaRPr lang="en-US"/>
        </a:p>
      </dgm:t>
    </dgm:pt>
    <dgm:pt modelId="{679D2D70-196B-43B9-98CC-0430C71BDD99}" type="pres">
      <dgm:prSet presAssocID="{CCAC32A1-789B-42D5-8425-C9E58561FB76}" presName="connectorText" presStyleLbl="sibTrans2D1" presStyleIdx="1" presStyleCnt="7"/>
      <dgm:spPr/>
      <dgm:t>
        <a:bodyPr/>
        <a:lstStyle/>
        <a:p>
          <a:endParaRPr lang="en-US"/>
        </a:p>
      </dgm:t>
    </dgm:pt>
    <dgm:pt modelId="{A04F5493-8C55-4A7E-8850-97B54A641925}" type="pres">
      <dgm:prSet presAssocID="{84AE9D8A-439C-4F4B-B2CE-2AFEB7E1470B}" presName="node" presStyleLbl="node1" presStyleIdx="2" presStyleCnt="8">
        <dgm:presLayoutVars>
          <dgm:bulletEnabled val="1"/>
        </dgm:presLayoutVars>
      </dgm:prSet>
      <dgm:spPr/>
      <dgm:t>
        <a:bodyPr/>
        <a:lstStyle/>
        <a:p>
          <a:endParaRPr lang="en-US"/>
        </a:p>
      </dgm:t>
    </dgm:pt>
    <dgm:pt modelId="{49812F48-532E-45E7-8F24-627AC65429C3}" type="pres">
      <dgm:prSet presAssocID="{B3865E8A-74E9-48F0-BCF4-B03980C0F397}" presName="sibTrans" presStyleLbl="sibTrans2D1" presStyleIdx="2" presStyleCnt="7"/>
      <dgm:spPr/>
      <dgm:t>
        <a:bodyPr/>
        <a:lstStyle/>
        <a:p>
          <a:endParaRPr lang="en-US"/>
        </a:p>
      </dgm:t>
    </dgm:pt>
    <dgm:pt modelId="{49087CD5-4B49-48A2-BCB6-6C82D6D6D493}" type="pres">
      <dgm:prSet presAssocID="{B3865E8A-74E9-48F0-BCF4-B03980C0F397}" presName="connectorText" presStyleLbl="sibTrans2D1" presStyleIdx="2" presStyleCnt="7"/>
      <dgm:spPr/>
      <dgm:t>
        <a:bodyPr/>
        <a:lstStyle/>
        <a:p>
          <a:endParaRPr lang="en-US"/>
        </a:p>
      </dgm:t>
    </dgm:pt>
    <dgm:pt modelId="{3E76FEAA-F72E-4CDC-B811-D0E74913F1A7}" type="pres">
      <dgm:prSet presAssocID="{41CF1EE9-93B1-4D76-AEBB-3FDD09E3053D}" presName="node" presStyleLbl="node1" presStyleIdx="3" presStyleCnt="8">
        <dgm:presLayoutVars>
          <dgm:bulletEnabled val="1"/>
        </dgm:presLayoutVars>
      </dgm:prSet>
      <dgm:spPr/>
      <dgm:t>
        <a:bodyPr/>
        <a:lstStyle/>
        <a:p>
          <a:endParaRPr lang="en-US"/>
        </a:p>
      </dgm:t>
    </dgm:pt>
    <dgm:pt modelId="{2EB3548A-E192-4597-A0AE-548B473946BB}" type="pres">
      <dgm:prSet presAssocID="{F297367F-30DB-4260-9E62-5DF9529A3C44}" presName="sibTrans" presStyleLbl="sibTrans2D1" presStyleIdx="3" presStyleCnt="7"/>
      <dgm:spPr/>
      <dgm:t>
        <a:bodyPr/>
        <a:lstStyle/>
        <a:p>
          <a:endParaRPr lang="en-US"/>
        </a:p>
      </dgm:t>
    </dgm:pt>
    <dgm:pt modelId="{3194DF4B-DE78-4150-822A-FB6F28CE2331}" type="pres">
      <dgm:prSet presAssocID="{F297367F-30DB-4260-9E62-5DF9529A3C44}" presName="connectorText" presStyleLbl="sibTrans2D1" presStyleIdx="3" presStyleCnt="7"/>
      <dgm:spPr/>
      <dgm:t>
        <a:bodyPr/>
        <a:lstStyle/>
        <a:p>
          <a:endParaRPr lang="en-US"/>
        </a:p>
      </dgm:t>
    </dgm:pt>
    <dgm:pt modelId="{3BCF5225-E84D-4DC1-8D7D-7D29A5CC31AD}" type="pres">
      <dgm:prSet presAssocID="{4CF9EF87-780E-4E59-890C-D59555C90EBA}" presName="node" presStyleLbl="node1" presStyleIdx="4" presStyleCnt="8">
        <dgm:presLayoutVars>
          <dgm:bulletEnabled val="1"/>
        </dgm:presLayoutVars>
      </dgm:prSet>
      <dgm:spPr/>
      <dgm:t>
        <a:bodyPr/>
        <a:lstStyle/>
        <a:p>
          <a:endParaRPr lang="en-US"/>
        </a:p>
      </dgm:t>
    </dgm:pt>
    <dgm:pt modelId="{75FF77E1-BED3-4508-B6DB-00BA077FFCA0}" type="pres">
      <dgm:prSet presAssocID="{8D066EFF-7E1D-412F-8113-30895E5B2407}" presName="sibTrans" presStyleLbl="sibTrans2D1" presStyleIdx="4" presStyleCnt="7"/>
      <dgm:spPr/>
      <dgm:t>
        <a:bodyPr/>
        <a:lstStyle/>
        <a:p>
          <a:endParaRPr lang="en-US"/>
        </a:p>
      </dgm:t>
    </dgm:pt>
    <dgm:pt modelId="{1EC8D934-8A00-45E2-B040-FCDD621A163A}" type="pres">
      <dgm:prSet presAssocID="{8D066EFF-7E1D-412F-8113-30895E5B2407}" presName="connectorText" presStyleLbl="sibTrans2D1" presStyleIdx="4" presStyleCnt="7"/>
      <dgm:spPr/>
      <dgm:t>
        <a:bodyPr/>
        <a:lstStyle/>
        <a:p>
          <a:endParaRPr lang="en-US"/>
        </a:p>
      </dgm:t>
    </dgm:pt>
    <dgm:pt modelId="{2BDC6224-A203-485C-9793-2351E1704D46}" type="pres">
      <dgm:prSet presAssocID="{BBD4A93F-59B4-4A74-8B3D-D847321B1DA6}" presName="node" presStyleLbl="node1" presStyleIdx="5" presStyleCnt="8">
        <dgm:presLayoutVars>
          <dgm:bulletEnabled val="1"/>
        </dgm:presLayoutVars>
      </dgm:prSet>
      <dgm:spPr/>
      <dgm:t>
        <a:bodyPr/>
        <a:lstStyle/>
        <a:p>
          <a:endParaRPr lang="en-US"/>
        </a:p>
      </dgm:t>
    </dgm:pt>
    <dgm:pt modelId="{A13DE71C-8E7D-45A7-80B0-4FFEAB5C9742}" type="pres">
      <dgm:prSet presAssocID="{D827620B-3206-4EF2-B00A-2FDB7FBC1628}" presName="sibTrans" presStyleLbl="sibTrans2D1" presStyleIdx="5" presStyleCnt="7"/>
      <dgm:spPr/>
      <dgm:t>
        <a:bodyPr/>
        <a:lstStyle/>
        <a:p>
          <a:endParaRPr lang="en-US"/>
        </a:p>
      </dgm:t>
    </dgm:pt>
    <dgm:pt modelId="{4403FABB-D4EC-44C4-BEA4-5B67C32AB9AB}" type="pres">
      <dgm:prSet presAssocID="{D827620B-3206-4EF2-B00A-2FDB7FBC1628}" presName="connectorText" presStyleLbl="sibTrans2D1" presStyleIdx="5" presStyleCnt="7"/>
      <dgm:spPr/>
      <dgm:t>
        <a:bodyPr/>
        <a:lstStyle/>
        <a:p>
          <a:endParaRPr lang="en-US"/>
        </a:p>
      </dgm:t>
    </dgm:pt>
    <dgm:pt modelId="{DBB52081-AC44-4C14-BFEF-270C4732B690}" type="pres">
      <dgm:prSet presAssocID="{CD3B8E92-9B94-49F3-BFDD-FF4D1658F812}" presName="node" presStyleLbl="node1" presStyleIdx="6" presStyleCnt="8">
        <dgm:presLayoutVars>
          <dgm:bulletEnabled val="1"/>
        </dgm:presLayoutVars>
      </dgm:prSet>
      <dgm:spPr/>
      <dgm:t>
        <a:bodyPr/>
        <a:lstStyle/>
        <a:p>
          <a:endParaRPr lang="en-US"/>
        </a:p>
      </dgm:t>
    </dgm:pt>
    <dgm:pt modelId="{676C77FE-54DD-4DF4-B324-3760F9A6DCBF}" type="pres">
      <dgm:prSet presAssocID="{470D2A1B-73BF-4BBE-A784-6FE8FBD90D36}" presName="sibTrans" presStyleLbl="sibTrans2D1" presStyleIdx="6" presStyleCnt="7"/>
      <dgm:spPr/>
      <dgm:t>
        <a:bodyPr/>
        <a:lstStyle/>
        <a:p>
          <a:endParaRPr lang="en-US"/>
        </a:p>
      </dgm:t>
    </dgm:pt>
    <dgm:pt modelId="{6B7EBC5C-AF75-4B55-A25B-D03E2CDE4C10}" type="pres">
      <dgm:prSet presAssocID="{470D2A1B-73BF-4BBE-A784-6FE8FBD90D36}" presName="connectorText" presStyleLbl="sibTrans2D1" presStyleIdx="6" presStyleCnt="7"/>
      <dgm:spPr/>
      <dgm:t>
        <a:bodyPr/>
        <a:lstStyle/>
        <a:p>
          <a:endParaRPr lang="en-US"/>
        </a:p>
      </dgm:t>
    </dgm:pt>
    <dgm:pt modelId="{D98A37B4-D58F-4530-9599-A6719B1E07B1}" type="pres">
      <dgm:prSet presAssocID="{23F135DD-44AF-4929-9456-8BB644BD39AC}" presName="node" presStyleLbl="node1" presStyleIdx="7" presStyleCnt="8">
        <dgm:presLayoutVars>
          <dgm:bulletEnabled val="1"/>
        </dgm:presLayoutVars>
      </dgm:prSet>
      <dgm:spPr/>
      <dgm:t>
        <a:bodyPr/>
        <a:lstStyle/>
        <a:p>
          <a:endParaRPr lang="en-US"/>
        </a:p>
      </dgm:t>
    </dgm:pt>
  </dgm:ptLst>
  <dgm:cxnLst>
    <dgm:cxn modelId="{8329418A-CB1A-4BF0-BDC4-0B282B80F822}" type="presOf" srcId="{8D066EFF-7E1D-412F-8113-30895E5B2407}" destId="{1EC8D934-8A00-45E2-B040-FCDD621A163A}" srcOrd="1" destOrd="0" presId="urn:microsoft.com/office/officeart/2005/8/layout/process5"/>
    <dgm:cxn modelId="{C8125023-D87E-49C0-A5FB-268508182239}" srcId="{E8ADD451-E704-4BA1-9C8F-8CE0061CA1C8}" destId="{BBD4A93F-59B4-4A74-8B3D-D847321B1DA6}" srcOrd="5" destOrd="0" parTransId="{0C9E00E8-F193-45C2-B645-5D0A6A0D1671}" sibTransId="{D827620B-3206-4EF2-B00A-2FDB7FBC1628}"/>
    <dgm:cxn modelId="{D3D9394A-15F0-4301-9F85-9AA1142D4E26}" type="presOf" srcId="{B3865E8A-74E9-48F0-BCF4-B03980C0F397}" destId="{49812F48-532E-45E7-8F24-627AC65429C3}" srcOrd="0" destOrd="0" presId="urn:microsoft.com/office/officeart/2005/8/layout/process5"/>
    <dgm:cxn modelId="{6F14D763-F8E6-4B60-953D-D5F85EFC6435}" type="presOf" srcId="{CCAC32A1-789B-42D5-8425-C9E58561FB76}" destId="{679D2D70-196B-43B9-98CC-0430C71BDD99}" srcOrd="1" destOrd="0" presId="urn:microsoft.com/office/officeart/2005/8/layout/process5"/>
    <dgm:cxn modelId="{AD6D4022-7474-4254-A9D2-962DDDF4806E}" srcId="{E8ADD451-E704-4BA1-9C8F-8CE0061CA1C8}" destId="{CD3B8E92-9B94-49F3-BFDD-FF4D1658F812}" srcOrd="6" destOrd="0" parTransId="{6936FAB6-6CA8-4B26-B7E1-3CF81F39B59E}" sibTransId="{470D2A1B-73BF-4BBE-A784-6FE8FBD90D36}"/>
    <dgm:cxn modelId="{5D6D21BA-F4AC-4055-BA97-9FA120490B48}" type="presOf" srcId="{D827620B-3206-4EF2-B00A-2FDB7FBC1628}" destId="{4403FABB-D4EC-44C4-BEA4-5B67C32AB9AB}" srcOrd="1" destOrd="0" presId="urn:microsoft.com/office/officeart/2005/8/layout/process5"/>
    <dgm:cxn modelId="{EFB9A1BA-6E4C-4AF3-AE91-8E4CC98F7D21}" type="presOf" srcId="{F8F61479-5397-4435-B2D8-8D399C17727F}" destId="{C492E551-E8D6-4FF5-B4E0-15FADAC4B65A}" srcOrd="0" destOrd="0" presId="urn:microsoft.com/office/officeart/2005/8/layout/process5"/>
    <dgm:cxn modelId="{92F37964-D1BF-41EF-9DA0-6805FFDC10D0}" type="presOf" srcId="{D827620B-3206-4EF2-B00A-2FDB7FBC1628}" destId="{A13DE71C-8E7D-45A7-80B0-4FFEAB5C9742}" srcOrd="0" destOrd="0" presId="urn:microsoft.com/office/officeart/2005/8/layout/process5"/>
    <dgm:cxn modelId="{314A207C-34F7-4C05-BB25-6583CE62157E}" type="presOf" srcId="{23F135DD-44AF-4929-9456-8BB644BD39AC}" destId="{D98A37B4-D58F-4530-9599-A6719B1E07B1}" srcOrd="0" destOrd="0" presId="urn:microsoft.com/office/officeart/2005/8/layout/process5"/>
    <dgm:cxn modelId="{D7ECCAA6-091C-4E79-9B81-F122B05EC8D4}" type="presOf" srcId="{E8ADD451-E704-4BA1-9C8F-8CE0061CA1C8}" destId="{8C9F6755-F336-4798-A788-B2E7CCF92E61}" srcOrd="0" destOrd="0" presId="urn:microsoft.com/office/officeart/2005/8/layout/process5"/>
    <dgm:cxn modelId="{B3E09AA6-AEF9-455A-9150-55A5792B7993}" type="presOf" srcId="{470D2A1B-73BF-4BBE-A784-6FE8FBD90D36}" destId="{676C77FE-54DD-4DF4-B324-3760F9A6DCBF}" srcOrd="0" destOrd="0" presId="urn:microsoft.com/office/officeart/2005/8/layout/process5"/>
    <dgm:cxn modelId="{4531E862-70A6-4ABF-A495-9A8ED543EEA9}" srcId="{E8ADD451-E704-4BA1-9C8F-8CE0061CA1C8}" destId="{84AE9D8A-439C-4F4B-B2CE-2AFEB7E1470B}" srcOrd="2" destOrd="0" parTransId="{1AA19E89-8676-49BE-A200-7842D0D9EE8A}" sibTransId="{B3865E8A-74E9-48F0-BCF4-B03980C0F397}"/>
    <dgm:cxn modelId="{F93FC8DE-A761-4DFA-9987-B40A9DBC3F00}" type="presOf" srcId="{CCAC32A1-789B-42D5-8425-C9E58561FB76}" destId="{71265A06-957E-407A-B975-213787F7E058}" srcOrd="0" destOrd="0" presId="urn:microsoft.com/office/officeart/2005/8/layout/process5"/>
    <dgm:cxn modelId="{6F02CA9F-C5D0-4AB0-9153-67302AD80232}" type="presOf" srcId="{BBD4A93F-59B4-4A74-8B3D-D847321B1DA6}" destId="{2BDC6224-A203-485C-9793-2351E1704D46}" srcOrd="0" destOrd="0" presId="urn:microsoft.com/office/officeart/2005/8/layout/process5"/>
    <dgm:cxn modelId="{8DF98551-73AE-4E1E-B78C-44C40168F526}" type="presOf" srcId="{84AE9D8A-439C-4F4B-B2CE-2AFEB7E1470B}" destId="{A04F5493-8C55-4A7E-8850-97B54A641925}" srcOrd="0" destOrd="0" presId="urn:microsoft.com/office/officeart/2005/8/layout/process5"/>
    <dgm:cxn modelId="{A499334C-1EEE-4A91-9477-D3CB568BF0B1}" srcId="{E8ADD451-E704-4BA1-9C8F-8CE0061CA1C8}" destId="{D96C8D4B-62E2-4319-8C7F-6C3A3DABCE33}" srcOrd="0" destOrd="0" parTransId="{35DC8989-B6FB-4047-A7E1-D1868DA34FBC}" sibTransId="{F8F61479-5397-4435-B2D8-8D399C17727F}"/>
    <dgm:cxn modelId="{4B012035-79DA-4114-AE7C-F1AAB95B0B66}" type="presOf" srcId="{4CF9EF87-780E-4E59-890C-D59555C90EBA}" destId="{3BCF5225-E84D-4DC1-8D7D-7D29A5CC31AD}" srcOrd="0" destOrd="0" presId="urn:microsoft.com/office/officeart/2005/8/layout/process5"/>
    <dgm:cxn modelId="{4FB16133-A793-49A0-A98A-4B5FCB486681}" srcId="{E8ADD451-E704-4BA1-9C8F-8CE0061CA1C8}" destId="{41CF1EE9-93B1-4D76-AEBB-3FDD09E3053D}" srcOrd="3" destOrd="0" parTransId="{CD88A191-EF5D-4A74-B481-E25484DCE193}" sibTransId="{F297367F-30DB-4260-9E62-5DF9529A3C44}"/>
    <dgm:cxn modelId="{0E0C200C-B223-4FCE-BAB9-AD3597E126D1}" type="presOf" srcId="{F8F61479-5397-4435-B2D8-8D399C17727F}" destId="{EE63CC32-C7FA-4011-B6F8-92E899056CD6}" srcOrd="1" destOrd="0" presId="urn:microsoft.com/office/officeart/2005/8/layout/process5"/>
    <dgm:cxn modelId="{E5D33680-5BFC-4C6D-91C0-7589F93DF51F}" type="presOf" srcId="{470D2A1B-73BF-4BBE-A784-6FE8FBD90D36}" destId="{6B7EBC5C-AF75-4B55-A25B-D03E2CDE4C10}" srcOrd="1" destOrd="0" presId="urn:microsoft.com/office/officeart/2005/8/layout/process5"/>
    <dgm:cxn modelId="{B3CF920B-85EC-4D83-B59A-E3157594B260}" srcId="{E8ADD451-E704-4BA1-9C8F-8CE0061CA1C8}" destId="{4CF9EF87-780E-4E59-890C-D59555C90EBA}" srcOrd="4" destOrd="0" parTransId="{D0FFEFE0-712F-4DC0-AB2C-E52F08FF45B9}" sibTransId="{8D066EFF-7E1D-412F-8113-30895E5B2407}"/>
    <dgm:cxn modelId="{C1D7E31A-563D-4C12-9E4C-9B45EF6F1850}" srcId="{E8ADD451-E704-4BA1-9C8F-8CE0061CA1C8}" destId="{C5D26486-7F83-4332-B151-64ED5BA7A042}" srcOrd="1" destOrd="0" parTransId="{12F906D9-80F2-4AB8-BBFF-62F0D31EA304}" sibTransId="{CCAC32A1-789B-42D5-8425-C9E58561FB76}"/>
    <dgm:cxn modelId="{95F722CA-8333-4A8B-ABBA-3A99150E896B}" type="presOf" srcId="{D96C8D4B-62E2-4319-8C7F-6C3A3DABCE33}" destId="{2E87E81A-1032-454F-BDDD-12EACFEDA2FE}" srcOrd="0" destOrd="0" presId="urn:microsoft.com/office/officeart/2005/8/layout/process5"/>
    <dgm:cxn modelId="{CA03D903-1F2E-46D3-894B-9839819F86D1}" type="presOf" srcId="{B3865E8A-74E9-48F0-BCF4-B03980C0F397}" destId="{49087CD5-4B49-48A2-BCB6-6C82D6D6D493}" srcOrd="1" destOrd="0" presId="urn:microsoft.com/office/officeart/2005/8/layout/process5"/>
    <dgm:cxn modelId="{E6F9CCBD-4B21-4CBF-A98D-859899474F13}" srcId="{E8ADD451-E704-4BA1-9C8F-8CE0061CA1C8}" destId="{23F135DD-44AF-4929-9456-8BB644BD39AC}" srcOrd="7" destOrd="0" parTransId="{EB779570-B85A-44AC-B619-EDB08CE8B9B5}" sibTransId="{03599931-0E8B-4B44-B377-F281007F067B}"/>
    <dgm:cxn modelId="{C5EA1597-5D4F-4C90-978F-CEAF0D5314FA}" type="presOf" srcId="{8D066EFF-7E1D-412F-8113-30895E5B2407}" destId="{75FF77E1-BED3-4508-B6DB-00BA077FFCA0}" srcOrd="0" destOrd="0" presId="urn:microsoft.com/office/officeart/2005/8/layout/process5"/>
    <dgm:cxn modelId="{5C5E92E1-45B1-46BA-9AB4-4BC273C0F9FC}" type="presOf" srcId="{F297367F-30DB-4260-9E62-5DF9529A3C44}" destId="{3194DF4B-DE78-4150-822A-FB6F28CE2331}" srcOrd="1" destOrd="0" presId="urn:microsoft.com/office/officeart/2005/8/layout/process5"/>
    <dgm:cxn modelId="{37FEFD84-9716-4F85-BAF7-031C064F6DA9}" type="presOf" srcId="{CD3B8E92-9B94-49F3-BFDD-FF4D1658F812}" destId="{DBB52081-AC44-4C14-BFEF-270C4732B690}" srcOrd="0" destOrd="0" presId="urn:microsoft.com/office/officeart/2005/8/layout/process5"/>
    <dgm:cxn modelId="{14F88C0D-1D5B-4513-A933-52E4DD8588F4}" type="presOf" srcId="{C5D26486-7F83-4332-B151-64ED5BA7A042}" destId="{883FC25C-04DD-4657-8FA0-CBCF1F50186A}" srcOrd="0" destOrd="0" presId="urn:microsoft.com/office/officeart/2005/8/layout/process5"/>
    <dgm:cxn modelId="{13987006-A45B-4073-8D75-23089A97B5AE}" type="presOf" srcId="{41CF1EE9-93B1-4D76-AEBB-3FDD09E3053D}" destId="{3E76FEAA-F72E-4CDC-B811-D0E74913F1A7}" srcOrd="0" destOrd="0" presId="urn:microsoft.com/office/officeart/2005/8/layout/process5"/>
    <dgm:cxn modelId="{E9A1E931-A2F0-4FB6-ABEC-EB32D1083DDA}" type="presOf" srcId="{F297367F-30DB-4260-9E62-5DF9529A3C44}" destId="{2EB3548A-E192-4597-A0AE-548B473946BB}" srcOrd="0" destOrd="0" presId="urn:microsoft.com/office/officeart/2005/8/layout/process5"/>
    <dgm:cxn modelId="{FAF2D4A5-455B-4803-9231-0C20ED174BC4}" type="presParOf" srcId="{8C9F6755-F336-4798-A788-B2E7CCF92E61}" destId="{2E87E81A-1032-454F-BDDD-12EACFEDA2FE}" srcOrd="0" destOrd="0" presId="urn:microsoft.com/office/officeart/2005/8/layout/process5"/>
    <dgm:cxn modelId="{9534894C-706D-4763-892B-C55C8B2D371E}" type="presParOf" srcId="{8C9F6755-F336-4798-A788-B2E7CCF92E61}" destId="{C492E551-E8D6-4FF5-B4E0-15FADAC4B65A}" srcOrd="1" destOrd="0" presId="urn:microsoft.com/office/officeart/2005/8/layout/process5"/>
    <dgm:cxn modelId="{13E41A25-D965-4A3C-8A4A-D131D15CD52E}" type="presParOf" srcId="{C492E551-E8D6-4FF5-B4E0-15FADAC4B65A}" destId="{EE63CC32-C7FA-4011-B6F8-92E899056CD6}" srcOrd="0" destOrd="0" presId="urn:microsoft.com/office/officeart/2005/8/layout/process5"/>
    <dgm:cxn modelId="{CB1DD556-20D6-44FC-B6BA-B6DBDAC5757D}" type="presParOf" srcId="{8C9F6755-F336-4798-A788-B2E7CCF92E61}" destId="{883FC25C-04DD-4657-8FA0-CBCF1F50186A}" srcOrd="2" destOrd="0" presId="urn:microsoft.com/office/officeart/2005/8/layout/process5"/>
    <dgm:cxn modelId="{E7342A01-28E0-4247-905B-7B0A9F199398}" type="presParOf" srcId="{8C9F6755-F336-4798-A788-B2E7CCF92E61}" destId="{71265A06-957E-407A-B975-213787F7E058}" srcOrd="3" destOrd="0" presId="urn:microsoft.com/office/officeart/2005/8/layout/process5"/>
    <dgm:cxn modelId="{0F75C1E4-1DF6-4550-8CB4-311EE31EC22C}" type="presParOf" srcId="{71265A06-957E-407A-B975-213787F7E058}" destId="{679D2D70-196B-43B9-98CC-0430C71BDD99}" srcOrd="0" destOrd="0" presId="urn:microsoft.com/office/officeart/2005/8/layout/process5"/>
    <dgm:cxn modelId="{65F82B99-C169-4389-88DE-C331AC5335F9}" type="presParOf" srcId="{8C9F6755-F336-4798-A788-B2E7CCF92E61}" destId="{A04F5493-8C55-4A7E-8850-97B54A641925}" srcOrd="4" destOrd="0" presId="urn:microsoft.com/office/officeart/2005/8/layout/process5"/>
    <dgm:cxn modelId="{C913AECC-0268-4A0D-B616-A971AA46816B}" type="presParOf" srcId="{8C9F6755-F336-4798-A788-B2E7CCF92E61}" destId="{49812F48-532E-45E7-8F24-627AC65429C3}" srcOrd="5" destOrd="0" presId="urn:microsoft.com/office/officeart/2005/8/layout/process5"/>
    <dgm:cxn modelId="{0EC34771-B416-419E-A49B-F0C3F105B046}" type="presParOf" srcId="{49812F48-532E-45E7-8F24-627AC65429C3}" destId="{49087CD5-4B49-48A2-BCB6-6C82D6D6D493}" srcOrd="0" destOrd="0" presId="urn:microsoft.com/office/officeart/2005/8/layout/process5"/>
    <dgm:cxn modelId="{27B0336A-F00D-44CC-A9D5-CC8D14C83186}" type="presParOf" srcId="{8C9F6755-F336-4798-A788-B2E7CCF92E61}" destId="{3E76FEAA-F72E-4CDC-B811-D0E74913F1A7}" srcOrd="6" destOrd="0" presId="urn:microsoft.com/office/officeart/2005/8/layout/process5"/>
    <dgm:cxn modelId="{F477EDDF-0AEC-44B2-AF6D-1A45A5EA79B9}" type="presParOf" srcId="{8C9F6755-F336-4798-A788-B2E7CCF92E61}" destId="{2EB3548A-E192-4597-A0AE-548B473946BB}" srcOrd="7" destOrd="0" presId="urn:microsoft.com/office/officeart/2005/8/layout/process5"/>
    <dgm:cxn modelId="{4E387961-B4F2-49CD-81E4-4594917F20D8}" type="presParOf" srcId="{2EB3548A-E192-4597-A0AE-548B473946BB}" destId="{3194DF4B-DE78-4150-822A-FB6F28CE2331}" srcOrd="0" destOrd="0" presId="urn:microsoft.com/office/officeart/2005/8/layout/process5"/>
    <dgm:cxn modelId="{87A1AAE2-08B1-4408-BB4C-711748615E9A}" type="presParOf" srcId="{8C9F6755-F336-4798-A788-B2E7CCF92E61}" destId="{3BCF5225-E84D-4DC1-8D7D-7D29A5CC31AD}" srcOrd="8" destOrd="0" presId="urn:microsoft.com/office/officeart/2005/8/layout/process5"/>
    <dgm:cxn modelId="{B741802D-7FFF-4BEE-9322-E100470FB873}" type="presParOf" srcId="{8C9F6755-F336-4798-A788-B2E7CCF92E61}" destId="{75FF77E1-BED3-4508-B6DB-00BA077FFCA0}" srcOrd="9" destOrd="0" presId="urn:microsoft.com/office/officeart/2005/8/layout/process5"/>
    <dgm:cxn modelId="{0F702002-8E1B-48C1-BBD8-03FB413B96FD}" type="presParOf" srcId="{75FF77E1-BED3-4508-B6DB-00BA077FFCA0}" destId="{1EC8D934-8A00-45E2-B040-FCDD621A163A}" srcOrd="0" destOrd="0" presId="urn:microsoft.com/office/officeart/2005/8/layout/process5"/>
    <dgm:cxn modelId="{D3D64C7C-59BA-4729-9E8E-D588E10C8162}" type="presParOf" srcId="{8C9F6755-F336-4798-A788-B2E7CCF92E61}" destId="{2BDC6224-A203-485C-9793-2351E1704D46}" srcOrd="10" destOrd="0" presId="urn:microsoft.com/office/officeart/2005/8/layout/process5"/>
    <dgm:cxn modelId="{004704B9-1024-4BE2-B66C-9AA0D2EE7B53}" type="presParOf" srcId="{8C9F6755-F336-4798-A788-B2E7CCF92E61}" destId="{A13DE71C-8E7D-45A7-80B0-4FFEAB5C9742}" srcOrd="11" destOrd="0" presId="urn:microsoft.com/office/officeart/2005/8/layout/process5"/>
    <dgm:cxn modelId="{98866352-92F4-4134-A88A-707AA1622819}" type="presParOf" srcId="{A13DE71C-8E7D-45A7-80B0-4FFEAB5C9742}" destId="{4403FABB-D4EC-44C4-BEA4-5B67C32AB9AB}" srcOrd="0" destOrd="0" presId="urn:microsoft.com/office/officeart/2005/8/layout/process5"/>
    <dgm:cxn modelId="{4EC7547A-78C3-4000-8E86-7F55F3C0AC5B}" type="presParOf" srcId="{8C9F6755-F336-4798-A788-B2E7CCF92E61}" destId="{DBB52081-AC44-4C14-BFEF-270C4732B690}" srcOrd="12" destOrd="0" presId="urn:microsoft.com/office/officeart/2005/8/layout/process5"/>
    <dgm:cxn modelId="{8E9917CF-EAED-41D6-A5B8-62955A55F0B2}" type="presParOf" srcId="{8C9F6755-F336-4798-A788-B2E7CCF92E61}" destId="{676C77FE-54DD-4DF4-B324-3760F9A6DCBF}" srcOrd="13" destOrd="0" presId="urn:microsoft.com/office/officeart/2005/8/layout/process5"/>
    <dgm:cxn modelId="{CE22C6DD-F173-4BED-9F34-2BE9AF49FEEF}" type="presParOf" srcId="{676C77FE-54DD-4DF4-B324-3760F9A6DCBF}" destId="{6B7EBC5C-AF75-4B55-A25B-D03E2CDE4C10}" srcOrd="0" destOrd="0" presId="urn:microsoft.com/office/officeart/2005/8/layout/process5"/>
    <dgm:cxn modelId="{0C7B2F83-FA42-43D5-A1E2-9404EB4C3007}" type="presParOf" srcId="{8C9F6755-F336-4798-A788-B2E7CCF92E61}" destId="{D98A37B4-D58F-4530-9599-A6719B1E07B1}"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8E889-0477-4035-BA89-1098E9DD5B8E}"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5B4CFEF6-95A1-4353-AF44-B9CF96352FF9}">
      <dgm:prSet phldrT="[Text]"/>
      <dgm:spPr/>
      <dgm:t>
        <a:bodyPr/>
        <a:lstStyle/>
        <a:p>
          <a:r>
            <a:rPr lang="en-US" dirty="0" smtClean="0"/>
            <a:t>Assess</a:t>
          </a:r>
          <a:endParaRPr lang="en-US" dirty="0"/>
        </a:p>
      </dgm:t>
    </dgm:pt>
    <dgm:pt modelId="{6666615A-766D-4A5D-857C-BCCA0DB98EBF}" type="parTrans" cxnId="{C1C7B9BB-70EB-41D9-990F-7F8242AB3C48}">
      <dgm:prSet/>
      <dgm:spPr/>
      <dgm:t>
        <a:bodyPr/>
        <a:lstStyle/>
        <a:p>
          <a:endParaRPr lang="en-US"/>
        </a:p>
      </dgm:t>
    </dgm:pt>
    <dgm:pt modelId="{AAE9F5F6-A780-4FE8-8E3E-A91D03508954}" type="sibTrans" cxnId="{C1C7B9BB-70EB-41D9-990F-7F8242AB3C48}">
      <dgm:prSet/>
      <dgm:spPr/>
      <dgm:t>
        <a:bodyPr/>
        <a:lstStyle/>
        <a:p>
          <a:endParaRPr lang="en-US"/>
        </a:p>
      </dgm:t>
    </dgm:pt>
    <dgm:pt modelId="{32C4B2F1-BC50-45D2-8EF3-1EDAD123C817}">
      <dgm:prSet phldrT="[Text]"/>
      <dgm:spPr/>
      <dgm:t>
        <a:bodyPr/>
        <a:lstStyle/>
        <a:p>
          <a:r>
            <a:rPr lang="en-US" dirty="0" smtClean="0"/>
            <a:t>Plan</a:t>
          </a:r>
          <a:endParaRPr lang="en-US" dirty="0"/>
        </a:p>
      </dgm:t>
    </dgm:pt>
    <dgm:pt modelId="{E6893C54-4F2D-49BA-A8CE-8AE6D55B5D37}" type="parTrans" cxnId="{0DC33A4E-4336-4B15-9C56-231E53DD687C}">
      <dgm:prSet/>
      <dgm:spPr/>
      <dgm:t>
        <a:bodyPr/>
        <a:lstStyle/>
        <a:p>
          <a:endParaRPr lang="en-US"/>
        </a:p>
      </dgm:t>
    </dgm:pt>
    <dgm:pt modelId="{8DC48D02-FEBB-4427-99ED-44918D43CBC8}" type="sibTrans" cxnId="{0DC33A4E-4336-4B15-9C56-231E53DD687C}">
      <dgm:prSet/>
      <dgm:spPr/>
      <dgm:t>
        <a:bodyPr/>
        <a:lstStyle/>
        <a:p>
          <a:endParaRPr lang="en-US"/>
        </a:p>
      </dgm:t>
    </dgm:pt>
    <dgm:pt modelId="{5F03B25F-42A0-489E-A398-8B5DF7EA2059}">
      <dgm:prSet phldrT="[Text]"/>
      <dgm:spPr/>
      <dgm:t>
        <a:bodyPr/>
        <a:lstStyle/>
        <a:p>
          <a:r>
            <a:rPr lang="en-US" dirty="0" smtClean="0"/>
            <a:t>Improve</a:t>
          </a:r>
          <a:endParaRPr lang="en-US" dirty="0"/>
        </a:p>
      </dgm:t>
    </dgm:pt>
    <dgm:pt modelId="{857AEC60-7871-4686-8F17-1E2C1E21D4BA}" type="parTrans" cxnId="{2E5B7E03-865C-419D-B892-415B47EE259A}">
      <dgm:prSet/>
      <dgm:spPr/>
      <dgm:t>
        <a:bodyPr/>
        <a:lstStyle/>
        <a:p>
          <a:endParaRPr lang="en-US"/>
        </a:p>
      </dgm:t>
    </dgm:pt>
    <dgm:pt modelId="{C7523E28-465A-4F5F-B514-3A1900DD5EF5}" type="sibTrans" cxnId="{2E5B7E03-865C-419D-B892-415B47EE259A}">
      <dgm:prSet/>
      <dgm:spPr/>
      <dgm:t>
        <a:bodyPr/>
        <a:lstStyle/>
        <a:p>
          <a:endParaRPr lang="en-US"/>
        </a:p>
      </dgm:t>
    </dgm:pt>
    <dgm:pt modelId="{CE3CD1FF-3B58-47D1-A352-8F760A57F452}" type="pres">
      <dgm:prSet presAssocID="{E358E889-0477-4035-BA89-1098E9DD5B8E}" presName="cycle" presStyleCnt="0">
        <dgm:presLayoutVars>
          <dgm:dir/>
          <dgm:resizeHandles val="exact"/>
        </dgm:presLayoutVars>
      </dgm:prSet>
      <dgm:spPr/>
    </dgm:pt>
    <dgm:pt modelId="{2776FE1E-C46A-498D-9F56-0CE13D5A1C82}" type="pres">
      <dgm:prSet presAssocID="{5B4CFEF6-95A1-4353-AF44-B9CF96352FF9}" presName="node" presStyleLbl="node1" presStyleIdx="0" presStyleCnt="3">
        <dgm:presLayoutVars>
          <dgm:bulletEnabled val="1"/>
        </dgm:presLayoutVars>
      </dgm:prSet>
      <dgm:spPr/>
      <dgm:t>
        <a:bodyPr/>
        <a:lstStyle/>
        <a:p>
          <a:endParaRPr lang="en-US"/>
        </a:p>
      </dgm:t>
    </dgm:pt>
    <dgm:pt modelId="{856DC34D-E712-4280-BA14-A915575C0AD6}" type="pres">
      <dgm:prSet presAssocID="{5B4CFEF6-95A1-4353-AF44-B9CF96352FF9}" presName="spNode" presStyleCnt="0"/>
      <dgm:spPr/>
    </dgm:pt>
    <dgm:pt modelId="{28516E4C-9781-4650-95EA-0C002F35733F}" type="pres">
      <dgm:prSet presAssocID="{AAE9F5F6-A780-4FE8-8E3E-A91D03508954}" presName="sibTrans" presStyleLbl="sibTrans1D1" presStyleIdx="0" presStyleCnt="3"/>
      <dgm:spPr/>
    </dgm:pt>
    <dgm:pt modelId="{8B19DAEC-9933-427B-8CC6-0E0FE5A32568}" type="pres">
      <dgm:prSet presAssocID="{32C4B2F1-BC50-45D2-8EF3-1EDAD123C817}" presName="node" presStyleLbl="node1" presStyleIdx="1" presStyleCnt="3">
        <dgm:presLayoutVars>
          <dgm:bulletEnabled val="1"/>
        </dgm:presLayoutVars>
      </dgm:prSet>
      <dgm:spPr/>
      <dgm:t>
        <a:bodyPr/>
        <a:lstStyle/>
        <a:p>
          <a:endParaRPr lang="en-US"/>
        </a:p>
      </dgm:t>
    </dgm:pt>
    <dgm:pt modelId="{4C0D76B1-CCC2-442B-BE09-FFD5B7EFF293}" type="pres">
      <dgm:prSet presAssocID="{32C4B2F1-BC50-45D2-8EF3-1EDAD123C817}" presName="spNode" presStyleCnt="0"/>
      <dgm:spPr/>
    </dgm:pt>
    <dgm:pt modelId="{421F885B-2EE8-4F3A-8D0D-028FD57C5F8A}" type="pres">
      <dgm:prSet presAssocID="{8DC48D02-FEBB-4427-99ED-44918D43CBC8}" presName="sibTrans" presStyleLbl="sibTrans1D1" presStyleIdx="1" presStyleCnt="3"/>
      <dgm:spPr/>
    </dgm:pt>
    <dgm:pt modelId="{17434CC5-843D-4026-BFB3-D03833F6CA4E}" type="pres">
      <dgm:prSet presAssocID="{5F03B25F-42A0-489E-A398-8B5DF7EA2059}" presName="node" presStyleLbl="node1" presStyleIdx="2" presStyleCnt="3">
        <dgm:presLayoutVars>
          <dgm:bulletEnabled val="1"/>
        </dgm:presLayoutVars>
      </dgm:prSet>
      <dgm:spPr/>
      <dgm:t>
        <a:bodyPr/>
        <a:lstStyle/>
        <a:p>
          <a:endParaRPr lang="en-US"/>
        </a:p>
      </dgm:t>
    </dgm:pt>
    <dgm:pt modelId="{50413B79-72E3-416C-856D-CCA0B1BDD7A5}" type="pres">
      <dgm:prSet presAssocID="{5F03B25F-42A0-489E-A398-8B5DF7EA2059}" presName="spNode" presStyleCnt="0"/>
      <dgm:spPr/>
    </dgm:pt>
    <dgm:pt modelId="{87A46165-8EAC-42E8-8701-C0AF79A47BCA}" type="pres">
      <dgm:prSet presAssocID="{C7523E28-465A-4F5F-B514-3A1900DD5EF5}" presName="sibTrans" presStyleLbl="sibTrans1D1" presStyleIdx="2" presStyleCnt="3"/>
      <dgm:spPr/>
    </dgm:pt>
  </dgm:ptLst>
  <dgm:cxnLst>
    <dgm:cxn modelId="{2E5B7E03-865C-419D-B892-415B47EE259A}" srcId="{E358E889-0477-4035-BA89-1098E9DD5B8E}" destId="{5F03B25F-42A0-489E-A398-8B5DF7EA2059}" srcOrd="2" destOrd="0" parTransId="{857AEC60-7871-4686-8F17-1E2C1E21D4BA}" sibTransId="{C7523E28-465A-4F5F-B514-3A1900DD5EF5}"/>
    <dgm:cxn modelId="{2AB9D109-A722-44D1-BD0F-EA93FBE608A3}" type="presOf" srcId="{32C4B2F1-BC50-45D2-8EF3-1EDAD123C817}" destId="{8B19DAEC-9933-427B-8CC6-0E0FE5A32568}" srcOrd="0" destOrd="0" presId="urn:microsoft.com/office/officeart/2005/8/layout/cycle5"/>
    <dgm:cxn modelId="{ACB3457F-D3BE-4F32-990A-EC86C363FE49}" type="presOf" srcId="{C7523E28-465A-4F5F-B514-3A1900DD5EF5}" destId="{87A46165-8EAC-42E8-8701-C0AF79A47BCA}" srcOrd="0" destOrd="0" presId="urn:microsoft.com/office/officeart/2005/8/layout/cycle5"/>
    <dgm:cxn modelId="{55776122-2E48-4038-94E7-8390416BE5CF}" type="presOf" srcId="{E358E889-0477-4035-BA89-1098E9DD5B8E}" destId="{CE3CD1FF-3B58-47D1-A352-8F760A57F452}" srcOrd="0" destOrd="0" presId="urn:microsoft.com/office/officeart/2005/8/layout/cycle5"/>
    <dgm:cxn modelId="{0DC33A4E-4336-4B15-9C56-231E53DD687C}" srcId="{E358E889-0477-4035-BA89-1098E9DD5B8E}" destId="{32C4B2F1-BC50-45D2-8EF3-1EDAD123C817}" srcOrd="1" destOrd="0" parTransId="{E6893C54-4F2D-49BA-A8CE-8AE6D55B5D37}" sibTransId="{8DC48D02-FEBB-4427-99ED-44918D43CBC8}"/>
    <dgm:cxn modelId="{A8F558E8-6BFB-4D62-92C9-D78F4EA33514}" type="presOf" srcId="{5B4CFEF6-95A1-4353-AF44-B9CF96352FF9}" destId="{2776FE1E-C46A-498D-9F56-0CE13D5A1C82}" srcOrd="0" destOrd="0" presId="urn:microsoft.com/office/officeart/2005/8/layout/cycle5"/>
    <dgm:cxn modelId="{C1C7B9BB-70EB-41D9-990F-7F8242AB3C48}" srcId="{E358E889-0477-4035-BA89-1098E9DD5B8E}" destId="{5B4CFEF6-95A1-4353-AF44-B9CF96352FF9}" srcOrd="0" destOrd="0" parTransId="{6666615A-766D-4A5D-857C-BCCA0DB98EBF}" sibTransId="{AAE9F5F6-A780-4FE8-8E3E-A91D03508954}"/>
    <dgm:cxn modelId="{F7258E29-9E93-4F21-B719-2B5028E41B68}" type="presOf" srcId="{5F03B25F-42A0-489E-A398-8B5DF7EA2059}" destId="{17434CC5-843D-4026-BFB3-D03833F6CA4E}" srcOrd="0" destOrd="0" presId="urn:microsoft.com/office/officeart/2005/8/layout/cycle5"/>
    <dgm:cxn modelId="{686CC458-F3A2-4173-BF1B-F43295225865}" type="presOf" srcId="{AAE9F5F6-A780-4FE8-8E3E-A91D03508954}" destId="{28516E4C-9781-4650-95EA-0C002F35733F}" srcOrd="0" destOrd="0" presId="urn:microsoft.com/office/officeart/2005/8/layout/cycle5"/>
    <dgm:cxn modelId="{B11F4FB2-F791-4687-9107-B6738F11DEB7}" type="presOf" srcId="{8DC48D02-FEBB-4427-99ED-44918D43CBC8}" destId="{421F885B-2EE8-4F3A-8D0D-028FD57C5F8A}" srcOrd="0" destOrd="0" presId="urn:microsoft.com/office/officeart/2005/8/layout/cycle5"/>
    <dgm:cxn modelId="{E631F2ED-D667-4501-820C-960C191FA3F0}" type="presParOf" srcId="{CE3CD1FF-3B58-47D1-A352-8F760A57F452}" destId="{2776FE1E-C46A-498D-9F56-0CE13D5A1C82}" srcOrd="0" destOrd="0" presId="urn:microsoft.com/office/officeart/2005/8/layout/cycle5"/>
    <dgm:cxn modelId="{ADEB8D93-8AE2-458C-AF91-7568051A2BFF}" type="presParOf" srcId="{CE3CD1FF-3B58-47D1-A352-8F760A57F452}" destId="{856DC34D-E712-4280-BA14-A915575C0AD6}" srcOrd="1" destOrd="0" presId="urn:microsoft.com/office/officeart/2005/8/layout/cycle5"/>
    <dgm:cxn modelId="{0206DA74-B5FC-4BEF-B157-97190645459A}" type="presParOf" srcId="{CE3CD1FF-3B58-47D1-A352-8F760A57F452}" destId="{28516E4C-9781-4650-95EA-0C002F35733F}" srcOrd="2" destOrd="0" presId="urn:microsoft.com/office/officeart/2005/8/layout/cycle5"/>
    <dgm:cxn modelId="{5E5446E0-4519-4BD8-8133-97524FD075CD}" type="presParOf" srcId="{CE3CD1FF-3B58-47D1-A352-8F760A57F452}" destId="{8B19DAEC-9933-427B-8CC6-0E0FE5A32568}" srcOrd="3" destOrd="0" presId="urn:microsoft.com/office/officeart/2005/8/layout/cycle5"/>
    <dgm:cxn modelId="{63A33A63-C476-4081-8477-8B17787DE01E}" type="presParOf" srcId="{CE3CD1FF-3B58-47D1-A352-8F760A57F452}" destId="{4C0D76B1-CCC2-442B-BE09-FFD5B7EFF293}" srcOrd="4" destOrd="0" presId="urn:microsoft.com/office/officeart/2005/8/layout/cycle5"/>
    <dgm:cxn modelId="{4AD5F0AE-7ACB-4AD9-858C-2638CF62CD16}" type="presParOf" srcId="{CE3CD1FF-3B58-47D1-A352-8F760A57F452}" destId="{421F885B-2EE8-4F3A-8D0D-028FD57C5F8A}" srcOrd="5" destOrd="0" presId="urn:microsoft.com/office/officeart/2005/8/layout/cycle5"/>
    <dgm:cxn modelId="{7A0ED979-BDCA-411A-AD65-B6B398BD03A0}" type="presParOf" srcId="{CE3CD1FF-3B58-47D1-A352-8F760A57F452}" destId="{17434CC5-843D-4026-BFB3-D03833F6CA4E}" srcOrd="6" destOrd="0" presId="urn:microsoft.com/office/officeart/2005/8/layout/cycle5"/>
    <dgm:cxn modelId="{5E926E64-3BD4-459A-A523-F57A40EAF080}" type="presParOf" srcId="{CE3CD1FF-3B58-47D1-A352-8F760A57F452}" destId="{50413B79-72E3-416C-856D-CCA0B1BDD7A5}" srcOrd="7" destOrd="0" presId="urn:microsoft.com/office/officeart/2005/8/layout/cycle5"/>
    <dgm:cxn modelId="{0174245F-BA31-4FF8-A8AF-5A0CDDD9C86A}" type="presParOf" srcId="{CE3CD1FF-3B58-47D1-A352-8F760A57F452}" destId="{87A46165-8EAC-42E8-8701-C0AF79A47BCA}"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A58C96-498A-4202-AC09-0B11976AD4F3}" type="doc">
      <dgm:prSet loTypeId="urn:microsoft.com/office/officeart/2005/8/layout/venn1" loCatId="relationship" qsTypeId="urn:microsoft.com/office/officeart/2005/8/quickstyle/simple1#1" qsCatId="simple" csTypeId="urn:microsoft.com/office/officeart/2005/8/colors/accent1_2#1" csCatId="accent1" phldr="1"/>
      <dgm:spPr/>
    </dgm:pt>
    <dgm:pt modelId="{F46526A3-23AE-4FA9-9487-2E7D067D22AE}">
      <dgm:prSet phldrT="[Text]" custT="1"/>
      <dgm:spPr>
        <a:solidFill>
          <a:srgbClr val="00B0F0">
            <a:alpha val="50000"/>
          </a:srgbClr>
        </a:solidFill>
      </dgm:spPr>
      <dgm:t>
        <a:bodyPr/>
        <a:lstStyle/>
        <a:p>
          <a:r>
            <a:rPr lang="en-US" sz="4100" dirty="0" smtClean="0"/>
            <a:t>MDE</a:t>
          </a:r>
        </a:p>
        <a:p>
          <a:r>
            <a:rPr lang="en-US" sz="1800" dirty="0" smtClean="0"/>
            <a:t>State Education Agency</a:t>
          </a:r>
          <a:endParaRPr lang="en-US" sz="1800" dirty="0"/>
        </a:p>
      </dgm:t>
    </dgm:pt>
    <dgm:pt modelId="{476F4D74-F1A4-4DA0-A72F-2C0ACDD51E6C}" type="parTrans" cxnId="{0D39E66D-4484-46AE-B717-C041E94DA70D}">
      <dgm:prSet/>
      <dgm:spPr/>
      <dgm:t>
        <a:bodyPr/>
        <a:lstStyle/>
        <a:p>
          <a:endParaRPr lang="en-US"/>
        </a:p>
      </dgm:t>
    </dgm:pt>
    <dgm:pt modelId="{F6C66068-7CA4-4A35-B2F3-759F82937397}" type="sibTrans" cxnId="{0D39E66D-4484-46AE-B717-C041E94DA70D}">
      <dgm:prSet/>
      <dgm:spPr/>
      <dgm:t>
        <a:bodyPr/>
        <a:lstStyle/>
        <a:p>
          <a:endParaRPr lang="en-US"/>
        </a:p>
      </dgm:t>
    </dgm:pt>
    <dgm:pt modelId="{595753FA-A9AD-43AD-B7B5-348ED552A64F}">
      <dgm:prSet phldrT="[Text]" custT="1"/>
      <dgm:spPr>
        <a:solidFill>
          <a:srgbClr val="00DA00">
            <a:alpha val="50000"/>
          </a:srgbClr>
        </a:solidFill>
      </dgm:spPr>
      <dgm:t>
        <a:bodyPr/>
        <a:lstStyle/>
        <a:p>
          <a:r>
            <a:rPr lang="en-US" sz="4100" dirty="0" smtClean="0"/>
            <a:t>MSU</a:t>
          </a:r>
        </a:p>
        <a:p>
          <a:r>
            <a:rPr lang="en-US" sz="1800" dirty="0" smtClean="0"/>
            <a:t>State Evaluator</a:t>
          </a:r>
          <a:br>
            <a:rPr lang="en-US" sz="1800" dirty="0" smtClean="0"/>
          </a:br>
          <a:endParaRPr lang="en-US" sz="1800" dirty="0" smtClean="0"/>
        </a:p>
      </dgm:t>
    </dgm:pt>
    <dgm:pt modelId="{CA950433-F097-4688-93A9-DD7551B0DB02}" type="parTrans" cxnId="{737D02AB-DEE2-4007-8FB0-4C393F45AC3C}">
      <dgm:prSet/>
      <dgm:spPr/>
      <dgm:t>
        <a:bodyPr/>
        <a:lstStyle/>
        <a:p>
          <a:endParaRPr lang="en-US"/>
        </a:p>
      </dgm:t>
    </dgm:pt>
    <dgm:pt modelId="{2FE94220-FF5B-4881-A6AB-2F40F6146E3E}" type="sibTrans" cxnId="{737D02AB-DEE2-4007-8FB0-4C393F45AC3C}">
      <dgm:prSet/>
      <dgm:spPr/>
      <dgm:t>
        <a:bodyPr/>
        <a:lstStyle/>
        <a:p>
          <a:endParaRPr lang="en-US"/>
        </a:p>
      </dgm:t>
    </dgm:pt>
    <dgm:pt modelId="{F8F4114B-5EA3-45EC-91AC-F3E0EF4A8062}">
      <dgm:prSet phldrT="[Text]" custT="1"/>
      <dgm:spPr/>
      <dgm:t>
        <a:bodyPr/>
        <a:lstStyle/>
        <a:p>
          <a:r>
            <a:rPr lang="en-US" sz="4100" dirty="0" smtClean="0"/>
            <a:t>TACSS</a:t>
          </a:r>
        </a:p>
        <a:p>
          <a:r>
            <a:rPr lang="en-US" sz="1800" dirty="0" smtClean="0"/>
            <a:t>Program Quality Improvement</a:t>
          </a:r>
        </a:p>
        <a:p>
          <a:endParaRPr lang="en-US" sz="1800" dirty="0"/>
        </a:p>
      </dgm:t>
    </dgm:pt>
    <dgm:pt modelId="{4394FB18-44F5-4810-9AFE-BAADF9202D5A}" type="parTrans" cxnId="{279AC4F5-198E-47F6-A751-06790A3FD575}">
      <dgm:prSet/>
      <dgm:spPr/>
      <dgm:t>
        <a:bodyPr/>
        <a:lstStyle/>
        <a:p>
          <a:endParaRPr lang="en-US"/>
        </a:p>
      </dgm:t>
    </dgm:pt>
    <dgm:pt modelId="{14A72D06-17D3-46C7-BA42-84A8A36EB578}" type="sibTrans" cxnId="{279AC4F5-198E-47F6-A751-06790A3FD575}">
      <dgm:prSet/>
      <dgm:spPr/>
      <dgm:t>
        <a:bodyPr/>
        <a:lstStyle/>
        <a:p>
          <a:endParaRPr lang="en-US"/>
        </a:p>
      </dgm:t>
    </dgm:pt>
    <dgm:pt modelId="{6290BCB7-7D88-4853-B52C-B75F06EAFA6C}" type="pres">
      <dgm:prSet presAssocID="{46A58C96-498A-4202-AC09-0B11976AD4F3}" presName="compositeShape" presStyleCnt="0">
        <dgm:presLayoutVars>
          <dgm:chMax val="7"/>
          <dgm:dir/>
          <dgm:resizeHandles val="exact"/>
        </dgm:presLayoutVars>
      </dgm:prSet>
      <dgm:spPr/>
    </dgm:pt>
    <dgm:pt modelId="{125B0E2A-147A-4003-97F4-39A0CB41DD3B}" type="pres">
      <dgm:prSet presAssocID="{F46526A3-23AE-4FA9-9487-2E7D067D22AE}" presName="circ1" presStyleLbl="vennNode1" presStyleIdx="0" presStyleCnt="3" custScaleX="123041" custScaleY="123041"/>
      <dgm:spPr/>
      <dgm:t>
        <a:bodyPr/>
        <a:lstStyle/>
        <a:p>
          <a:endParaRPr lang="en-US"/>
        </a:p>
      </dgm:t>
    </dgm:pt>
    <dgm:pt modelId="{CD62A18F-9DDF-49EE-B2F2-D736EA1D1DDE}" type="pres">
      <dgm:prSet presAssocID="{F46526A3-23AE-4FA9-9487-2E7D067D22AE}" presName="circ1Tx" presStyleLbl="revTx" presStyleIdx="0" presStyleCnt="0">
        <dgm:presLayoutVars>
          <dgm:chMax val="0"/>
          <dgm:chPref val="0"/>
          <dgm:bulletEnabled val="1"/>
        </dgm:presLayoutVars>
      </dgm:prSet>
      <dgm:spPr/>
      <dgm:t>
        <a:bodyPr/>
        <a:lstStyle/>
        <a:p>
          <a:endParaRPr lang="en-US"/>
        </a:p>
      </dgm:t>
    </dgm:pt>
    <dgm:pt modelId="{CDA43ECD-6201-40B8-B8D9-86CD13E661DD}" type="pres">
      <dgm:prSet presAssocID="{595753FA-A9AD-43AD-B7B5-348ED552A64F}" presName="circ2" presStyleLbl="vennNode1" presStyleIdx="1" presStyleCnt="3" custScaleX="116639" custScaleY="116639"/>
      <dgm:spPr/>
      <dgm:t>
        <a:bodyPr/>
        <a:lstStyle/>
        <a:p>
          <a:endParaRPr lang="en-US"/>
        </a:p>
      </dgm:t>
    </dgm:pt>
    <dgm:pt modelId="{BDE2D35B-9D7E-40AA-9F6B-3EDF1AD67F7C}" type="pres">
      <dgm:prSet presAssocID="{595753FA-A9AD-43AD-B7B5-348ED552A64F}" presName="circ2Tx" presStyleLbl="revTx" presStyleIdx="0" presStyleCnt="0">
        <dgm:presLayoutVars>
          <dgm:chMax val="0"/>
          <dgm:chPref val="0"/>
          <dgm:bulletEnabled val="1"/>
        </dgm:presLayoutVars>
      </dgm:prSet>
      <dgm:spPr/>
      <dgm:t>
        <a:bodyPr/>
        <a:lstStyle/>
        <a:p>
          <a:endParaRPr lang="en-US"/>
        </a:p>
      </dgm:t>
    </dgm:pt>
    <dgm:pt modelId="{CB2C6FEC-6719-4903-9EE2-AC4B78AD928F}" type="pres">
      <dgm:prSet presAssocID="{F8F4114B-5EA3-45EC-91AC-F3E0EF4A8062}" presName="circ3" presStyleLbl="vennNode1" presStyleIdx="2" presStyleCnt="3" custScaleX="116639" custScaleY="116639"/>
      <dgm:spPr/>
      <dgm:t>
        <a:bodyPr/>
        <a:lstStyle/>
        <a:p>
          <a:endParaRPr lang="en-US"/>
        </a:p>
      </dgm:t>
    </dgm:pt>
    <dgm:pt modelId="{4422263C-723D-47A6-9348-6C389A0A8B77}" type="pres">
      <dgm:prSet presAssocID="{F8F4114B-5EA3-45EC-91AC-F3E0EF4A8062}" presName="circ3Tx" presStyleLbl="revTx" presStyleIdx="0" presStyleCnt="0">
        <dgm:presLayoutVars>
          <dgm:chMax val="0"/>
          <dgm:chPref val="0"/>
          <dgm:bulletEnabled val="1"/>
        </dgm:presLayoutVars>
      </dgm:prSet>
      <dgm:spPr/>
      <dgm:t>
        <a:bodyPr/>
        <a:lstStyle/>
        <a:p>
          <a:endParaRPr lang="en-US"/>
        </a:p>
      </dgm:t>
    </dgm:pt>
  </dgm:ptLst>
  <dgm:cxnLst>
    <dgm:cxn modelId="{0D39E66D-4484-46AE-B717-C041E94DA70D}" srcId="{46A58C96-498A-4202-AC09-0B11976AD4F3}" destId="{F46526A3-23AE-4FA9-9487-2E7D067D22AE}" srcOrd="0" destOrd="0" parTransId="{476F4D74-F1A4-4DA0-A72F-2C0ACDD51E6C}" sibTransId="{F6C66068-7CA4-4A35-B2F3-759F82937397}"/>
    <dgm:cxn modelId="{279AC4F5-198E-47F6-A751-06790A3FD575}" srcId="{46A58C96-498A-4202-AC09-0B11976AD4F3}" destId="{F8F4114B-5EA3-45EC-91AC-F3E0EF4A8062}" srcOrd="2" destOrd="0" parTransId="{4394FB18-44F5-4810-9AFE-BAADF9202D5A}" sibTransId="{14A72D06-17D3-46C7-BA42-84A8A36EB578}"/>
    <dgm:cxn modelId="{B1E7D074-FEC2-4DA0-B8A3-C64E01FE321F}" type="presOf" srcId="{46A58C96-498A-4202-AC09-0B11976AD4F3}" destId="{6290BCB7-7D88-4853-B52C-B75F06EAFA6C}" srcOrd="0" destOrd="0" presId="urn:microsoft.com/office/officeart/2005/8/layout/venn1"/>
    <dgm:cxn modelId="{B3774B7E-81DC-41DE-B989-DCCECE03A4A6}" type="presOf" srcId="{F8F4114B-5EA3-45EC-91AC-F3E0EF4A8062}" destId="{4422263C-723D-47A6-9348-6C389A0A8B77}" srcOrd="1" destOrd="0" presId="urn:microsoft.com/office/officeart/2005/8/layout/venn1"/>
    <dgm:cxn modelId="{737D02AB-DEE2-4007-8FB0-4C393F45AC3C}" srcId="{46A58C96-498A-4202-AC09-0B11976AD4F3}" destId="{595753FA-A9AD-43AD-B7B5-348ED552A64F}" srcOrd="1" destOrd="0" parTransId="{CA950433-F097-4688-93A9-DD7551B0DB02}" sibTransId="{2FE94220-FF5B-4881-A6AB-2F40F6146E3E}"/>
    <dgm:cxn modelId="{D45F2555-2779-4DAC-9D2B-CAFD035F143B}" type="presOf" srcId="{595753FA-A9AD-43AD-B7B5-348ED552A64F}" destId="{BDE2D35B-9D7E-40AA-9F6B-3EDF1AD67F7C}" srcOrd="1" destOrd="0" presId="urn:microsoft.com/office/officeart/2005/8/layout/venn1"/>
    <dgm:cxn modelId="{87A4B3CE-F4D1-485F-8B82-0468610AF4D0}" type="presOf" srcId="{F8F4114B-5EA3-45EC-91AC-F3E0EF4A8062}" destId="{CB2C6FEC-6719-4903-9EE2-AC4B78AD928F}" srcOrd="0" destOrd="0" presId="urn:microsoft.com/office/officeart/2005/8/layout/venn1"/>
    <dgm:cxn modelId="{35A050CD-F462-4104-B21E-870DBA619204}" type="presOf" srcId="{F46526A3-23AE-4FA9-9487-2E7D067D22AE}" destId="{CD62A18F-9DDF-49EE-B2F2-D736EA1D1DDE}" srcOrd="1" destOrd="0" presId="urn:microsoft.com/office/officeart/2005/8/layout/venn1"/>
    <dgm:cxn modelId="{4CCE9AB7-4781-4563-9814-B8F6F91C3ECD}" type="presOf" srcId="{595753FA-A9AD-43AD-B7B5-348ED552A64F}" destId="{CDA43ECD-6201-40B8-B8D9-86CD13E661DD}" srcOrd="0" destOrd="0" presId="urn:microsoft.com/office/officeart/2005/8/layout/venn1"/>
    <dgm:cxn modelId="{11C3AAB9-9E19-4C82-9994-36C7546344AA}" type="presOf" srcId="{F46526A3-23AE-4FA9-9487-2E7D067D22AE}" destId="{125B0E2A-147A-4003-97F4-39A0CB41DD3B}" srcOrd="0" destOrd="0" presId="urn:microsoft.com/office/officeart/2005/8/layout/venn1"/>
    <dgm:cxn modelId="{D25F6FCA-DAE9-4137-995B-874F17200F0E}" type="presParOf" srcId="{6290BCB7-7D88-4853-B52C-B75F06EAFA6C}" destId="{125B0E2A-147A-4003-97F4-39A0CB41DD3B}" srcOrd="0" destOrd="0" presId="urn:microsoft.com/office/officeart/2005/8/layout/venn1"/>
    <dgm:cxn modelId="{0C337C9A-475A-4F6B-8FD4-4AB17A66623E}" type="presParOf" srcId="{6290BCB7-7D88-4853-B52C-B75F06EAFA6C}" destId="{CD62A18F-9DDF-49EE-B2F2-D736EA1D1DDE}" srcOrd="1" destOrd="0" presId="urn:microsoft.com/office/officeart/2005/8/layout/venn1"/>
    <dgm:cxn modelId="{97848C42-0C7E-405B-A0F1-DB4960B5695D}" type="presParOf" srcId="{6290BCB7-7D88-4853-B52C-B75F06EAFA6C}" destId="{CDA43ECD-6201-40B8-B8D9-86CD13E661DD}" srcOrd="2" destOrd="0" presId="urn:microsoft.com/office/officeart/2005/8/layout/venn1"/>
    <dgm:cxn modelId="{12F749B5-FE28-4CFD-8E0D-17501085407B}" type="presParOf" srcId="{6290BCB7-7D88-4853-B52C-B75F06EAFA6C}" destId="{BDE2D35B-9D7E-40AA-9F6B-3EDF1AD67F7C}" srcOrd="3" destOrd="0" presId="urn:microsoft.com/office/officeart/2005/8/layout/venn1"/>
    <dgm:cxn modelId="{CD3E6920-98AF-45C1-BF27-56D7187EDC8E}" type="presParOf" srcId="{6290BCB7-7D88-4853-B52C-B75F06EAFA6C}" destId="{CB2C6FEC-6719-4903-9EE2-AC4B78AD928F}" srcOrd="4" destOrd="0" presId="urn:microsoft.com/office/officeart/2005/8/layout/venn1"/>
    <dgm:cxn modelId="{F9C9B22F-1A80-47E9-A6E0-297C275345C2}" type="presParOf" srcId="{6290BCB7-7D88-4853-B52C-B75F06EAFA6C}" destId="{4422263C-723D-47A6-9348-6C389A0A8B7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ED4758-802B-4A24-BD26-E1F57799EBB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3CB268B-DA13-4C36-AD7D-03775DFA4765}">
      <dgm:prSet phldrT="[Text]" custT="1"/>
      <dgm:spPr/>
      <dgm:t>
        <a:bodyPr/>
        <a:lstStyle/>
        <a:p>
          <a:r>
            <a:rPr lang="en-US" sz="4400" dirty="0" smtClean="0">
              <a:latin typeface="Calibri" pitchFamily="34" charset="0"/>
              <a:cs typeface="Calibri" pitchFamily="34" charset="0"/>
            </a:rPr>
            <a:t>MDE</a:t>
          </a:r>
          <a:endParaRPr lang="en-US" sz="4400" dirty="0">
            <a:latin typeface="Calibri" pitchFamily="34" charset="0"/>
            <a:cs typeface="Calibri" pitchFamily="34" charset="0"/>
          </a:endParaRPr>
        </a:p>
      </dgm:t>
    </dgm:pt>
    <dgm:pt modelId="{965CC6BA-B4EE-4F6E-B13B-C4B3428918CF}" type="parTrans" cxnId="{7295EA89-9AFF-4CB9-A231-8D45B69929F6}">
      <dgm:prSet/>
      <dgm:spPr/>
      <dgm:t>
        <a:bodyPr/>
        <a:lstStyle/>
        <a:p>
          <a:endParaRPr lang="en-US" sz="2000">
            <a:latin typeface="Calibri" pitchFamily="34" charset="0"/>
            <a:cs typeface="Calibri" pitchFamily="34" charset="0"/>
          </a:endParaRPr>
        </a:p>
      </dgm:t>
    </dgm:pt>
    <dgm:pt modelId="{B788DA1F-F491-42BC-84FE-AC51D88AAAC0}" type="sibTrans" cxnId="{7295EA89-9AFF-4CB9-A231-8D45B69929F6}">
      <dgm:prSet/>
      <dgm:spPr/>
      <dgm:t>
        <a:bodyPr/>
        <a:lstStyle/>
        <a:p>
          <a:endParaRPr lang="en-US" sz="2000">
            <a:latin typeface="Calibri" pitchFamily="34" charset="0"/>
            <a:cs typeface="Calibri" pitchFamily="34" charset="0"/>
          </a:endParaRPr>
        </a:p>
      </dgm:t>
    </dgm:pt>
    <dgm:pt modelId="{7D872D85-E45A-4612-AF2E-BA89CF463C45}">
      <dgm:prSet phldrT="[Text]" custT="1"/>
      <dgm:spPr/>
      <dgm:t>
        <a:bodyPr/>
        <a:lstStyle/>
        <a:p>
          <a:r>
            <a:rPr lang="en-US" sz="4400" dirty="0" smtClean="0">
              <a:latin typeface="Calibri" pitchFamily="34" charset="0"/>
              <a:cs typeface="Calibri" pitchFamily="34" charset="0"/>
            </a:rPr>
            <a:t>TACSS</a:t>
          </a:r>
          <a:endParaRPr lang="en-US" sz="4400" dirty="0">
            <a:latin typeface="Calibri" pitchFamily="34" charset="0"/>
            <a:cs typeface="Calibri" pitchFamily="34" charset="0"/>
          </a:endParaRPr>
        </a:p>
      </dgm:t>
    </dgm:pt>
    <dgm:pt modelId="{FE420F7D-BA23-4BB3-9BCB-918470432EC5}" type="parTrans" cxnId="{11D0F480-3C0F-431B-B8E7-B1838B64FF6A}">
      <dgm:prSet/>
      <dgm:spPr/>
      <dgm:t>
        <a:bodyPr/>
        <a:lstStyle/>
        <a:p>
          <a:endParaRPr lang="en-US" sz="2000">
            <a:latin typeface="Calibri" pitchFamily="34" charset="0"/>
            <a:cs typeface="Calibri" pitchFamily="34" charset="0"/>
          </a:endParaRPr>
        </a:p>
      </dgm:t>
    </dgm:pt>
    <dgm:pt modelId="{0ABB8253-1A16-4922-A46B-3A8FEBFE36A2}" type="sibTrans" cxnId="{11D0F480-3C0F-431B-B8E7-B1838B64FF6A}">
      <dgm:prSet/>
      <dgm:spPr/>
      <dgm:t>
        <a:bodyPr/>
        <a:lstStyle/>
        <a:p>
          <a:endParaRPr lang="en-US" sz="2000">
            <a:latin typeface="Calibri" pitchFamily="34" charset="0"/>
            <a:cs typeface="Calibri" pitchFamily="34" charset="0"/>
          </a:endParaRPr>
        </a:p>
      </dgm:t>
    </dgm:pt>
    <dgm:pt modelId="{8A9E273E-BB9F-41F4-A46A-816FEE1A1862}">
      <dgm:prSet phldrT="[Text]" custT="1"/>
      <dgm:spPr/>
      <dgm:t>
        <a:bodyPr/>
        <a:lstStyle/>
        <a:p>
          <a:r>
            <a:rPr lang="en-US" sz="4400" dirty="0" smtClean="0">
              <a:latin typeface="Calibri" pitchFamily="34" charset="0"/>
              <a:cs typeface="Calibri" pitchFamily="34" charset="0"/>
            </a:rPr>
            <a:t>MSU</a:t>
          </a:r>
          <a:endParaRPr lang="en-US" sz="4400" dirty="0">
            <a:latin typeface="Calibri" pitchFamily="34" charset="0"/>
            <a:cs typeface="Calibri" pitchFamily="34" charset="0"/>
          </a:endParaRPr>
        </a:p>
      </dgm:t>
    </dgm:pt>
    <dgm:pt modelId="{809AFD85-A3B9-44B6-907C-C9B3BB82C184}" type="parTrans" cxnId="{A1D683AF-2FBB-4845-92F4-05E5D557B1F5}">
      <dgm:prSet/>
      <dgm:spPr/>
      <dgm:t>
        <a:bodyPr/>
        <a:lstStyle/>
        <a:p>
          <a:endParaRPr lang="en-US" sz="2000">
            <a:latin typeface="Calibri" pitchFamily="34" charset="0"/>
            <a:cs typeface="Calibri" pitchFamily="34" charset="0"/>
          </a:endParaRPr>
        </a:p>
      </dgm:t>
    </dgm:pt>
    <dgm:pt modelId="{3C5F2EEE-12E4-47FC-B9AF-B57FC978E30F}" type="sibTrans" cxnId="{A1D683AF-2FBB-4845-92F4-05E5D557B1F5}">
      <dgm:prSet/>
      <dgm:spPr/>
      <dgm:t>
        <a:bodyPr/>
        <a:lstStyle/>
        <a:p>
          <a:endParaRPr lang="en-US" sz="2000">
            <a:latin typeface="Calibri" pitchFamily="34" charset="0"/>
            <a:cs typeface="Calibri" pitchFamily="34" charset="0"/>
          </a:endParaRPr>
        </a:p>
      </dgm:t>
    </dgm:pt>
    <dgm:pt modelId="{17F13A26-0520-42E8-9CEC-AE11C72FDF7F}">
      <dgm:prSet phldrT="[Text]" custT="1"/>
      <dgm:spPr/>
      <dgm:t>
        <a:bodyPr/>
        <a:lstStyle/>
        <a:p>
          <a:r>
            <a:rPr lang="en-US" sz="4400" dirty="0" smtClean="0">
              <a:latin typeface="Calibri" pitchFamily="34" charset="0"/>
              <a:cs typeface="Calibri" pitchFamily="34" charset="0"/>
            </a:rPr>
            <a:t>Advisory Board</a:t>
          </a:r>
          <a:endParaRPr lang="en-US" sz="4400" dirty="0">
            <a:latin typeface="Calibri" pitchFamily="34" charset="0"/>
            <a:cs typeface="Calibri" pitchFamily="34" charset="0"/>
          </a:endParaRPr>
        </a:p>
      </dgm:t>
    </dgm:pt>
    <dgm:pt modelId="{FD347D5B-C25A-4DAF-9590-E5402DCB8E01}" type="parTrans" cxnId="{E99F3536-2739-4B63-B83B-907736AD9432}">
      <dgm:prSet/>
      <dgm:spPr/>
      <dgm:t>
        <a:bodyPr/>
        <a:lstStyle/>
        <a:p>
          <a:endParaRPr lang="en-US" sz="2000">
            <a:latin typeface="Calibri" pitchFamily="34" charset="0"/>
            <a:cs typeface="Calibri" pitchFamily="34" charset="0"/>
          </a:endParaRPr>
        </a:p>
      </dgm:t>
    </dgm:pt>
    <dgm:pt modelId="{EBF1667C-5CD8-4B5A-BF38-01CB93FAA8F2}" type="sibTrans" cxnId="{E99F3536-2739-4B63-B83B-907736AD9432}">
      <dgm:prSet/>
      <dgm:spPr/>
      <dgm:t>
        <a:bodyPr/>
        <a:lstStyle/>
        <a:p>
          <a:endParaRPr lang="en-US" sz="2000">
            <a:latin typeface="Calibri" pitchFamily="34" charset="0"/>
            <a:cs typeface="Calibri" pitchFamily="34" charset="0"/>
          </a:endParaRPr>
        </a:p>
      </dgm:t>
    </dgm:pt>
    <dgm:pt modelId="{D439B4B8-EA55-4202-94F1-7A9359DB58EA}">
      <dgm:prSet phldrT="[Text]" custT="1"/>
      <dgm:spPr/>
      <dgm:t>
        <a:bodyPr/>
        <a:lstStyle/>
        <a:p>
          <a:r>
            <a:rPr lang="en-US" sz="4400" dirty="0" smtClean="0">
              <a:latin typeface="Calibri" pitchFamily="34" charset="0"/>
              <a:cs typeface="Calibri" pitchFamily="34" charset="0"/>
            </a:rPr>
            <a:t>Literature</a:t>
          </a:r>
          <a:endParaRPr lang="en-US" sz="4400" dirty="0">
            <a:latin typeface="Calibri" pitchFamily="34" charset="0"/>
            <a:cs typeface="Calibri" pitchFamily="34" charset="0"/>
          </a:endParaRPr>
        </a:p>
      </dgm:t>
    </dgm:pt>
    <dgm:pt modelId="{67E7FC71-31F9-4268-8510-4E35F7801EC4}" type="parTrans" cxnId="{39E4CFB5-1197-452D-A8B3-097919B40877}">
      <dgm:prSet/>
      <dgm:spPr/>
      <dgm:t>
        <a:bodyPr/>
        <a:lstStyle/>
        <a:p>
          <a:endParaRPr lang="en-US" sz="2000">
            <a:latin typeface="Calibri" pitchFamily="34" charset="0"/>
            <a:cs typeface="Calibri" pitchFamily="34" charset="0"/>
          </a:endParaRPr>
        </a:p>
      </dgm:t>
    </dgm:pt>
    <dgm:pt modelId="{18C3B116-1BF4-4677-9F99-CCB662244032}" type="sibTrans" cxnId="{39E4CFB5-1197-452D-A8B3-097919B40877}">
      <dgm:prSet/>
      <dgm:spPr/>
      <dgm:t>
        <a:bodyPr/>
        <a:lstStyle/>
        <a:p>
          <a:endParaRPr lang="en-US" sz="2000">
            <a:latin typeface="Calibri" pitchFamily="34" charset="0"/>
            <a:cs typeface="Calibri" pitchFamily="34" charset="0"/>
          </a:endParaRPr>
        </a:p>
      </dgm:t>
    </dgm:pt>
    <dgm:pt modelId="{B6EE9404-14E8-48D4-B895-7A76EC4EF982}" type="pres">
      <dgm:prSet presAssocID="{4BED4758-802B-4A24-BD26-E1F57799EBB3}" presName="compositeShape" presStyleCnt="0">
        <dgm:presLayoutVars>
          <dgm:chMax val="7"/>
          <dgm:dir/>
          <dgm:resizeHandles val="exact"/>
        </dgm:presLayoutVars>
      </dgm:prSet>
      <dgm:spPr/>
    </dgm:pt>
    <dgm:pt modelId="{3C7BC632-E6FF-45C6-B951-DE225D6F6126}" type="pres">
      <dgm:prSet presAssocID="{F3CB268B-DA13-4C36-AD7D-03775DFA4765}" presName="circ1" presStyleLbl="vennNode1" presStyleIdx="0" presStyleCnt="5"/>
      <dgm:spPr/>
    </dgm:pt>
    <dgm:pt modelId="{A46ACEDF-CEE7-4D21-8C2E-CF3C95B65222}" type="pres">
      <dgm:prSet presAssocID="{F3CB268B-DA13-4C36-AD7D-03775DFA4765}" presName="circ1Tx" presStyleLbl="revTx" presStyleIdx="0" presStyleCnt="0" custLinFactNeighborX="-2298" custLinFactNeighborY="23317">
        <dgm:presLayoutVars>
          <dgm:chMax val="0"/>
          <dgm:chPref val="0"/>
          <dgm:bulletEnabled val="1"/>
        </dgm:presLayoutVars>
      </dgm:prSet>
      <dgm:spPr/>
    </dgm:pt>
    <dgm:pt modelId="{37A74F9B-0645-4A9C-9130-9E1113B571BA}" type="pres">
      <dgm:prSet presAssocID="{7D872D85-E45A-4612-AF2E-BA89CF463C45}" presName="circ2" presStyleLbl="vennNode1" presStyleIdx="1" presStyleCnt="5"/>
      <dgm:spPr/>
    </dgm:pt>
    <dgm:pt modelId="{F794FB03-E0AB-4356-B21D-7DCDE970B771}" type="pres">
      <dgm:prSet presAssocID="{7D872D85-E45A-4612-AF2E-BA89CF463C45}" presName="circ2Tx" presStyleLbl="revTx" presStyleIdx="0" presStyleCnt="0" custLinFactNeighborX="-10266" custLinFactNeighborY="1988">
        <dgm:presLayoutVars>
          <dgm:chMax val="0"/>
          <dgm:chPref val="0"/>
          <dgm:bulletEnabled val="1"/>
        </dgm:presLayoutVars>
      </dgm:prSet>
      <dgm:spPr/>
    </dgm:pt>
    <dgm:pt modelId="{3DABDB6E-DDAD-49F6-9082-A6B5A91B6FA0}" type="pres">
      <dgm:prSet presAssocID="{8A9E273E-BB9F-41F4-A46A-816FEE1A1862}" presName="circ3" presStyleLbl="vennNode1" presStyleIdx="2" presStyleCnt="5"/>
      <dgm:spPr/>
    </dgm:pt>
    <dgm:pt modelId="{B1B870CD-21C8-46EB-B834-257698B2BB5E}" type="pres">
      <dgm:prSet presAssocID="{8A9E273E-BB9F-41F4-A46A-816FEE1A1862}" presName="circ3Tx" presStyleLbl="revTx" presStyleIdx="0" presStyleCnt="0" custLinFactNeighborX="-9935" custLinFactNeighborY="-7440">
        <dgm:presLayoutVars>
          <dgm:chMax val="0"/>
          <dgm:chPref val="0"/>
          <dgm:bulletEnabled val="1"/>
        </dgm:presLayoutVars>
      </dgm:prSet>
      <dgm:spPr/>
    </dgm:pt>
    <dgm:pt modelId="{2949C816-E06B-4C9C-B904-63B9FA3173AA}" type="pres">
      <dgm:prSet presAssocID="{17F13A26-0520-42E8-9CEC-AE11C72FDF7F}" presName="circ4" presStyleLbl="vennNode1" presStyleIdx="3" presStyleCnt="5"/>
      <dgm:spPr/>
    </dgm:pt>
    <dgm:pt modelId="{1B7C400F-7627-43E7-995B-EAF8D6CE2309}" type="pres">
      <dgm:prSet presAssocID="{17F13A26-0520-42E8-9CEC-AE11C72FDF7F}" presName="circ4Tx" presStyleLbl="revTx" presStyleIdx="0" presStyleCnt="0">
        <dgm:presLayoutVars>
          <dgm:chMax val="0"/>
          <dgm:chPref val="0"/>
          <dgm:bulletEnabled val="1"/>
        </dgm:presLayoutVars>
      </dgm:prSet>
      <dgm:spPr/>
    </dgm:pt>
    <dgm:pt modelId="{78BCBBFD-1C46-4623-9C30-BE4F607F6D0E}" type="pres">
      <dgm:prSet presAssocID="{D439B4B8-EA55-4202-94F1-7A9359DB58EA}" presName="circ5" presStyleLbl="vennNode1" presStyleIdx="4" presStyleCnt="5"/>
      <dgm:spPr/>
    </dgm:pt>
    <dgm:pt modelId="{EB864C5D-6E77-4972-8497-0E95AACE619E}" type="pres">
      <dgm:prSet presAssocID="{D439B4B8-EA55-4202-94F1-7A9359DB58EA}" presName="circ5Tx" presStyleLbl="revTx" presStyleIdx="0" presStyleCnt="0" custScaleX="125591">
        <dgm:presLayoutVars>
          <dgm:chMax val="0"/>
          <dgm:chPref val="0"/>
          <dgm:bulletEnabled val="1"/>
        </dgm:presLayoutVars>
      </dgm:prSet>
      <dgm:spPr/>
    </dgm:pt>
  </dgm:ptLst>
  <dgm:cxnLst>
    <dgm:cxn modelId="{C6568375-A8C8-48E9-A9E5-8D9CF171CBA0}" type="presOf" srcId="{D439B4B8-EA55-4202-94F1-7A9359DB58EA}" destId="{EB864C5D-6E77-4972-8497-0E95AACE619E}" srcOrd="0" destOrd="0" presId="urn:microsoft.com/office/officeart/2005/8/layout/venn1"/>
    <dgm:cxn modelId="{9FF4AD01-90D3-436C-B193-1F375E526BE7}" type="presOf" srcId="{17F13A26-0520-42E8-9CEC-AE11C72FDF7F}" destId="{1B7C400F-7627-43E7-995B-EAF8D6CE2309}" srcOrd="0" destOrd="0" presId="urn:microsoft.com/office/officeart/2005/8/layout/venn1"/>
    <dgm:cxn modelId="{8AFE2E5A-5EEB-4394-819E-58F65E0737C9}" type="presOf" srcId="{8A9E273E-BB9F-41F4-A46A-816FEE1A1862}" destId="{B1B870CD-21C8-46EB-B834-257698B2BB5E}" srcOrd="0" destOrd="0" presId="urn:microsoft.com/office/officeart/2005/8/layout/venn1"/>
    <dgm:cxn modelId="{11D0F480-3C0F-431B-B8E7-B1838B64FF6A}" srcId="{4BED4758-802B-4A24-BD26-E1F57799EBB3}" destId="{7D872D85-E45A-4612-AF2E-BA89CF463C45}" srcOrd="1" destOrd="0" parTransId="{FE420F7D-BA23-4BB3-9BCB-918470432EC5}" sibTransId="{0ABB8253-1A16-4922-A46B-3A8FEBFE36A2}"/>
    <dgm:cxn modelId="{39E4CFB5-1197-452D-A8B3-097919B40877}" srcId="{4BED4758-802B-4A24-BD26-E1F57799EBB3}" destId="{D439B4B8-EA55-4202-94F1-7A9359DB58EA}" srcOrd="4" destOrd="0" parTransId="{67E7FC71-31F9-4268-8510-4E35F7801EC4}" sibTransId="{18C3B116-1BF4-4677-9F99-CCB662244032}"/>
    <dgm:cxn modelId="{7295EA89-9AFF-4CB9-A231-8D45B69929F6}" srcId="{4BED4758-802B-4A24-BD26-E1F57799EBB3}" destId="{F3CB268B-DA13-4C36-AD7D-03775DFA4765}" srcOrd="0" destOrd="0" parTransId="{965CC6BA-B4EE-4F6E-B13B-C4B3428918CF}" sibTransId="{B788DA1F-F491-42BC-84FE-AC51D88AAAC0}"/>
    <dgm:cxn modelId="{E99F3536-2739-4B63-B83B-907736AD9432}" srcId="{4BED4758-802B-4A24-BD26-E1F57799EBB3}" destId="{17F13A26-0520-42E8-9CEC-AE11C72FDF7F}" srcOrd="3" destOrd="0" parTransId="{FD347D5B-C25A-4DAF-9590-E5402DCB8E01}" sibTransId="{EBF1667C-5CD8-4B5A-BF38-01CB93FAA8F2}"/>
    <dgm:cxn modelId="{3E58D600-440F-403B-B70F-5DD11A95C9DB}" type="presOf" srcId="{7D872D85-E45A-4612-AF2E-BA89CF463C45}" destId="{F794FB03-E0AB-4356-B21D-7DCDE970B771}" srcOrd="0" destOrd="0" presId="urn:microsoft.com/office/officeart/2005/8/layout/venn1"/>
    <dgm:cxn modelId="{AC7FA402-5C3F-42FC-B3DC-0FC526C75E98}" type="presOf" srcId="{4BED4758-802B-4A24-BD26-E1F57799EBB3}" destId="{B6EE9404-14E8-48D4-B895-7A76EC4EF982}" srcOrd="0" destOrd="0" presId="urn:microsoft.com/office/officeart/2005/8/layout/venn1"/>
    <dgm:cxn modelId="{D93CE8F8-1B85-46B7-8605-671D7922D091}" type="presOf" srcId="{F3CB268B-DA13-4C36-AD7D-03775DFA4765}" destId="{A46ACEDF-CEE7-4D21-8C2E-CF3C95B65222}" srcOrd="0" destOrd="0" presId="urn:microsoft.com/office/officeart/2005/8/layout/venn1"/>
    <dgm:cxn modelId="{A1D683AF-2FBB-4845-92F4-05E5D557B1F5}" srcId="{4BED4758-802B-4A24-BD26-E1F57799EBB3}" destId="{8A9E273E-BB9F-41F4-A46A-816FEE1A1862}" srcOrd="2" destOrd="0" parTransId="{809AFD85-A3B9-44B6-907C-C9B3BB82C184}" sibTransId="{3C5F2EEE-12E4-47FC-B9AF-B57FC978E30F}"/>
    <dgm:cxn modelId="{20516BCE-9D26-4807-A81E-C22918FE06E4}" type="presParOf" srcId="{B6EE9404-14E8-48D4-B895-7A76EC4EF982}" destId="{3C7BC632-E6FF-45C6-B951-DE225D6F6126}" srcOrd="0" destOrd="0" presId="urn:microsoft.com/office/officeart/2005/8/layout/venn1"/>
    <dgm:cxn modelId="{3CC9F3E1-0156-4D8B-B47D-B1E999D9F5E4}" type="presParOf" srcId="{B6EE9404-14E8-48D4-B895-7A76EC4EF982}" destId="{A46ACEDF-CEE7-4D21-8C2E-CF3C95B65222}" srcOrd="1" destOrd="0" presId="urn:microsoft.com/office/officeart/2005/8/layout/venn1"/>
    <dgm:cxn modelId="{5E7EA7E3-CDB4-4322-81F0-B97BD9D6EA95}" type="presParOf" srcId="{B6EE9404-14E8-48D4-B895-7A76EC4EF982}" destId="{37A74F9B-0645-4A9C-9130-9E1113B571BA}" srcOrd="2" destOrd="0" presId="urn:microsoft.com/office/officeart/2005/8/layout/venn1"/>
    <dgm:cxn modelId="{D154227C-8670-4903-8E3C-C083220DEC65}" type="presParOf" srcId="{B6EE9404-14E8-48D4-B895-7A76EC4EF982}" destId="{F794FB03-E0AB-4356-B21D-7DCDE970B771}" srcOrd="3" destOrd="0" presId="urn:microsoft.com/office/officeart/2005/8/layout/venn1"/>
    <dgm:cxn modelId="{BE6FB8E6-DE3A-4C2B-9518-C7577FEE951A}" type="presParOf" srcId="{B6EE9404-14E8-48D4-B895-7A76EC4EF982}" destId="{3DABDB6E-DDAD-49F6-9082-A6B5A91B6FA0}" srcOrd="4" destOrd="0" presId="urn:microsoft.com/office/officeart/2005/8/layout/venn1"/>
    <dgm:cxn modelId="{380CAAB1-C6F6-42B5-B53F-DE7B93B1B40A}" type="presParOf" srcId="{B6EE9404-14E8-48D4-B895-7A76EC4EF982}" destId="{B1B870CD-21C8-46EB-B834-257698B2BB5E}" srcOrd="5" destOrd="0" presId="urn:microsoft.com/office/officeart/2005/8/layout/venn1"/>
    <dgm:cxn modelId="{732236C0-5744-4581-97B7-39464637BA3D}" type="presParOf" srcId="{B6EE9404-14E8-48D4-B895-7A76EC4EF982}" destId="{2949C816-E06B-4C9C-B904-63B9FA3173AA}" srcOrd="6" destOrd="0" presId="urn:microsoft.com/office/officeart/2005/8/layout/venn1"/>
    <dgm:cxn modelId="{9D4C3D1A-4EBB-4717-AA31-865C89E0DAA6}" type="presParOf" srcId="{B6EE9404-14E8-48D4-B895-7A76EC4EF982}" destId="{1B7C400F-7627-43E7-995B-EAF8D6CE2309}" srcOrd="7" destOrd="0" presId="urn:microsoft.com/office/officeart/2005/8/layout/venn1"/>
    <dgm:cxn modelId="{6047F563-CFB9-4A93-B99C-EB661AF9CF35}" type="presParOf" srcId="{B6EE9404-14E8-48D4-B895-7A76EC4EF982}" destId="{78BCBBFD-1C46-4623-9C30-BE4F607F6D0E}" srcOrd="8" destOrd="0" presId="urn:microsoft.com/office/officeart/2005/8/layout/venn1"/>
    <dgm:cxn modelId="{C11F56E3-A372-4302-81E5-BAA4C61ACD67}" type="presParOf" srcId="{B6EE9404-14E8-48D4-B895-7A76EC4EF982}" destId="{EB864C5D-6E77-4972-8497-0E95AACE619E}"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9B13A8-25FE-4920-898E-4F1905DBBA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566B91-D3F7-4A3B-82D6-BB8963DA802B}">
      <dgm:prSet phldrT="[Text]" custT="1"/>
      <dgm:spPr/>
      <dgm:t>
        <a:bodyPr/>
        <a:lstStyle/>
        <a:p>
          <a:r>
            <a:rPr lang="en-US" sz="2800" dirty="0" smtClean="0">
              <a:latin typeface="Calibri" pitchFamily="34" charset="0"/>
              <a:cs typeface="Calibri" pitchFamily="34" charset="0"/>
            </a:rPr>
            <a:t>Youth survey</a:t>
          </a:r>
          <a:endParaRPr lang="en-US" sz="2800" dirty="0">
            <a:latin typeface="Calibri" pitchFamily="34" charset="0"/>
            <a:cs typeface="Calibri" pitchFamily="34" charset="0"/>
          </a:endParaRPr>
        </a:p>
      </dgm:t>
    </dgm:pt>
    <dgm:pt modelId="{C4610F42-A167-4814-9463-330427595368}" type="parTrans" cxnId="{136EBCF7-C410-46F7-BADE-3DE916775BFB}">
      <dgm:prSet/>
      <dgm:spPr/>
      <dgm:t>
        <a:bodyPr/>
        <a:lstStyle/>
        <a:p>
          <a:endParaRPr lang="en-US" sz="1800">
            <a:latin typeface="Calibri" pitchFamily="34" charset="0"/>
            <a:cs typeface="Calibri" pitchFamily="34" charset="0"/>
          </a:endParaRPr>
        </a:p>
      </dgm:t>
    </dgm:pt>
    <dgm:pt modelId="{0D0A64F5-C37C-48BB-AA2D-8F8548AACB18}" type="sibTrans" cxnId="{136EBCF7-C410-46F7-BADE-3DE916775BFB}">
      <dgm:prSet/>
      <dgm:spPr/>
      <dgm:t>
        <a:bodyPr/>
        <a:lstStyle/>
        <a:p>
          <a:endParaRPr lang="en-US" sz="1800">
            <a:latin typeface="Calibri" pitchFamily="34" charset="0"/>
            <a:cs typeface="Calibri" pitchFamily="34" charset="0"/>
          </a:endParaRPr>
        </a:p>
      </dgm:t>
    </dgm:pt>
    <dgm:pt modelId="{5930E5F8-F3E5-44F8-AFDF-8588CEB5C76D}">
      <dgm:prSet phldrT="[Text]" custT="1"/>
      <dgm:spPr/>
      <dgm:t>
        <a:bodyPr/>
        <a:lstStyle/>
        <a:p>
          <a:r>
            <a:rPr lang="en-US" sz="2800" dirty="0" smtClean="0">
              <a:latin typeface="Calibri" pitchFamily="34" charset="0"/>
              <a:cs typeface="Calibri" pitchFamily="34" charset="0"/>
            </a:rPr>
            <a:t>Supervisor survey</a:t>
          </a:r>
          <a:endParaRPr lang="en-US" sz="2800" dirty="0">
            <a:latin typeface="Calibri" pitchFamily="34" charset="0"/>
            <a:cs typeface="Calibri" pitchFamily="34" charset="0"/>
          </a:endParaRPr>
        </a:p>
      </dgm:t>
    </dgm:pt>
    <dgm:pt modelId="{AB68F563-8011-4977-9CC3-D50DBF6271D4}" type="parTrans" cxnId="{BE4F5E45-257C-4853-A085-6617E7048367}">
      <dgm:prSet/>
      <dgm:spPr/>
      <dgm:t>
        <a:bodyPr/>
        <a:lstStyle/>
        <a:p>
          <a:endParaRPr lang="en-US" sz="1800">
            <a:latin typeface="Calibri" pitchFamily="34" charset="0"/>
            <a:cs typeface="Calibri" pitchFamily="34" charset="0"/>
          </a:endParaRPr>
        </a:p>
      </dgm:t>
    </dgm:pt>
    <dgm:pt modelId="{9248CC7E-9C3A-4D71-B40C-58B11C6B7EAE}" type="sibTrans" cxnId="{BE4F5E45-257C-4853-A085-6617E7048367}">
      <dgm:prSet/>
      <dgm:spPr/>
      <dgm:t>
        <a:bodyPr/>
        <a:lstStyle/>
        <a:p>
          <a:endParaRPr lang="en-US" sz="1800">
            <a:latin typeface="Calibri" pitchFamily="34" charset="0"/>
            <a:cs typeface="Calibri" pitchFamily="34" charset="0"/>
          </a:endParaRPr>
        </a:p>
      </dgm:t>
    </dgm:pt>
    <dgm:pt modelId="{41D9195F-8FCE-423B-80C5-B48302D3A43E}">
      <dgm:prSet phldrT="[Text]" custT="1"/>
      <dgm:spPr/>
      <dgm:t>
        <a:bodyPr/>
        <a:lstStyle/>
        <a:p>
          <a:r>
            <a:rPr lang="en-US" sz="2800" dirty="0" smtClean="0">
              <a:latin typeface="Calibri" pitchFamily="34" charset="0"/>
              <a:cs typeface="Calibri" pitchFamily="34" charset="0"/>
            </a:rPr>
            <a:t>Administrator report</a:t>
          </a:r>
          <a:endParaRPr lang="en-US" sz="2800" dirty="0">
            <a:latin typeface="Calibri" pitchFamily="34" charset="0"/>
            <a:cs typeface="Calibri" pitchFamily="34" charset="0"/>
          </a:endParaRPr>
        </a:p>
      </dgm:t>
    </dgm:pt>
    <dgm:pt modelId="{6CA0BEFB-C95E-4436-8887-47EA902DFC82}" type="parTrans" cxnId="{A8F9BBE4-86C7-48D9-AC72-61919A6B0E9C}">
      <dgm:prSet/>
      <dgm:spPr/>
      <dgm:t>
        <a:bodyPr/>
        <a:lstStyle/>
        <a:p>
          <a:endParaRPr lang="en-US" sz="1800">
            <a:latin typeface="Calibri" pitchFamily="34" charset="0"/>
            <a:cs typeface="Calibri" pitchFamily="34" charset="0"/>
          </a:endParaRPr>
        </a:p>
      </dgm:t>
    </dgm:pt>
    <dgm:pt modelId="{5EF0CA8A-B9F9-4A98-B769-A58C389788BB}" type="sibTrans" cxnId="{A8F9BBE4-86C7-48D9-AC72-61919A6B0E9C}">
      <dgm:prSet/>
      <dgm:spPr/>
      <dgm:t>
        <a:bodyPr/>
        <a:lstStyle/>
        <a:p>
          <a:endParaRPr lang="en-US" sz="1800">
            <a:latin typeface="Calibri" pitchFamily="34" charset="0"/>
            <a:cs typeface="Calibri" pitchFamily="34" charset="0"/>
          </a:endParaRPr>
        </a:p>
      </dgm:t>
    </dgm:pt>
    <dgm:pt modelId="{D62A32F8-6993-467E-B999-5C7C802D1A27}">
      <dgm:prSet phldrT="[Text]" custT="1"/>
      <dgm:spPr/>
      <dgm:t>
        <a:bodyPr/>
        <a:lstStyle/>
        <a:p>
          <a:r>
            <a:rPr lang="en-US" sz="2800" dirty="0" smtClean="0">
              <a:latin typeface="Calibri" pitchFamily="34" charset="0"/>
              <a:cs typeface="Calibri" pitchFamily="34" charset="0"/>
            </a:rPr>
            <a:t>Observational program self-assessment</a:t>
          </a:r>
          <a:endParaRPr lang="en-US" sz="2800" dirty="0">
            <a:latin typeface="Calibri" pitchFamily="34" charset="0"/>
            <a:cs typeface="Calibri" pitchFamily="34" charset="0"/>
          </a:endParaRPr>
        </a:p>
      </dgm:t>
    </dgm:pt>
    <dgm:pt modelId="{7865AEC7-BDBE-4142-8552-74AF88C0DF30}" type="parTrans" cxnId="{8457983F-43E7-487D-998C-CCCDE0F7073F}">
      <dgm:prSet/>
      <dgm:spPr/>
      <dgm:t>
        <a:bodyPr/>
        <a:lstStyle/>
        <a:p>
          <a:endParaRPr lang="en-US" sz="1800">
            <a:latin typeface="Calibri" pitchFamily="34" charset="0"/>
            <a:cs typeface="Calibri" pitchFamily="34" charset="0"/>
          </a:endParaRPr>
        </a:p>
      </dgm:t>
    </dgm:pt>
    <dgm:pt modelId="{DD98DF13-3A00-4845-B5BF-9BFA95696959}" type="sibTrans" cxnId="{8457983F-43E7-487D-998C-CCCDE0F7073F}">
      <dgm:prSet/>
      <dgm:spPr/>
      <dgm:t>
        <a:bodyPr/>
        <a:lstStyle/>
        <a:p>
          <a:endParaRPr lang="en-US" sz="1800">
            <a:latin typeface="Calibri" pitchFamily="34" charset="0"/>
            <a:cs typeface="Calibri" pitchFamily="34" charset="0"/>
          </a:endParaRPr>
        </a:p>
      </dgm:t>
    </dgm:pt>
    <dgm:pt modelId="{3DD03FBC-950D-4CA0-9120-1EC5E322D4B1}">
      <dgm:prSet phldrT="[Text]" custT="1"/>
      <dgm:spPr/>
      <dgm:t>
        <a:bodyPr/>
        <a:lstStyle/>
        <a:p>
          <a:r>
            <a:rPr lang="en-US" sz="2800" dirty="0" smtClean="0">
              <a:latin typeface="Calibri" pitchFamily="34" charset="0"/>
              <a:cs typeface="Calibri" pitchFamily="34" charset="0"/>
            </a:rPr>
            <a:t>Attendance/ activity data (web)</a:t>
          </a:r>
          <a:endParaRPr lang="en-US" sz="2800" dirty="0">
            <a:latin typeface="Calibri" pitchFamily="34" charset="0"/>
            <a:cs typeface="Calibri" pitchFamily="34" charset="0"/>
          </a:endParaRPr>
        </a:p>
      </dgm:t>
    </dgm:pt>
    <dgm:pt modelId="{70BC04EC-730B-4EBA-9E00-B897FB879C6D}" type="parTrans" cxnId="{A54E046A-EF8C-424B-896E-5014E330CD5E}">
      <dgm:prSet/>
      <dgm:spPr/>
      <dgm:t>
        <a:bodyPr/>
        <a:lstStyle/>
        <a:p>
          <a:endParaRPr lang="en-US" sz="1800">
            <a:latin typeface="Calibri" pitchFamily="34" charset="0"/>
            <a:cs typeface="Calibri" pitchFamily="34" charset="0"/>
          </a:endParaRPr>
        </a:p>
      </dgm:t>
    </dgm:pt>
    <dgm:pt modelId="{84237132-3D6C-4612-BDA8-F10DFEF53A74}" type="sibTrans" cxnId="{A54E046A-EF8C-424B-896E-5014E330CD5E}">
      <dgm:prSet/>
      <dgm:spPr/>
      <dgm:t>
        <a:bodyPr/>
        <a:lstStyle/>
        <a:p>
          <a:endParaRPr lang="en-US" sz="1800">
            <a:latin typeface="Calibri" pitchFamily="34" charset="0"/>
            <a:cs typeface="Calibri" pitchFamily="34" charset="0"/>
          </a:endParaRPr>
        </a:p>
      </dgm:t>
    </dgm:pt>
    <dgm:pt modelId="{CC2E1D8A-8C11-4838-A22D-12773A4E8EDF}">
      <dgm:prSet phldrT="[Text]" custT="1"/>
      <dgm:spPr/>
      <dgm:t>
        <a:bodyPr/>
        <a:lstStyle/>
        <a:p>
          <a:r>
            <a:rPr lang="en-US" sz="2800" dirty="0" smtClean="0">
              <a:latin typeface="Calibri" pitchFamily="34" charset="0"/>
              <a:cs typeface="Calibri" pitchFamily="34" charset="0"/>
            </a:rPr>
            <a:t>Parent survey</a:t>
          </a:r>
          <a:endParaRPr lang="en-US" sz="2800" dirty="0">
            <a:latin typeface="Calibri" pitchFamily="34" charset="0"/>
            <a:cs typeface="Calibri" pitchFamily="34" charset="0"/>
          </a:endParaRPr>
        </a:p>
      </dgm:t>
    </dgm:pt>
    <dgm:pt modelId="{AB07C78C-22BD-483F-96F3-7226CB8797A3}" type="parTrans" cxnId="{B0D17802-C53A-44C1-B529-3AE4A13DC658}">
      <dgm:prSet/>
      <dgm:spPr/>
      <dgm:t>
        <a:bodyPr/>
        <a:lstStyle/>
        <a:p>
          <a:endParaRPr lang="en-US" sz="1800">
            <a:latin typeface="Calibri" pitchFamily="34" charset="0"/>
            <a:cs typeface="Calibri" pitchFamily="34" charset="0"/>
          </a:endParaRPr>
        </a:p>
      </dgm:t>
    </dgm:pt>
    <dgm:pt modelId="{806CF318-B1D9-4BA0-867D-556655059E0D}" type="sibTrans" cxnId="{B0D17802-C53A-44C1-B529-3AE4A13DC658}">
      <dgm:prSet/>
      <dgm:spPr/>
      <dgm:t>
        <a:bodyPr/>
        <a:lstStyle/>
        <a:p>
          <a:endParaRPr lang="en-US" sz="1800">
            <a:latin typeface="Calibri" pitchFamily="34" charset="0"/>
            <a:cs typeface="Calibri" pitchFamily="34" charset="0"/>
          </a:endParaRPr>
        </a:p>
      </dgm:t>
    </dgm:pt>
    <dgm:pt modelId="{D2714E3F-D84E-44D3-8C2D-47DA7DE4E3D9}">
      <dgm:prSet phldrT="[Text]" custT="1"/>
      <dgm:spPr/>
      <dgm:t>
        <a:bodyPr/>
        <a:lstStyle/>
        <a:p>
          <a:r>
            <a:rPr lang="en-US" sz="2800" dirty="0" smtClean="0">
              <a:latin typeface="Calibri" pitchFamily="34" charset="0"/>
              <a:cs typeface="Calibri" pitchFamily="34" charset="0"/>
            </a:rPr>
            <a:t>Staff survey</a:t>
          </a:r>
          <a:endParaRPr lang="en-US" sz="2800" dirty="0">
            <a:latin typeface="Calibri" pitchFamily="34" charset="0"/>
            <a:cs typeface="Calibri" pitchFamily="34" charset="0"/>
          </a:endParaRPr>
        </a:p>
      </dgm:t>
    </dgm:pt>
    <dgm:pt modelId="{F5A28BC0-DDB7-4559-9220-E15A0896A40A}" type="parTrans" cxnId="{13EBFC83-D702-41F8-BB62-C0AC2EE4056B}">
      <dgm:prSet/>
      <dgm:spPr/>
      <dgm:t>
        <a:bodyPr/>
        <a:lstStyle/>
        <a:p>
          <a:endParaRPr lang="en-US" sz="1800">
            <a:latin typeface="Calibri" pitchFamily="34" charset="0"/>
            <a:cs typeface="Calibri" pitchFamily="34" charset="0"/>
          </a:endParaRPr>
        </a:p>
      </dgm:t>
    </dgm:pt>
    <dgm:pt modelId="{D58AA7ED-2707-4055-B9F5-F7DF9508BD3E}" type="sibTrans" cxnId="{13EBFC83-D702-41F8-BB62-C0AC2EE4056B}">
      <dgm:prSet/>
      <dgm:spPr/>
      <dgm:t>
        <a:bodyPr/>
        <a:lstStyle/>
        <a:p>
          <a:endParaRPr lang="en-US" sz="1800">
            <a:latin typeface="Calibri" pitchFamily="34" charset="0"/>
            <a:cs typeface="Calibri" pitchFamily="34" charset="0"/>
          </a:endParaRPr>
        </a:p>
      </dgm:t>
    </dgm:pt>
    <dgm:pt modelId="{37F04CEB-923F-4BEF-9659-9463FF77A7AD}">
      <dgm:prSet phldrT="[Text]" custT="1"/>
      <dgm:spPr/>
      <dgm:t>
        <a:bodyPr/>
        <a:lstStyle/>
        <a:p>
          <a:r>
            <a:rPr lang="en-US" sz="2800" dirty="0" smtClean="0">
              <a:latin typeface="Calibri" pitchFamily="34" charset="0"/>
              <a:cs typeface="Calibri" pitchFamily="34" charset="0"/>
            </a:rPr>
            <a:t>School outcomes data</a:t>
          </a:r>
          <a:endParaRPr lang="en-US" sz="2800" dirty="0">
            <a:latin typeface="Calibri" pitchFamily="34" charset="0"/>
            <a:cs typeface="Calibri" pitchFamily="34" charset="0"/>
          </a:endParaRPr>
        </a:p>
      </dgm:t>
    </dgm:pt>
    <dgm:pt modelId="{D4CB1774-23DA-4950-8B91-47C0980A11C4}" type="parTrans" cxnId="{F1FBD778-18DC-4F04-B08B-5310D9870CB6}">
      <dgm:prSet/>
      <dgm:spPr/>
      <dgm:t>
        <a:bodyPr/>
        <a:lstStyle/>
        <a:p>
          <a:endParaRPr lang="en-US" sz="1800">
            <a:latin typeface="Calibri" pitchFamily="34" charset="0"/>
            <a:cs typeface="Calibri" pitchFamily="34" charset="0"/>
          </a:endParaRPr>
        </a:p>
      </dgm:t>
    </dgm:pt>
    <dgm:pt modelId="{6ED6A8BE-E9AC-4D36-8F8A-D9AA778D230F}" type="sibTrans" cxnId="{F1FBD778-18DC-4F04-B08B-5310D9870CB6}">
      <dgm:prSet/>
      <dgm:spPr/>
      <dgm:t>
        <a:bodyPr/>
        <a:lstStyle/>
        <a:p>
          <a:endParaRPr lang="en-US" sz="1800">
            <a:latin typeface="Calibri" pitchFamily="34" charset="0"/>
            <a:cs typeface="Calibri" pitchFamily="34" charset="0"/>
          </a:endParaRPr>
        </a:p>
      </dgm:t>
    </dgm:pt>
    <dgm:pt modelId="{54F52275-D18E-4159-8E18-6393FC930433}" type="pres">
      <dgm:prSet presAssocID="{BC9B13A8-25FE-4920-898E-4F1905DBBAF4}" presName="diagram" presStyleCnt="0">
        <dgm:presLayoutVars>
          <dgm:dir/>
          <dgm:resizeHandles val="exact"/>
        </dgm:presLayoutVars>
      </dgm:prSet>
      <dgm:spPr/>
    </dgm:pt>
    <dgm:pt modelId="{6D84785A-9E0D-4321-97C1-F4BFC816FB3E}" type="pres">
      <dgm:prSet presAssocID="{BB566B91-D3F7-4A3B-82D6-BB8963DA802B}" presName="node" presStyleLbl="node1" presStyleIdx="0" presStyleCnt="8">
        <dgm:presLayoutVars>
          <dgm:bulletEnabled val="1"/>
        </dgm:presLayoutVars>
      </dgm:prSet>
      <dgm:spPr/>
    </dgm:pt>
    <dgm:pt modelId="{C2C2130D-2E0F-4C8D-94C2-0989C304CE02}" type="pres">
      <dgm:prSet presAssocID="{0D0A64F5-C37C-48BB-AA2D-8F8548AACB18}" presName="sibTrans" presStyleCnt="0"/>
      <dgm:spPr/>
    </dgm:pt>
    <dgm:pt modelId="{43F8E346-14C7-4E6C-8E16-DC4DE092B230}" type="pres">
      <dgm:prSet presAssocID="{CC2E1D8A-8C11-4838-A22D-12773A4E8EDF}" presName="node" presStyleLbl="node1" presStyleIdx="1" presStyleCnt="8">
        <dgm:presLayoutVars>
          <dgm:bulletEnabled val="1"/>
        </dgm:presLayoutVars>
      </dgm:prSet>
      <dgm:spPr/>
    </dgm:pt>
    <dgm:pt modelId="{5A38961E-DAD0-480F-A385-E1B49BA03B43}" type="pres">
      <dgm:prSet presAssocID="{806CF318-B1D9-4BA0-867D-556655059E0D}" presName="sibTrans" presStyleCnt="0"/>
      <dgm:spPr/>
    </dgm:pt>
    <dgm:pt modelId="{D75452B7-24D1-4DF4-A6D4-1F051BF91CEF}" type="pres">
      <dgm:prSet presAssocID="{D2714E3F-D84E-44D3-8C2D-47DA7DE4E3D9}" presName="node" presStyleLbl="node1" presStyleIdx="2" presStyleCnt="8">
        <dgm:presLayoutVars>
          <dgm:bulletEnabled val="1"/>
        </dgm:presLayoutVars>
      </dgm:prSet>
      <dgm:spPr/>
    </dgm:pt>
    <dgm:pt modelId="{0EC5D7CD-445D-4A70-9461-355E2965A450}" type="pres">
      <dgm:prSet presAssocID="{D58AA7ED-2707-4055-B9F5-F7DF9508BD3E}" presName="sibTrans" presStyleCnt="0"/>
      <dgm:spPr/>
    </dgm:pt>
    <dgm:pt modelId="{7790FB98-4CC3-467E-AE37-A80CC9D34082}" type="pres">
      <dgm:prSet presAssocID="{5930E5F8-F3E5-44F8-AFDF-8588CEB5C76D}" presName="node" presStyleLbl="node1" presStyleIdx="3" presStyleCnt="8">
        <dgm:presLayoutVars>
          <dgm:bulletEnabled val="1"/>
        </dgm:presLayoutVars>
      </dgm:prSet>
      <dgm:spPr/>
      <dgm:t>
        <a:bodyPr/>
        <a:lstStyle/>
        <a:p>
          <a:endParaRPr lang="en-US"/>
        </a:p>
      </dgm:t>
    </dgm:pt>
    <dgm:pt modelId="{EC231276-2140-4150-ACBF-C26B93AD4CEB}" type="pres">
      <dgm:prSet presAssocID="{9248CC7E-9C3A-4D71-B40C-58B11C6B7EAE}" presName="sibTrans" presStyleCnt="0"/>
      <dgm:spPr/>
    </dgm:pt>
    <dgm:pt modelId="{4A5D1EC8-F8E8-48EC-A169-D7223C04095A}" type="pres">
      <dgm:prSet presAssocID="{41D9195F-8FCE-423B-80C5-B48302D3A43E}" presName="node" presStyleLbl="node1" presStyleIdx="4" presStyleCnt="8">
        <dgm:presLayoutVars>
          <dgm:bulletEnabled val="1"/>
        </dgm:presLayoutVars>
      </dgm:prSet>
      <dgm:spPr/>
      <dgm:t>
        <a:bodyPr/>
        <a:lstStyle/>
        <a:p>
          <a:endParaRPr lang="en-US"/>
        </a:p>
      </dgm:t>
    </dgm:pt>
    <dgm:pt modelId="{5D2DB2C8-0B3F-419F-BDF7-6B5E5EFC5F12}" type="pres">
      <dgm:prSet presAssocID="{5EF0CA8A-B9F9-4A98-B769-A58C389788BB}" presName="sibTrans" presStyleCnt="0"/>
      <dgm:spPr/>
    </dgm:pt>
    <dgm:pt modelId="{D8D6AF16-3706-4A5B-ADB3-A9C818BB81A9}" type="pres">
      <dgm:prSet presAssocID="{D62A32F8-6993-467E-B999-5C7C802D1A27}" presName="node" presStyleLbl="node1" presStyleIdx="5" presStyleCnt="8">
        <dgm:presLayoutVars>
          <dgm:bulletEnabled val="1"/>
        </dgm:presLayoutVars>
      </dgm:prSet>
      <dgm:spPr/>
      <dgm:t>
        <a:bodyPr/>
        <a:lstStyle/>
        <a:p>
          <a:endParaRPr lang="en-US"/>
        </a:p>
      </dgm:t>
    </dgm:pt>
    <dgm:pt modelId="{D8E02C1C-024E-415C-A42B-F8446C9C7DAC}" type="pres">
      <dgm:prSet presAssocID="{DD98DF13-3A00-4845-B5BF-9BFA95696959}" presName="sibTrans" presStyleCnt="0"/>
      <dgm:spPr/>
    </dgm:pt>
    <dgm:pt modelId="{801304F7-786D-4654-86CF-5FB4B0AF2675}" type="pres">
      <dgm:prSet presAssocID="{3DD03FBC-950D-4CA0-9120-1EC5E322D4B1}" presName="node" presStyleLbl="node1" presStyleIdx="6" presStyleCnt="8">
        <dgm:presLayoutVars>
          <dgm:bulletEnabled val="1"/>
        </dgm:presLayoutVars>
      </dgm:prSet>
      <dgm:spPr/>
      <dgm:t>
        <a:bodyPr/>
        <a:lstStyle/>
        <a:p>
          <a:endParaRPr lang="en-US"/>
        </a:p>
      </dgm:t>
    </dgm:pt>
    <dgm:pt modelId="{C29DECB1-FE55-4550-B58C-088B16FBDE7F}" type="pres">
      <dgm:prSet presAssocID="{84237132-3D6C-4612-BDA8-F10DFEF53A74}" presName="sibTrans" presStyleCnt="0"/>
      <dgm:spPr/>
    </dgm:pt>
    <dgm:pt modelId="{53F0B695-2992-4951-B797-AC4B85816B09}" type="pres">
      <dgm:prSet presAssocID="{37F04CEB-923F-4BEF-9659-9463FF77A7AD}" presName="node" presStyleLbl="node1" presStyleIdx="7" presStyleCnt="8">
        <dgm:presLayoutVars>
          <dgm:bulletEnabled val="1"/>
        </dgm:presLayoutVars>
      </dgm:prSet>
      <dgm:spPr/>
    </dgm:pt>
  </dgm:ptLst>
  <dgm:cxnLst>
    <dgm:cxn modelId="{A54E046A-EF8C-424B-896E-5014E330CD5E}" srcId="{BC9B13A8-25FE-4920-898E-4F1905DBBAF4}" destId="{3DD03FBC-950D-4CA0-9120-1EC5E322D4B1}" srcOrd="6" destOrd="0" parTransId="{70BC04EC-730B-4EBA-9E00-B897FB879C6D}" sibTransId="{84237132-3D6C-4612-BDA8-F10DFEF53A74}"/>
    <dgm:cxn modelId="{6024294A-634A-4369-85C3-2F4EAECA064B}" type="presOf" srcId="{41D9195F-8FCE-423B-80C5-B48302D3A43E}" destId="{4A5D1EC8-F8E8-48EC-A169-D7223C04095A}" srcOrd="0" destOrd="0" presId="urn:microsoft.com/office/officeart/2005/8/layout/default"/>
    <dgm:cxn modelId="{A967C736-D62B-4280-8B42-75000F864E46}" type="presOf" srcId="{37F04CEB-923F-4BEF-9659-9463FF77A7AD}" destId="{53F0B695-2992-4951-B797-AC4B85816B09}" srcOrd="0" destOrd="0" presId="urn:microsoft.com/office/officeart/2005/8/layout/default"/>
    <dgm:cxn modelId="{C24B8B1B-CA53-4884-8261-59AA21C3B187}" type="presOf" srcId="{D62A32F8-6993-467E-B999-5C7C802D1A27}" destId="{D8D6AF16-3706-4A5B-ADB3-A9C818BB81A9}" srcOrd="0" destOrd="0" presId="urn:microsoft.com/office/officeart/2005/8/layout/default"/>
    <dgm:cxn modelId="{18B65D69-7023-4180-B21B-841F0D0CC5E6}" type="presOf" srcId="{BB566B91-D3F7-4A3B-82D6-BB8963DA802B}" destId="{6D84785A-9E0D-4321-97C1-F4BFC816FB3E}" srcOrd="0" destOrd="0" presId="urn:microsoft.com/office/officeart/2005/8/layout/default"/>
    <dgm:cxn modelId="{B0D17802-C53A-44C1-B529-3AE4A13DC658}" srcId="{BC9B13A8-25FE-4920-898E-4F1905DBBAF4}" destId="{CC2E1D8A-8C11-4838-A22D-12773A4E8EDF}" srcOrd="1" destOrd="0" parTransId="{AB07C78C-22BD-483F-96F3-7226CB8797A3}" sibTransId="{806CF318-B1D9-4BA0-867D-556655059E0D}"/>
    <dgm:cxn modelId="{A8F9BBE4-86C7-48D9-AC72-61919A6B0E9C}" srcId="{BC9B13A8-25FE-4920-898E-4F1905DBBAF4}" destId="{41D9195F-8FCE-423B-80C5-B48302D3A43E}" srcOrd="4" destOrd="0" parTransId="{6CA0BEFB-C95E-4436-8887-47EA902DFC82}" sibTransId="{5EF0CA8A-B9F9-4A98-B769-A58C389788BB}"/>
    <dgm:cxn modelId="{F1FBD778-18DC-4F04-B08B-5310D9870CB6}" srcId="{BC9B13A8-25FE-4920-898E-4F1905DBBAF4}" destId="{37F04CEB-923F-4BEF-9659-9463FF77A7AD}" srcOrd="7" destOrd="0" parTransId="{D4CB1774-23DA-4950-8B91-47C0980A11C4}" sibTransId="{6ED6A8BE-E9AC-4D36-8F8A-D9AA778D230F}"/>
    <dgm:cxn modelId="{13EBFC83-D702-41F8-BB62-C0AC2EE4056B}" srcId="{BC9B13A8-25FE-4920-898E-4F1905DBBAF4}" destId="{D2714E3F-D84E-44D3-8C2D-47DA7DE4E3D9}" srcOrd="2" destOrd="0" parTransId="{F5A28BC0-DDB7-4559-9220-E15A0896A40A}" sibTransId="{D58AA7ED-2707-4055-B9F5-F7DF9508BD3E}"/>
    <dgm:cxn modelId="{136EBCF7-C410-46F7-BADE-3DE916775BFB}" srcId="{BC9B13A8-25FE-4920-898E-4F1905DBBAF4}" destId="{BB566B91-D3F7-4A3B-82D6-BB8963DA802B}" srcOrd="0" destOrd="0" parTransId="{C4610F42-A167-4814-9463-330427595368}" sibTransId="{0D0A64F5-C37C-48BB-AA2D-8F8548AACB18}"/>
    <dgm:cxn modelId="{BE4F5E45-257C-4853-A085-6617E7048367}" srcId="{BC9B13A8-25FE-4920-898E-4F1905DBBAF4}" destId="{5930E5F8-F3E5-44F8-AFDF-8588CEB5C76D}" srcOrd="3" destOrd="0" parTransId="{AB68F563-8011-4977-9CC3-D50DBF6271D4}" sibTransId="{9248CC7E-9C3A-4D71-B40C-58B11C6B7EAE}"/>
    <dgm:cxn modelId="{E3AD1509-DD57-4BED-9F71-D9B3520A2D6B}" type="presOf" srcId="{D2714E3F-D84E-44D3-8C2D-47DA7DE4E3D9}" destId="{D75452B7-24D1-4DF4-A6D4-1F051BF91CEF}" srcOrd="0" destOrd="0" presId="urn:microsoft.com/office/officeart/2005/8/layout/default"/>
    <dgm:cxn modelId="{1ECF1059-6454-491B-898D-E7FE303BF748}" type="presOf" srcId="{BC9B13A8-25FE-4920-898E-4F1905DBBAF4}" destId="{54F52275-D18E-4159-8E18-6393FC930433}" srcOrd="0" destOrd="0" presId="urn:microsoft.com/office/officeart/2005/8/layout/default"/>
    <dgm:cxn modelId="{8457983F-43E7-487D-998C-CCCDE0F7073F}" srcId="{BC9B13A8-25FE-4920-898E-4F1905DBBAF4}" destId="{D62A32F8-6993-467E-B999-5C7C802D1A27}" srcOrd="5" destOrd="0" parTransId="{7865AEC7-BDBE-4142-8552-74AF88C0DF30}" sibTransId="{DD98DF13-3A00-4845-B5BF-9BFA95696959}"/>
    <dgm:cxn modelId="{917066E4-E0CD-4C06-A113-3746C4DA1B5D}" type="presOf" srcId="{5930E5F8-F3E5-44F8-AFDF-8588CEB5C76D}" destId="{7790FB98-4CC3-467E-AE37-A80CC9D34082}" srcOrd="0" destOrd="0" presId="urn:microsoft.com/office/officeart/2005/8/layout/default"/>
    <dgm:cxn modelId="{08828AC2-2331-4078-84DF-032BC17C8D59}" type="presOf" srcId="{3DD03FBC-950D-4CA0-9120-1EC5E322D4B1}" destId="{801304F7-786D-4654-86CF-5FB4B0AF2675}" srcOrd="0" destOrd="0" presId="urn:microsoft.com/office/officeart/2005/8/layout/default"/>
    <dgm:cxn modelId="{6BFF317C-96D3-4525-B7BB-1F062388F0CF}" type="presOf" srcId="{CC2E1D8A-8C11-4838-A22D-12773A4E8EDF}" destId="{43F8E346-14C7-4E6C-8E16-DC4DE092B230}" srcOrd="0" destOrd="0" presId="urn:microsoft.com/office/officeart/2005/8/layout/default"/>
    <dgm:cxn modelId="{E0F0EBCC-DFFA-4643-87EA-DB32DE9DFEC0}" type="presParOf" srcId="{54F52275-D18E-4159-8E18-6393FC930433}" destId="{6D84785A-9E0D-4321-97C1-F4BFC816FB3E}" srcOrd="0" destOrd="0" presId="urn:microsoft.com/office/officeart/2005/8/layout/default"/>
    <dgm:cxn modelId="{F3951A08-F1A6-49F7-AEFB-FB6B22D8410A}" type="presParOf" srcId="{54F52275-D18E-4159-8E18-6393FC930433}" destId="{C2C2130D-2E0F-4C8D-94C2-0989C304CE02}" srcOrd="1" destOrd="0" presId="urn:microsoft.com/office/officeart/2005/8/layout/default"/>
    <dgm:cxn modelId="{13352FB4-CB34-4093-A02E-3E10D6D5FCA0}" type="presParOf" srcId="{54F52275-D18E-4159-8E18-6393FC930433}" destId="{43F8E346-14C7-4E6C-8E16-DC4DE092B230}" srcOrd="2" destOrd="0" presId="urn:microsoft.com/office/officeart/2005/8/layout/default"/>
    <dgm:cxn modelId="{812317BF-0D2D-4B58-9558-2E3B037325A6}" type="presParOf" srcId="{54F52275-D18E-4159-8E18-6393FC930433}" destId="{5A38961E-DAD0-480F-A385-E1B49BA03B43}" srcOrd="3" destOrd="0" presId="urn:microsoft.com/office/officeart/2005/8/layout/default"/>
    <dgm:cxn modelId="{0F1C13DC-09A4-4396-9C68-A769E6BA1657}" type="presParOf" srcId="{54F52275-D18E-4159-8E18-6393FC930433}" destId="{D75452B7-24D1-4DF4-A6D4-1F051BF91CEF}" srcOrd="4" destOrd="0" presId="urn:microsoft.com/office/officeart/2005/8/layout/default"/>
    <dgm:cxn modelId="{314E0514-351C-4574-BA00-17EBB42AB17C}" type="presParOf" srcId="{54F52275-D18E-4159-8E18-6393FC930433}" destId="{0EC5D7CD-445D-4A70-9461-355E2965A450}" srcOrd="5" destOrd="0" presId="urn:microsoft.com/office/officeart/2005/8/layout/default"/>
    <dgm:cxn modelId="{883B0956-B733-49F5-94CC-5B3CE99F3B0A}" type="presParOf" srcId="{54F52275-D18E-4159-8E18-6393FC930433}" destId="{7790FB98-4CC3-467E-AE37-A80CC9D34082}" srcOrd="6" destOrd="0" presId="urn:microsoft.com/office/officeart/2005/8/layout/default"/>
    <dgm:cxn modelId="{6A1BDAC9-6E26-4577-8C13-CFEFCD43007C}" type="presParOf" srcId="{54F52275-D18E-4159-8E18-6393FC930433}" destId="{EC231276-2140-4150-ACBF-C26B93AD4CEB}" srcOrd="7" destOrd="0" presId="urn:microsoft.com/office/officeart/2005/8/layout/default"/>
    <dgm:cxn modelId="{4CBB868B-3A52-4F1F-97BB-60676D0D75DB}" type="presParOf" srcId="{54F52275-D18E-4159-8E18-6393FC930433}" destId="{4A5D1EC8-F8E8-48EC-A169-D7223C04095A}" srcOrd="8" destOrd="0" presId="urn:microsoft.com/office/officeart/2005/8/layout/default"/>
    <dgm:cxn modelId="{EE44ECFD-E008-495D-ADE9-04ECA9A6B3D7}" type="presParOf" srcId="{54F52275-D18E-4159-8E18-6393FC930433}" destId="{5D2DB2C8-0B3F-419F-BDF7-6B5E5EFC5F12}" srcOrd="9" destOrd="0" presId="urn:microsoft.com/office/officeart/2005/8/layout/default"/>
    <dgm:cxn modelId="{19D383F7-5741-4FA5-9F08-54B89C539B4F}" type="presParOf" srcId="{54F52275-D18E-4159-8E18-6393FC930433}" destId="{D8D6AF16-3706-4A5B-ADB3-A9C818BB81A9}" srcOrd="10" destOrd="0" presId="urn:microsoft.com/office/officeart/2005/8/layout/default"/>
    <dgm:cxn modelId="{C7E0E7C4-67C9-4239-8A6F-E1B4EF382877}" type="presParOf" srcId="{54F52275-D18E-4159-8E18-6393FC930433}" destId="{D8E02C1C-024E-415C-A42B-F8446C9C7DAC}" srcOrd="11" destOrd="0" presId="urn:microsoft.com/office/officeart/2005/8/layout/default"/>
    <dgm:cxn modelId="{16FF8FE7-DDFA-4AFF-B92F-D64E37B14B4F}" type="presParOf" srcId="{54F52275-D18E-4159-8E18-6393FC930433}" destId="{801304F7-786D-4654-86CF-5FB4B0AF2675}" srcOrd="12" destOrd="0" presId="urn:microsoft.com/office/officeart/2005/8/layout/default"/>
    <dgm:cxn modelId="{88B54A99-0E96-449C-AE7C-BBAB6536D9A6}" type="presParOf" srcId="{54F52275-D18E-4159-8E18-6393FC930433}" destId="{C29DECB1-FE55-4550-B58C-088B16FBDE7F}" srcOrd="13" destOrd="0" presId="urn:microsoft.com/office/officeart/2005/8/layout/default"/>
    <dgm:cxn modelId="{566A2B7C-99CE-4478-A511-3B622FC3151D}" type="presParOf" srcId="{54F52275-D18E-4159-8E18-6393FC930433}" destId="{53F0B695-2992-4951-B797-AC4B85816B0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9B13A8-25FE-4920-898E-4F1905DBBA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566B91-D3F7-4A3B-82D6-BB8963DA802B}">
      <dgm:prSet phldrT="[Text]" custT="1"/>
      <dgm:spPr/>
      <dgm:t>
        <a:bodyPr/>
        <a:lstStyle/>
        <a:p>
          <a:r>
            <a:rPr lang="en-US" sz="2800" dirty="0" smtClean="0">
              <a:latin typeface="Calibri" pitchFamily="34" charset="0"/>
              <a:cs typeface="Calibri" pitchFamily="34" charset="0"/>
            </a:rPr>
            <a:t>Youth survey</a:t>
          </a:r>
          <a:endParaRPr lang="en-US" sz="2800" dirty="0">
            <a:latin typeface="Calibri" pitchFamily="34" charset="0"/>
            <a:cs typeface="Calibri" pitchFamily="34" charset="0"/>
          </a:endParaRPr>
        </a:p>
      </dgm:t>
    </dgm:pt>
    <dgm:pt modelId="{C4610F42-A167-4814-9463-330427595368}" type="parTrans" cxnId="{136EBCF7-C410-46F7-BADE-3DE916775BFB}">
      <dgm:prSet/>
      <dgm:spPr/>
      <dgm:t>
        <a:bodyPr/>
        <a:lstStyle/>
        <a:p>
          <a:endParaRPr lang="en-US" sz="1800">
            <a:latin typeface="Calibri" pitchFamily="34" charset="0"/>
            <a:cs typeface="Calibri" pitchFamily="34" charset="0"/>
          </a:endParaRPr>
        </a:p>
      </dgm:t>
    </dgm:pt>
    <dgm:pt modelId="{0D0A64F5-C37C-48BB-AA2D-8F8548AACB18}" type="sibTrans" cxnId="{136EBCF7-C410-46F7-BADE-3DE916775BFB}">
      <dgm:prSet/>
      <dgm:spPr/>
      <dgm:t>
        <a:bodyPr/>
        <a:lstStyle/>
        <a:p>
          <a:endParaRPr lang="en-US" sz="1800">
            <a:latin typeface="Calibri" pitchFamily="34" charset="0"/>
            <a:cs typeface="Calibri" pitchFamily="34" charset="0"/>
          </a:endParaRPr>
        </a:p>
      </dgm:t>
    </dgm:pt>
    <dgm:pt modelId="{5930E5F8-F3E5-44F8-AFDF-8588CEB5C76D}">
      <dgm:prSet phldrT="[Text]" custT="1"/>
      <dgm:spPr/>
      <dgm:t>
        <a:bodyPr/>
        <a:lstStyle/>
        <a:p>
          <a:r>
            <a:rPr lang="en-US" sz="2800" dirty="0" smtClean="0">
              <a:latin typeface="Calibri" pitchFamily="34" charset="0"/>
              <a:cs typeface="Calibri" pitchFamily="34" charset="0"/>
            </a:rPr>
            <a:t>Supervisor survey</a:t>
          </a:r>
          <a:endParaRPr lang="en-US" sz="2800" dirty="0">
            <a:latin typeface="Calibri" pitchFamily="34" charset="0"/>
            <a:cs typeface="Calibri" pitchFamily="34" charset="0"/>
          </a:endParaRPr>
        </a:p>
      </dgm:t>
    </dgm:pt>
    <dgm:pt modelId="{AB68F563-8011-4977-9CC3-D50DBF6271D4}" type="parTrans" cxnId="{BE4F5E45-257C-4853-A085-6617E7048367}">
      <dgm:prSet/>
      <dgm:spPr/>
      <dgm:t>
        <a:bodyPr/>
        <a:lstStyle/>
        <a:p>
          <a:endParaRPr lang="en-US" sz="1800">
            <a:latin typeface="Calibri" pitchFamily="34" charset="0"/>
            <a:cs typeface="Calibri" pitchFamily="34" charset="0"/>
          </a:endParaRPr>
        </a:p>
      </dgm:t>
    </dgm:pt>
    <dgm:pt modelId="{9248CC7E-9C3A-4D71-B40C-58B11C6B7EAE}" type="sibTrans" cxnId="{BE4F5E45-257C-4853-A085-6617E7048367}">
      <dgm:prSet/>
      <dgm:spPr/>
      <dgm:t>
        <a:bodyPr/>
        <a:lstStyle/>
        <a:p>
          <a:endParaRPr lang="en-US" sz="1800">
            <a:latin typeface="Calibri" pitchFamily="34" charset="0"/>
            <a:cs typeface="Calibri" pitchFamily="34" charset="0"/>
          </a:endParaRPr>
        </a:p>
      </dgm:t>
    </dgm:pt>
    <dgm:pt modelId="{41D9195F-8FCE-423B-80C5-B48302D3A43E}">
      <dgm:prSet phldrT="[Text]" custT="1"/>
      <dgm:spPr/>
      <dgm:t>
        <a:bodyPr/>
        <a:lstStyle/>
        <a:p>
          <a:r>
            <a:rPr lang="en-US" sz="2800" dirty="0" smtClean="0">
              <a:latin typeface="Calibri" pitchFamily="34" charset="0"/>
              <a:cs typeface="Calibri" pitchFamily="34" charset="0"/>
            </a:rPr>
            <a:t>Administrator report</a:t>
          </a:r>
          <a:endParaRPr lang="en-US" sz="2800" dirty="0">
            <a:latin typeface="Calibri" pitchFamily="34" charset="0"/>
            <a:cs typeface="Calibri" pitchFamily="34" charset="0"/>
          </a:endParaRPr>
        </a:p>
      </dgm:t>
    </dgm:pt>
    <dgm:pt modelId="{6CA0BEFB-C95E-4436-8887-47EA902DFC82}" type="parTrans" cxnId="{A8F9BBE4-86C7-48D9-AC72-61919A6B0E9C}">
      <dgm:prSet/>
      <dgm:spPr/>
      <dgm:t>
        <a:bodyPr/>
        <a:lstStyle/>
        <a:p>
          <a:endParaRPr lang="en-US" sz="1800">
            <a:latin typeface="Calibri" pitchFamily="34" charset="0"/>
            <a:cs typeface="Calibri" pitchFamily="34" charset="0"/>
          </a:endParaRPr>
        </a:p>
      </dgm:t>
    </dgm:pt>
    <dgm:pt modelId="{5EF0CA8A-B9F9-4A98-B769-A58C389788BB}" type="sibTrans" cxnId="{A8F9BBE4-86C7-48D9-AC72-61919A6B0E9C}">
      <dgm:prSet/>
      <dgm:spPr/>
      <dgm:t>
        <a:bodyPr/>
        <a:lstStyle/>
        <a:p>
          <a:endParaRPr lang="en-US" sz="1800">
            <a:latin typeface="Calibri" pitchFamily="34" charset="0"/>
            <a:cs typeface="Calibri" pitchFamily="34" charset="0"/>
          </a:endParaRPr>
        </a:p>
      </dgm:t>
    </dgm:pt>
    <dgm:pt modelId="{D62A32F8-6993-467E-B999-5C7C802D1A27}">
      <dgm:prSet phldrT="[Text]" custT="1"/>
      <dgm:spPr/>
      <dgm:t>
        <a:bodyPr/>
        <a:lstStyle/>
        <a:p>
          <a:r>
            <a:rPr lang="en-US" sz="2800" dirty="0" smtClean="0">
              <a:latin typeface="Calibri" pitchFamily="34" charset="0"/>
              <a:cs typeface="Calibri" pitchFamily="34" charset="0"/>
            </a:rPr>
            <a:t>Observational program self-assessment</a:t>
          </a:r>
          <a:endParaRPr lang="en-US" sz="2800" dirty="0">
            <a:latin typeface="Calibri" pitchFamily="34" charset="0"/>
            <a:cs typeface="Calibri" pitchFamily="34" charset="0"/>
          </a:endParaRPr>
        </a:p>
      </dgm:t>
    </dgm:pt>
    <dgm:pt modelId="{7865AEC7-BDBE-4142-8552-74AF88C0DF30}" type="parTrans" cxnId="{8457983F-43E7-487D-998C-CCCDE0F7073F}">
      <dgm:prSet/>
      <dgm:spPr/>
      <dgm:t>
        <a:bodyPr/>
        <a:lstStyle/>
        <a:p>
          <a:endParaRPr lang="en-US" sz="1800">
            <a:latin typeface="Calibri" pitchFamily="34" charset="0"/>
            <a:cs typeface="Calibri" pitchFamily="34" charset="0"/>
          </a:endParaRPr>
        </a:p>
      </dgm:t>
    </dgm:pt>
    <dgm:pt modelId="{DD98DF13-3A00-4845-B5BF-9BFA95696959}" type="sibTrans" cxnId="{8457983F-43E7-487D-998C-CCCDE0F7073F}">
      <dgm:prSet/>
      <dgm:spPr/>
      <dgm:t>
        <a:bodyPr/>
        <a:lstStyle/>
        <a:p>
          <a:endParaRPr lang="en-US" sz="1800">
            <a:latin typeface="Calibri" pitchFamily="34" charset="0"/>
            <a:cs typeface="Calibri" pitchFamily="34" charset="0"/>
          </a:endParaRPr>
        </a:p>
      </dgm:t>
    </dgm:pt>
    <dgm:pt modelId="{3DD03FBC-950D-4CA0-9120-1EC5E322D4B1}">
      <dgm:prSet phldrT="[Text]" custT="1"/>
      <dgm:spPr/>
      <dgm:t>
        <a:bodyPr/>
        <a:lstStyle/>
        <a:p>
          <a:r>
            <a:rPr lang="en-US" sz="2800" dirty="0" smtClean="0">
              <a:latin typeface="Calibri" pitchFamily="34" charset="0"/>
              <a:cs typeface="Calibri" pitchFamily="34" charset="0"/>
            </a:rPr>
            <a:t>Attendance/ activity data (web)</a:t>
          </a:r>
          <a:endParaRPr lang="en-US" sz="2800" dirty="0">
            <a:latin typeface="Calibri" pitchFamily="34" charset="0"/>
            <a:cs typeface="Calibri" pitchFamily="34" charset="0"/>
          </a:endParaRPr>
        </a:p>
      </dgm:t>
    </dgm:pt>
    <dgm:pt modelId="{70BC04EC-730B-4EBA-9E00-B897FB879C6D}" type="parTrans" cxnId="{A54E046A-EF8C-424B-896E-5014E330CD5E}">
      <dgm:prSet/>
      <dgm:spPr/>
      <dgm:t>
        <a:bodyPr/>
        <a:lstStyle/>
        <a:p>
          <a:endParaRPr lang="en-US" sz="1800">
            <a:latin typeface="Calibri" pitchFamily="34" charset="0"/>
            <a:cs typeface="Calibri" pitchFamily="34" charset="0"/>
          </a:endParaRPr>
        </a:p>
      </dgm:t>
    </dgm:pt>
    <dgm:pt modelId="{84237132-3D6C-4612-BDA8-F10DFEF53A74}" type="sibTrans" cxnId="{A54E046A-EF8C-424B-896E-5014E330CD5E}">
      <dgm:prSet/>
      <dgm:spPr/>
      <dgm:t>
        <a:bodyPr/>
        <a:lstStyle/>
        <a:p>
          <a:endParaRPr lang="en-US" sz="1800">
            <a:latin typeface="Calibri" pitchFamily="34" charset="0"/>
            <a:cs typeface="Calibri" pitchFamily="34" charset="0"/>
          </a:endParaRPr>
        </a:p>
      </dgm:t>
    </dgm:pt>
    <dgm:pt modelId="{CC2E1D8A-8C11-4838-A22D-12773A4E8EDF}">
      <dgm:prSet phldrT="[Text]" custT="1"/>
      <dgm:spPr/>
      <dgm:t>
        <a:bodyPr/>
        <a:lstStyle/>
        <a:p>
          <a:r>
            <a:rPr lang="en-US" sz="2800" dirty="0" smtClean="0">
              <a:latin typeface="Calibri" pitchFamily="34" charset="0"/>
              <a:cs typeface="Calibri" pitchFamily="34" charset="0"/>
            </a:rPr>
            <a:t>Parent survey</a:t>
          </a:r>
          <a:endParaRPr lang="en-US" sz="2800" dirty="0">
            <a:latin typeface="Calibri" pitchFamily="34" charset="0"/>
            <a:cs typeface="Calibri" pitchFamily="34" charset="0"/>
          </a:endParaRPr>
        </a:p>
      </dgm:t>
    </dgm:pt>
    <dgm:pt modelId="{AB07C78C-22BD-483F-96F3-7226CB8797A3}" type="parTrans" cxnId="{B0D17802-C53A-44C1-B529-3AE4A13DC658}">
      <dgm:prSet/>
      <dgm:spPr/>
      <dgm:t>
        <a:bodyPr/>
        <a:lstStyle/>
        <a:p>
          <a:endParaRPr lang="en-US" sz="1800">
            <a:latin typeface="Calibri" pitchFamily="34" charset="0"/>
            <a:cs typeface="Calibri" pitchFamily="34" charset="0"/>
          </a:endParaRPr>
        </a:p>
      </dgm:t>
    </dgm:pt>
    <dgm:pt modelId="{806CF318-B1D9-4BA0-867D-556655059E0D}" type="sibTrans" cxnId="{B0D17802-C53A-44C1-B529-3AE4A13DC658}">
      <dgm:prSet/>
      <dgm:spPr/>
      <dgm:t>
        <a:bodyPr/>
        <a:lstStyle/>
        <a:p>
          <a:endParaRPr lang="en-US" sz="1800">
            <a:latin typeface="Calibri" pitchFamily="34" charset="0"/>
            <a:cs typeface="Calibri" pitchFamily="34" charset="0"/>
          </a:endParaRPr>
        </a:p>
      </dgm:t>
    </dgm:pt>
    <dgm:pt modelId="{D2714E3F-D84E-44D3-8C2D-47DA7DE4E3D9}">
      <dgm:prSet phldrT="[Text]" custT="1"/>
      <dgm:spPr/>
      <dgm:t>
        <a:bodyPr/>
        <a:lstStyle/>
        <a:p>
          <a:r>
            <a:rPr lang="en-US" sz="2800" dirty="0" smtClean="0">
              <a:latin typeface="Calibri" pitchFamily="34" charset="0"/>
              <a:cs typeface="Calibri" pitchFamily="34" charset="0"/>
            </a:rPr>
            <a:t>Staff survey</a:t>
          </a:r>
          <a:endParaRPr lang="en-US" sz="2800" dirty="0">
            <a:latin typeface="Calibri" pitchFamily="34" charset="0"/>
            <a:cs typeface="Calibri" pitchFamily="34" charset="0"/>
          </a:endParaRPr>
        </a:p>
      </dgm:t>
    </dgm:pt>
    <dgm:pt modelId="{F5A28BC0-DDB7-4559-9220-E15A0896A40A}" type="parTrans" cxnId="{13EBFC83-D702-41F8-BB62-C0AC2EE4056B}">
      <dgm:prSet/>
      <dgm:spPr/>
      <dgm:t>
        <a:bodyPr/>
        <a:lstStyle/>
        <a:p>
          <a:endParaRPr lang="en-US" sz="1800">
            <a:latin typeface="Calibri" pitchFamily="34" charset="0"/>
            <a:cs typeface="Calibri" pitchFamily="34" charset="0"/>
          </a:endParaRPr>
        </a:p>
      </dgm:t>
    </dgm:pt>
    <dgm:pt modelId="{D58AA7ED-2707-4055-B9F5-F7DF9508BD3E}" type="sibTrans" cxnId="{13EBFC83-D702-41F8-BB62-C0AC2EE4056B}">
      <dgm:prSet/>
      <dgm:spPr/>
      <dgm:t>
        <a:bodyPr/>
        <a:lstStyle/>
        <a:p>
          <a:endParaRPr lang="en-US" sz="1800">
            <a:latin typeface="Calibri" pitchFamily="34" charset="0"/>
            <a:cs typeface="Calibri" pitchFamily="34" charset="0"/>
          </a:endParaRPr>
        </a:p>
      </dgm:t>
    </dgm:pt>
    <dgm:pt modelId="{37F04CEB-923F-4BEF-9659-9463FF77A7AD}">
      <dgm:prSet phldrT="[Text]" custT="1"/>
      <dgm:spPr/>
      <dgm:t>
        <a:bodyPr/>
        <a:lstStyle/>
        <a:p>
          <a:r>
            <a:rPr lang="en-US" sz="2800" dirty="0" smtClean="0">
              <a:latin typeface="Calibri" pitchFamily="34" charset="0"/>
              <a:cs typeface="Calibri" pitchFamily="34" charset="0"/>
            </a:rPr>
            <a:t>School outcomes data</a:t>
          </a:r>
          <a:endParaRPr lang="en-US" sz="2800" dirty="0">
            <a:latin typeface="Calibri" pitchFamily="34" charset="0"/>
            <a:cs typeface="Calibri" pitchFamily="34" charset="0"/>
          </a:endParaRPr>
        </a:p>
      </dgm:t>
    </dgm:pt>
    <dgm:pt modelId="{D4CB1774-23DA-4950-8B91-47C0980A11C4}" type="parTrans" cxnId="{F1FBD778-18DC-4F04-B08B-5310D9870CB6}">
      <dgm:prSet/>
      <dgm:spPr/>
      <dgm:t>
        <a:bodyPr/>
        <a:lstStyle/>
        <a:p>
          <a:endParaRPr lang="en-US" sz="1800">
            <a:latin typeface="Calibri" pitchFamily="34" charset="0"/>
            <a:cs typeface="Calibri" pitchFamily="34" charset="0"/>
          </a:endParaRPr>
        </a:p>
      </dgm:t>
    </dgm:pt>
    <dgm:pt modelId="{6ED6A8BE-E9AC-4D36-8F8A-D9AA778D230F}" type="sibTrans" cxnId="{F1FBD778-18DC-4F04-B08B-5310D9870CB6}">
      <dgm:prSet/>
      <dgm:spPr/>
      <dgm:t>
        <a:bodyPr/>
        <a:lstStyle/>
        <a:p>
          <a:endParaRPr lang="en-US" sz="1800">
            <a:latin typeface="Calibri" pitchFamily="34" charset="0"/>
            <a:cs typeface="Calibri" pitchFamily="34" charset="0"/>
          </a:endParaRPr>
        </a:p>
      </dgm:t>
    </dgm:pt>
    <dgm:pt modelId="{54F52275-D18E-4159-8E18-6393FC930433}" type="pres">
      <dgm:prSet presAssocID="{BC9B13A8-25FE-4920-898E-4F1905DBBAF4}" presName="diagram" presStyleCnt="0">
        <dgm:presLayoutVars>
          <dgm:dir/>
          <dgm:resizeHandles val="exact"/>
        </dgm:presLayoutVars>
      </dgm:prSet>
      <dgm:spPr/>
    </dgm:pt>
    <dgm:pt modelId="{6D84785A-9E0D-4321-97C1-F4BFC816FB3E}" type="pres">
      <dgm:prSet presAssocID="{BB566B91-D3F7-4A3B-82D6-BB8963DA802B}" presName="node" presStyleLbl="node1" presStyleIdx="0" presStyleCnt="8">
        <dgm:presLayoutVars>
          <dgm:bulletEnabled val="1"/>
        </dgm:presLayoutVars>
      </dgm:prSet>
      <dgm:spPr/>
    </dgm:pt>
    <dgm:pt modelId="{C2C2130D-2E0F-4C8D-94C2-0989C304CE02}" type="pres">
      <dgm:prSet presAssocID="{0D0A64F5-C37C-48BB-AA2D-8F8548AACB18}" presName="sibTrans" presStyleCnt="0"/>
      <dgm:spPr/>
    </dgm:pt>
    <dgm:pt modelId="{43F8E346-14C7-4E6C-8E16-DC4DE092B230}" type="pres">
      <dgm:prSet presAssocID="{CC2E1D8A-8C11-4838-A22D-12773A4E8EDF}" presName="node" presStyleLbl="node1" presStyleIdx="1" presStyleCnt="8">
        <dgm:presLayoutVars>
          <dgm:bulletEnabled val="1"/>
        </dgm:presLayoutVars>
      </dgm:prSet>
      <dgm:spPr/>
    </dgm:pt>
    <dgm:pt modelId="{5A38961E-DAD0-480F-A385-E1B49BA03B43}" type="pres">
      <dgm:prSet presAssocID="{806CF318-B1D9-4BA0-867D-556655059E0D}" presName="sibTrans" presStyleCnt="0"/>
      <dgm:spPr/>
    </dgm:pt>
    <dgm:pt modelId="{D75452B7-24D1-4DF4-A6D4-1F051BF91CEF}" type="pres">
      <dgm:prSet presAssocID="{D2714E3F-D84E-44D3-8C2D-47DA7DE4E3D9}" presName="node" presStyleLbl="node1" presStyleIdx="2" presStyleCnt="8" custLinFactNeighborX="4615" custLinFactNeighborY="2564">
        <dgm:presLayoutVars>
          <dgm:bulletEnabled val="1"/>
        </dgm:presLayoutVars>
      </dgm:prSet>
      <dgm:spPr/>
    </dgm:pt>
    <dgm:pt modelId="{0EC5D7CD-445D-4A70-9461-355E2965A450}" type="pres">
      <dgm:prSet presAssocID="{D58AA7ED-2707-4055-B9F5-F7DF9508BD3E}" presName="sibTrans" presStyleCnt="0"/>
      <dgm:spPr/>
    </dgm:pt>
    <dgm:pt modelId="{7790FB98-4CC3-467E-AE37-A80CC9D34082}" type="pres">
      <dgm:prSet presAssocID="{5930E5F8-F3E5-44F8-AFDF-8588CEB5C76D}" presName="node" presStyleLbl="node1" presStyleIdx="3" presStyleCnt="8">
        <dgm:presLayoutVars>
          <dgm:bulletEnabled val="1"/>
        </dgm:presLayoutVars>
      </dgm:prSet>
      <dgm:spPr/>
      <dgm:t>
        <a:bodyPr/>
        <a:lstStyle/>
        <a:p>
          <a:endParaRPr lang="en-US"/>
        </a:p>
      </dgm:t>
    </dgm:pt>
    <dgm:pt modelId="{EC231276-2140-4150-ACBF-C26B93AD4CEB}" type="pres">
      <dgm:prSet presAssocID="{9248CC7E-9C3A-4D71-B40C-58B11C6B7EAE}" presName="sibTrans" presStyleCnt="0"/>
      <dgm:spPr/>
    </dgm:pt>
    <dgm:pt modelId="{4A5D1EC8-F8E8-48EC-A169-D7223C04095A}" type="pres">
      <dgm:prSet presAssocID="{41D9195F-8FCE-423B-80C5-B48302D3A43E}" presName="node" presStyleLbl="node1" presStyleIdx="4" presStyleCnt="8">
        <dgm:presLayoutVars>
          <dgm:bulletEnabled val="1"/>
        </dgm:presLayoutVars>
      </dgm:prSet>
      <dgm:spPr/>
      <dgm:t>
        <a:bodyPr/>
        <a:lstStyle/>
        <a:p>
          <a:endParaRPr lang="en-US"/>
        </a:p>
      </dgm:t>
    </dgm:pt>
    <dgm:pt modelId="{5D2DB2C8-0B3F-419F-BDF7-6B5E5EFC5F12}" type="pres">
      <dgm:prSet presAssocID="{5EF0CA8A-B9F9-4A98-B769-A58C389788BB}" presName="sibTrans" presStyleCnt="0"/>
      <dgm:spPr/>
    </dgm:pt>
    <dgm:pt modelId="{D8D6AF16-3706-4A5B-ADB3-A9C818BB81A9}" type="pres">
      <dgm:prSet presAssocID="{D62A32F8-6993-467E-B999-5C7C802D1A27}" presName="node" presStyleLbl="node1" presStyleIdx="5" presStyleCnt="8">
        <dgm:presLayoutVars>
          <dgm:bulletEnabled val="1"/>
        </dgm:presLayoutVars>
      </dgm:prSet>
      <dgm:spPr/>
      <dgm:t>
        <a:bodyPr/>
        <a:lstStyle/>
        <a:p>
          <a:endParaRPr lang="en-US"/>
        </a:p>
      </dgm:t>
    </dgm:pt>
    <dgm:pt modelId="{D8E02C1C-024E-415C-A42B-F8446C9C7DAC}" type="pres">
      <dgm:prSet presAssocID="{DD98DF13-3A00-4845-B5BF-9BFA95696959}" presName="sibTrans" presStyleCnt="0"/>
      <dgm:spPr/>
    </dgm:pt>
    <dgm:pt modelId="{801304F7-786D-4654-86CF-5FB4B0AF2675}" type="pres">
      <dgm:prSet presAssocID="{3DD03FBC-950D-4CA0-9120-1EC5E322D4B1}" presName="node" presStyleLbl="node1" presStyleIdx="6" presStyleCnt="8">
        <dgm:presLayoutVars>
          <dgm:bulletEnabled val="1"/>
        </dgm:presLayoutVars>
      </dgm:prSet>
      <dgm:spPr/>
      <dgm:t>
        <a:bodyPr/>
        <a:lstStyle/>
        <a:p>
          <a:endParaRPr lang="en-US"/>
        </a:p>
      </dgm:t>
    </dgm:pt>
    <dgm:pt modelId="{C29DECB1-FE55-4550-B58C-088B16FBDE7F}" type="pres">
      <dgm:prSet presAssocID="{84237132-3D6C-4612-BDA8-F10DFEF53A74}" presName="sibTrans" presStyleCnt="0"/>
      <dgm:spPr/>
    </dgm:pt>
    <dgm:pt modelId="{53F0B695-2992-4951-B797-AC4B85816B09}" type="pres">
      <dgm:prSet presAssocID="{37F04CEB-923F-4BEF-9659-9463FF77A7AD}" presName="node" presStyleLbl="node1" presStyleIdx="7" presStyleCnt="8">
        <dgm:presLayoutVars>
          <dgm:bulletEnabled val="1"/>
        </dgm:presLayoutVars>
      </dgm:prSet>
      <dgm:spPr/>
    </dgm:pt>
  </dgm:ptLst>
  <dgm:cxnLst>
    <dgm:cxn modelId="{B0D17802-C53A-44C1-B529-3AE4A13DC658}" srcId="{BC9B13A8-25FE-4920-898E-4F1905DBBAF4}" destId="{CC2E1D8A-8C11-4838-A22D-12773A4E8EDF}" srcOrd="1" destOrd="0" parTransId="{AB07C78C-22BD-483F-96F3-7226CB8797A3}" sibTransId="{806CF318-B1D9-4BA0-867D-556655059E0D}"/>
    <dgm:cxn modelId="{D3280ADE-A272-486B-B369-B9D6AAE321BD}" type="presOf" srcId="{37F04CEB-923F-4BEF-9659-9463FF77A7AD}" destId="{53F0B695-2992-4951-B797-AC4B85816B09}" srcOrd="0" destOrd="0" presId="urn:microsoft.com/office/officeart/2005/8/layout/default"/>
    <dgm:cxn modelId="{4124C688-CF27-411C-83FB-3089CA2E85D7}" type="presOf" srcId="{BB566B91-D3F7-4A3B-82D6-BB8963DA802B}" destId="{6D84785A-9E0D-4321-97C1-F4BFC816FB3E}" srcOrd="0" destOrd="0" presId="urn:microsoft.com/office/officeart/2005/8/layout/default"/>
    <dgm:cxn modelId="{BE4F5E45-257C-4853-A085-6617E7048367}" srcId="{BC9B13A8-25FE-4920-898E-4F1905DBBAF4}" destId="{5930E5F8-F3E5-44F8-AFDF-8588CEB5C76D}" srcOrd="3" destOrd="0" parTransId="{AB68F563-8011-4977-9CC3-D50DBF6271D4}" sibTransId="{9248CC7E-9C3A-4D71-B40C-58B11C6B7EAE}"/>
    <dgm:cxn modelId="{8B35FBA6-3053-4256-AD9E-1B2B5576891A}" type="presOf" srcId="{CC2E1D8A-8C11-4838-A22D-12773A4E8EDF}" destId="{43F8E346-14C7-4E6C-8E16-DC4DE092B230}" srcOrd="0" destOrd="0" presId="urn:microsoft.com/office/officeart/2005/8/layout/default"/>
    <dgm:cxn modelId="{F1FBD778-18DC-4F04-B08B-5310D9870CB6}" srcId="{BC9B13A8-25FE-4920-898E-4F1905DBBAF4}" destId="{37F04CEB-923F-4BEF-9659-9463FF77A7AD}" srcOrd="7" destOrd="0" parTransId="{D4CB1774-23DA-4950-8B91-47C0980A11C4}" sibTransId="{6ED6A8BE-E9AC-4D36-8F8A-D9AA778D230F}"/>
    <dgm:cxn modelId="{652A736F-491D-45CE-AF2A-EC9423B1CA87}" type="presOf" srcId="{5930E5F8-F3E5-44F8-AFDF-8588CEB5C76D}" destId="{7790FB98-4CC3-467E-AE37-A80CC9D34082}" srcOrd="0" destOrd="0" presId="urn:microsoft.com/office/officeart/2005/8/layout/default"/>
    <dgm:cxn modelId="{31BC8F20-D3D4-4350-9A9F-D7F7B482B03E}" type="presOf" srcId="{D2714E3F-D84E-44D3-8C2D-47DA7DE4E3D9}" destId="{D75452B7-24D1-4DF4-A6D4-1F051BF91CEF}" srcOrd="0" destOrd="0" presId="urn:microsoft.com/office/officeart/2005/8/layout/default"/>
    <dgm:cxn modelId="{A8F9BBE4-86C7-48D9-AC72-61919A6B0E9C}" srcId="{BC9B13A8-25FE-4920-898E-4F1905DBBAF4}" destId="{41D9195F-8FCE-423B-80C5-B48302D3A43E}" srcOrd="4" destOrd="0" parTransId="{6CA0BEFB-C95E-4436-8887-47EA902DFC82}" sibTransId="{5EF0CA8A-B9F9-4A98-B769-A58C389788BB}"/>
    <dgm:cxn modelId="{6FA19181-097D-4C67-87B7-E607663D564E}" type="presOf" srcId="{41D9195F-8FCE-423B-80C5-B48302D3A43E}" destId="{4A5D1EC8-F8E8-48EC-A169-D7223C04095A}" srcOrd="0" destOrd="0" presId="urn:microsoft.com/office/officeart/2005/8/layout/default"/>
    <dgm:cxn modelId="{9C4E4BD1-EAF4-4BEF-B404-27F2335B6901}" type="presOf" srcId="{3DD03FBC-950D-4CA0-9120-1EC5E322D4B1}" destId="{801304F7-786D-4654-86CF-5FB4B0AF2675}" srcOrd="0" destOrd="0" presId="urn:microsoft.com/office/officeart/2005/8/layout/default"/>
    <dgm:cxn modelId="{13EBFC83-D702-41F8-BB62-C0AC2EE4056B}" srcId="{BC9B13A8-25FE-4920-898E-4F1905DBBAF4}" destId="{D2714E3F-D84E-44D3-8C2D-47DA7DE4E3D9}" srcOrd="2" destOrd="0" parTransId="{F5A28BC0-DDB7-4559-9220-E15A0896A40A}" sibTransId="{D58AA7ED-2707-4055-B9F5-F7DF9508BD3E}"/>
    <dgm:cxn modelId="{136EBCF7-C410-46F7-BADE-3DE916775BFB}" srcId="{BC9B13A8-25FE-4920-898E-4F1905DBBAF4}" destId="{BB566B91-D3F7-4A3B-82D6-BB8963DA802B}" srcOrd="0" destOrd="0" parTransId="{C4610F42-A167-4814-9463-330427595368}" sibTransId="{0D0A64F5-C37C-48BB-AA2D-8F8548AACB18}"/>
    <dgm:cxn modelId="{A54E046A-EF8C-424B-896E-5014E330CD5E}" srcId="{BC9B13A8-25FE-4920-898E-4F1905DBBAF4}" destId="{3DD03FBC-950D-4CA0-9120-1EC5E322D4B1}" srcOrd="6" destOrd="0" parTransId="{70BC04EC-730B-4EBA-9E00-B897FB879C6D}" sibTransId="{84237132-3D6C-4612-BDA8-F10DFEF53A74}"/>
    <dgm:cxn modelId="{8457983F-43E7-487D-998C-CCCDE0F7073F}" srcId="{BC9B13A8-25FE-4920-898E-4F1905DBBAF4}" destId="{D62A32F8-6993-467E-B999-5C7C802D1A27}" srcOrd="5" destOrd="0" parTransId="{7865AEC7-BDBE-4142-8552-74AF88C0DF30}" sibTransId="{DD98DF13-3A00-4845-B5BF-9BFA95696959}"/>
    <dgm:cxn modelId="{3A4BA945-FE4A-4423-AA2D-5BDA5C96378E}" type="presOf" srcId="{D62A32F8-6993-467E-B999-5C7C802D1A27}" destId="{D8D6AF16-3706-4A5B-ADB3-A9C818BB81A9}" srcOrd="0" destOrd="0" presId="urn:microsoft.com/office/officeart/2005/8/layout/default"/>
    <dgm:cxn modelId="{50662BBB-9CBF-4300-991A-C30306FFEE5A}" type="presOf" srcId="{BC9B13A8-25FE-4920-898E-4F1905DBBAF4}" destId="{54F52275-D18E-4159-8E18-6393FC930433}" srcOrd="0" destOrd="0" presId="urn:microsoft.com/office/officeart/2005/8/layout/default"/>
    <dgm:cxn modelId="{D2004424-C081-4910-AEC7-D61A3505138D}" type="presParOf" srcId="{54F52275-D18E-4159-8E18-6393FC930433}" destId="{6D84785A-9E0D-4321-97C1-F4BFC816FB3E}" srcOrd="0" destOrd="0" presId="urn:microsoft.com/office/officeart/2005/8/layout/default"/>
    <dgm:cxn modelId="{34D678B1-B6D2-4DE0-BD4A-766130A6130E}" type="presParOf" srcId="{54F52275-D18E-4159-8E18-6393FC930433}" destId="{C2C2130D-2E0F-4C8D-94C2-0989C304CE02}" srcOrd="1" destOrd="0" presId="urn:microsoft.com/office/officeart/2005/8/layout/default"/>
    <dgm:cxn modelId="{FDEEF7ED-1D4C-45D6-BE58-6BD3801D7BBA}" type="presParOf" srcId="{54F52275-D18E-4159-8E18-6393FC930433}" destId="{43F8E346-14C7-4E6C-8E16-DC4DE092B230}" srcOrd="2" destOrd="0" presId="urn:microsoft.com/office/officeart/2005/8/layout/default"/>
    <dgm:cxn modelId="{036E2230-3721-4021-B265-C77D75333C94}" type="presParOf" srcId="{54F52275-D18E-4159-8E18-6393FC930433}" destId="{5A38961E-DAD0-480F-A385-E1B49BA03B43}" srcOrd="3" destOrd="0" presId="urn:microsoft.com/office/officeart/2005/8/layout/default"/>
    <dgm:cxn modelId="{32850460-7D14-40BC-90A1-CE00F90504AD}" type="presParOf" srcId="{54F52275-D18E-4159-8E18-6393FC930433}" destId="{D75452B7-24D1-4DF4-A6D4-1F051BF91CEF}" srcOrd="4" destOrd="0" presId="urn:microsoft.com/office/officeart/2005/8/layout/default"/>
    <dgm:cxn modelId="{552DE592-EC8F-4ED4-9444-DE8B62B7B0BD}" type="presParOf" srcId="{54F52275-D18E-4159-8E18-6393FC930433}" destId="{0EC5D7CD-445D-4A70-9461-355E2965A450}" srcOrd="5" destOrd="0" presId="urn:microsoft.com/office/officeart/2005/8/layout/default"/>
    <dgm:cxn modelId="{87770F90-B03C-4C22-8C19-6C11B5DAF9AB}" type="presParOf" srcId="{54F52275-D18E-4159-8E18-6393FC930433}" destId="{7790FB98-4CC3-467E-AE37-A80CC9D34082}" srcOrd="6" destOrd="0" presId="urn:microsoft.com/office/officeart/2005/8/layout/default"/>
    <dgm:cxn modelId="{204DE4E1-3753-41FF-A9D2-14F2ABE236C3}" type="presParOf" srcId="{54F52275-D18E-4159-8E18-6393FC930433}" destId="{EC231276-2140-4150-ACBF-C26B93AD4CEB}" srcOrd="7" destOrd="0" presId="urn:microsoft.com/office/officeart/2005/8/layout/default"/>
    <dgm:cxn modelId="{E93E5462-94ED-4044-8E1A-56ED520B1BB0}" type="presParOf" srcId="{54F52275-D18E-4159-8E18-6393FC930433}" destId="{4A5D1EC8-F8E8-48EC-A169-D7223C04095A}" srcOrd="8" destOrd="0" presId="urn:microsoft.com/office/officeart/2005/8/layout/default"/>
    <dgm:cxn modelId="{01A4AB9C-5748-49BE-9637-2CA6C4CA3B44}" type="presParOf" srcId="{54F52275-D18E-4159-8E18-6393FC930433}" destId="{5D2DB2C8-0B3F-419F-BDF7-6B5E5EFC5F12}" srcOrd="9" destOrd="0" presId="urn:microsoft.com/office/officeart/2005/8/layout/default"/>
    <dgm:cxn modelId="{CDA4D1D7-4645-473B-BF08-111C5E486E4D}" type="presParOf" srcId="{54F52275-D18E-4159-8E18-6393FC930433}" destId="{D8D6AF16-3706-4A5B-ADB3-A9C818BB81A9}" srcOrd="10" destOrd="0" presId="urn:microsoft.com/office/officeart/2005/8/layout/default"/>
    <dgm:cxn modelId="{60E720AB-33EC-46C4-8C61-5E7241D246BC}" type="presParOf" srcId="{54F52275-D18E-4159-8E18-6393FC930433}" destId="{D8E02C1C-024E-415C-A42B-F8446C9C7DAC}" srcOrd="11" destOrd="0" presId="urn:microsoft.com/office/officeart/2005/8/layout/default"/>
    <dgm:cxn modelId="{8BFF9887-C804-4FCF-A5DD-CF4810129B20}" type="presParOf" srcId="{54F52275-D18E-4159-8E18-6393FC930433}" destId="{801304F7-786D-4654-86CF-5FB4B0AF2675}" srcOrd="12" destOrd="0" presId="urn:microsoft.com/office/officeart/2005/8/layout/default"/>
    <dgm:cxn modelId="{E26AF633-BDE7-4B09-8C78-087FA4A46D9E}" type="presParOf" srcId="{54F52275-D18E-4159-8E18-6393FC930433}" destId="{C29DECB1-FE55-4550-B58C-088B16FBDE7F}" srcOrd="13" destOrd="0" presId="urn:microsoft.com/office/officeart/2005/8/layout/default"/>
    <dgm:cxn modelId="{F39EEFD3-52F9-4345-BAB6-7E399785E481}" type="presParOf" srcId="{54F52275-D18E-4159-8E18-6393FC930433}" destId="{53F0B695-2992-4951-B797-AC4B85816B0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9B13A8-25FE-4920-898E-4F1905DBBA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566B91-D3F7-4A3B-82D6-BB8963DA802B}">
      <dgm:prSet phldrT="[Text]" custT="1"/>
      <dgm:spPr/>
      <dgm:t>
        <a:bodyPr/>
        <a:lstStyle/>
        <a:p>
          <a:r>
            <a:rPr lang="en-US" sz="2800" dirty="0" smtClean="0">
              <a:latin typeface="Calibri" pitchFamily="34" charset="0"/>
              <a:cs typeface="Calibri" pitchFamily="34" charset="0"/>
            </a:rPr>
            <a:t>Youth survey</a:t>
          </a:r>
          <a:endParaRPr lang="en-US" sz="2800" dirty="0">
            <a:latin typeface="Calibri" pitchFamily="34" charset="0"/>
            <a:cs typeface="Calibri" pitchFamily="34" charset="0"/>
          </a:endParaRPr>
        </a:p>
      </dgm:t>
    </dgm:pt>
    <dgm:pt modelId="{C4610F42-A167-4814-9463-330427595368}" type="parTrans" cxnId="{136EBCF7-C410-46F7-BADE-3DE916775BFB}">
      <dgm:prSet/>
      <dgm:spPr/>
      <dgm:t>
        <a:bodyPr/>
        <a:lstStyle/>
        <a:p>
          <a:endParaRPr lang="en-US" sz="1800">
            <a:latin typeface="Calibri" pitchFamily="34" charset="0"/>
            <a:cs typeface="Calibri" pitchFamily="34" charset="0"/>
          </a:endParaRPr>
        </a:p>
      </dgm:t>
    </dgm:pt>
    <dgm:pt modelId="{0D0A64F5-C37C-48BB-AA2D-8F8548AACB18}" type="sibTrans" cxnId="{136EBCF7-C410-46F7-BADE-3DE916775BFB}">
      <dgm:prSet/>
      <dgm:spPr/>
      <dgm:t>
        <a:bodyPr/>
        <a:lstStyle/>
        <a:p>
          <a:endParaRPr lang="en-US" sz="1800">
            <a:latin typeface="Calibri" pitchFamily="34" charset="0"/>
            <a:cs typeface="Calibri" pitchFamily="34" charset="0"/>
          </a:endParaRPr>
        </a:p>
      </dgm:t>
    </dgm:pt>
    <dgm:pt modelId="{5930E5F8-F3E5-44F8-AFDF-8588CEB5C76D}">
      <dgm:prSet phldrT="[Text]" custT="1"/>
      <dgm:spPr/>
      <dgm:t>
        <a:bodyPr/>
        <a:lstStyle/>
        <a:p>
          <a:r>
            <a:rPr lang="en-US" sz="2800" dirty="0" smtClean="0">
              <a:latin typeface="Calibri" pitchFamily="34" charset="0"/>
              <a:cs typeface="Calibri" pitchFamily="34" charset="0"/>
            </a:rPr>
            <a:t>Supervisor survey</a:t>
          </a:r>
          <a:endParaRPr lang="en-US" sz="2800" dirty="0">
            <a:latin typeface="Calibri" pitchFamily="34" charset="0"/>
            <a:cs typeface="Calibri" pitchFamily="34" charset="0"/>
          </a:endParaRPr>
        </a:p>
      </dgm:t>
    </dgm:pt>
    <dgm:pt modelId="{AB68F563-8011-4977-9CC3-D50DBF6271D4}" type="parTrans" cxnId="{BE4F5E45-257C-4853-A085-6617E7048367}">
      <dgm:prSet/>
      <dgm:spPr/>
      <dgm:t>
        <a:bodyPr/>
        <a:lstStyle/>
        <a:p>
          <a:endParaRPr lang="en-US" sz="1800">
            <a:latin typeface="Calibri" pitchFamily="34" charset="0"/>
            <a:cs typeface="Calibri" pitchFamily="34" charset="0"/>
          </a:endParaRPr>
        </a:p>
      </dgm:t>
    </dgm:pt>
    <dgm:pt modelId="{9248CC7E-9C3A-4D71-B40C-58B11C6B7EAE}" type="sibTrans" cxnId="{BE4F5E45-257C-4853-A085-6617E7048367}">
      <dgm:prSet/>
      <dgm:spPr/>
      <dgm:t>
        <a:bodyPr/>
        <a:lstStyle/>
        <a:p>
          <a:endParaRPr lang="en-US" sz="1800">
            <a:latin typeface="Calibri" pitchFamily="34" charset="0"/>
            <a:cs typeface="Calibri" pitchFamily="34" charset="0"/>
          </a:endParaRPr>
        </a:p>
      </dgm:t>
    </dgm:pt>
    <dgm:pt modelId="{41D9195F-8FCE-423B-80C5-B48302D3A43E}">
      <dgm:prSet phldrT="[Text]" custT="1"/>
      <dgm:spPr/>
      <dgm:t>
        <a:bodyPr/>
        <a:lstStyle/>
        <a:p>
          <a:r>
            <a:rPr lang="en-US" sz="2800" dirty="0" smtClean="0">
              <a:latin typeface="Calibri" pitchFamily="34" charset="0"/>
              <a:cs typeface="Calibri" pitchFamily="34" charset="0"/>
            </a:rPr>
            <a:t>Administrator report</a:t>
          </a:r>
          <a:endParaRPr lang="en-US" sz="2800" dirty="0">
            <a:latin typeface="Calibri" pitchFamily="34" charset="0"/>
            <a:cs typeface="Calibri" pitchFamily="34" charset="0"/>
          </a:endParaRPr>
        </a:p>
      </dgm:t>
    </dgm:pt>
    <dgm:pt modelId="{6CA0BEFB-C95E-4436-8887-47EA902DFC82}" type="parTrans" cxnId="{A8F9BBE4-86C7-48D9-AC72-61919A6B0E9C}">
      <dgm:prSet/>
      <dgm:spPr/>
      <dgm:t>
        <a:bodyPr/>
        <a:lstStyle/>
        <a:p>
          <a:endParaRPr lang="en-US" sz="1800">
            <a:latin typeface="Calibri" pitchFamily="34" charset="0"/>
            <a:cs typeface="Calibri" pitchFamily="34" charset="0"/>
          </a:endParaRPr>
        </a:p>
      </dgm:t>
    </dgm:pt>
    <dgm:pt modelId="{5EF0CA8A-B9F9-4A98-B769-A58C389788BB}" type="sibTrans" cxnId="{A8F9BBE4-86C7-48D9-AC72-61919A6B0E9C}">
      <dgm:prSet/>
      <dgm:spPr/>
      <dgm:t>
        <a:bodyPr/>
        <a:lstStyle/>
        <a:p>
          <a:endParaRPr lang="en-US" sz="1800">
            <a:latin typeface="Calibri" pitchFamily="34" charset="0"/>
            <a:cs typeface="Calibri" pitchFamily="34" charset="0"/>
          </a:endParaRPr>
        </a:p>
      </dgm:t>
    </dgm:pt>
    <dgm:pt modelId="{D62A32F8-6993-467E-B999-5C7C802D1A27}">
      <dgm:prSet phldrT="[Text]" custT="1"/>
      <dgm:spPr/>
      <dgm:t>
        <a:bodyPr/>
        <a:lstStyle/>
        <a:p>
          <a:r>
            <a:rPr lang="en-US" sz="2800" dirty="0" smtClean="0">
              <a:latin typeface="Calibri" pitchFamily="34" charset="0"/>
              <a:cs typeface="Calibri" pitchFamily="34" charset="0"/>
            </a:rPr>
            <a:t>Observational program self-assessment</a:t>
          </a:r>
          <a:endParaRPr lang="en-US" sz="2800" dirty="0">
            <a:latin typeface="Calibri" pitchFamily="34" charset="0"/>
            <a:cs typeface="Calibri" pitchFamily="34" charset="0"/>
          </a:endParaRPr>
        </a:p>
      </dgm:t>
    </dgm:pt>
    <dgm:pt modelId="{7865AEC7-BDBE-4142-8552-74AF88C0DF30}" type="parTrans" cxnId="{8457983F-43E7-487D-998C-CCCDE0F7073F}">
      <dgm:prSet/>
      <dgm:spPr/>
      <dgm:t>
        <a:bodyPr/>
        <a:lstStyle/>
        <a:p>
          <a:endParaRPr lang="en-US" sz="1800">
            <a:latin typeface="Calibri" pitchFamily="34" charset="0"/>
            <a:cs typeface="Calibri" pitchFamily="34" charset="0"/>
          </a:endParaRPr>
        </a:p>
      </dgm:t>
    </dgm:pt>
    <dgm:pt modelId="{DD98DF13-3A00-4845-B5BF-9BFA95696959}" type="sibTrans" cxnId="{8457983F-43E7-487D-998C-CCCDE0F7073F}">
      <dgm:prSet/>
      <dgm:spPr/>
      <dgm:t>
        <a:bodyPr/>
        <a:lstStyle/>
        <a:p>
          <a:endParaRPr lang="en-US" sz="1800">
            <a:latin typeface="Calibri" pitchFamily="34" charset="0"/>
            <a:cs typeface="Calibri" pitchFamily="34" charset="0"/>
          </a:endParaRPr>
        </a:p>
      </dgm:t>
    </dgm:pt>
    <dgm:pt modelId="{3DD03FBC-950D-4CA0-9120-1EC5E322D4B1}">
      <dgm:prSet phldrT="[Text]" custT="1"/>
      <dgm:spPr/>
      <dgm:t>
        <a:bodyPr/>
        <a:lstStyle/>
        <a:p>
          <a:r>
            <a:rPr lang="en-US" sz="2800" dirty="0" smtClean="0">
              <a:latin typeface="Calibri" pitchFamily="34" charset="0"/>
              <a:cs typeface="Calibri" pitchFamily="34" charset="0"/>
            </a:rPr>
            <a:t>Attendance/ activity data (web)</a:t>
          </a:r>
          <a:endParaRPr lang="en-US" sz="2800" dirty="0">
            <a:latin typeface="Calibri" pitchFamily="34" charset="0"/>
            <a:cs typeface="Calibri" pitchFamily="34" charset="0"/>
          </a:endParaRPr>
        </a:p>
      </dgm:t>
    </dgm:pt>
    <dgm:pt modelId="{70BC04EC-730B-4EBA-9E00-B897FB879C6D}" type="parTrans" cxnId="{A54E046A-EF8C-424B-896E-5014E330CD5E}">
      <dgm:prSet/>
      <dgm:spPr/>
      <dgm:t>
        <a:bodyPr/>
        <a:lstStyle/>
        <a:p>
          <a:endParaRPr lang="en-US" sz="1800">
            <a:latin typeface="Calibri" pitchFamily="34" charset="0"/>
            <a:cs typeface="Calibri" pitchFamily="34" charset="0"/>
          </a:endParaRPr>
        </a:p>
      </dgm:t>
    </dgm:pt>
    <dgm:pt modelId="{84237132-3D6C-4612-BDA8-F10DFEF53A74}" type="sibTrans" cxnId="{A54E046A-EF8C-424B-896E-5014E330CD5E}">
      <dgm:prSet/>
      <dgm:spPr/>
      <dgm:t>
        <a:bodyPr/>
        <a:lstStyle/>
        <a:p>
          <a:endParaRPr lang="en-US" sz="1800">
            <a:latin typeface="Calibri" pitchFamily="34" charset="0"/>
            <a:cs typeface="Calibri" pitchFamily="34" charset="0"/>
          </a:endParaRPr>
        </a:p>
      </dgm:t>
    </dgm:pt>
    <dgm:pt modelId="{CC2E1D8A-8C11-4838-A22D-12773A4E8EDF}">
      <dgm:prSet phldrT="[Text]" custT="1"/>
      <dgm:spPr/>
      <dgm:t>
        <a:bodyPr/>
        <a:lstStyle/>
        <a:p>
          <a:r>
            <a:rPr lang="en-US" sz="2800" dirty="0" smtClean="0">
              <a:latin typeface="Calibri" pitchFamily="34" charset="0"/>
              <a:cs typeface="Calibri" pitchFamily="34" charset="0"/>
            </a:rPr>
            <a:t>Parent survey</a:t>
          </a:r>
          <a:endParaRPr lang="en-US" sz="2800" dirty="0">
            <a:latin typeface="Calibri" pitchFamily="34" charset="0"/>
            <a:cs typeface="Calibri" pitchFamily="34" charset="0"/>
          </a:endParaRPr>
        </a:p>
      </dgm:t>
    </dgm:pt>
    <dgm:pt modelId="{AB07C78C-22BD-483F-96F3-7226CB8797A3}" type="parTrans" cxnId="{B0D17802-C53A-44C1-B529-3AE4A13DC658}">
      <dgm:prSet/>
      <dgm:spPr/>
      <dgm:t>
        <a:bodyPr/>
        <a:lstStyle/>
        <a:p>
          <a:endParaRPr lang="en-US" sz="1800">
            <a:latin typeface="Calibri" pitchFamily="34" charset="0"/>
            <a:cs typeface="Calibri" pitchFamily="34" charset="0"/>
          </a:endParaRPr>
        </a:p>
      </dgm:t>
    </dgm:pt>
    <dgm:pt modelId="{806CF318-B1D9-4BA0-867D-556655059E0D}" type="sibTrans" cxnId="{B0D17802-C53A-44C1-B529-3AE4A13DC658}">
      <dgm:prSet/>
      <dgm:spPr/>
      <dgm:t>
        <a:bodyPr/>
        <a:lstStyle/>
        <a:p>
          <a:endParaRPr lang="en-US" sz="1800">
            <a:latin typeface="Calibri" pitchFamily="34" charset="0"/>
            <a:cs typeface="Calibri" pitchFamily="34" charset="0"/>
          </a:endParaRPr>
        </a:p>
      </dgm:t>
    </dgm:pt>
    <dgm:pt modelId="{D2714E3F-D84E-44D3-8C2D-47DA7DE4E3D9}">
      <dgm:prSet phldrT="[Text]" custT="1"/>
      <dgm:spPr/>
      <dgm:t>
        <a:bodyPr/>
        <a:lstStyle/>
        <a:p>
          <a:r>
            <a:rPr lang="en-US" sz="2800" dirty="0" smtClean="0">
              <a:latin typeface="Calibri" pitchFamily="34" charset="0"/>
              <a:cs typeface="Calibri" pitchFamily="34" charset="0"/>
            </a:rPr>
            <a:t>Staff survey</a:t>
          </a:r>
          <a:endParaRPr lang="en-US" sz="2800" dirty="0">
            <a:latin typeface="Calibri" pitchFamily="34" charset="0"/>
            <a:cs typeface="Calibri" pitchFamily="34" charset="0"/>
          </a:endParaRPr>
        </a:p>
      </dgm:t>
    </dgm:pt>
    <dgm:pt modelId="{F5A28BC0-DDB7-4559-9220-E15A0896A40A}" type="parTrans" cxnId="{13EBFC83-D702-41F8-BB62-C0AC2EE4056B}">
      <dgm:prSet/>
      <dgm:spPr/>
      <dgm:t>
        <a:bodyPr/>
        <a:lstStyle/>
        <a:p>
          <a:endParaRPr lang="en-US" sz="1800">
            <a:latin typeface="Calibri" pitchFamily="34" charset="0"/>
            <a:cs typeface="Calibri" pitchFamily="34" charset="0"/>
          </a:endParaRPr>
        </a:p>
      </dgm:t>
    </dgm:pt>
    <dgm:pt modelId="{D58AA7ED-2707-4055-B9F5-F7DF9508BD3E}" type="sibTrans" cxnId="{13EBFC83-D702-41F8-BB62-C0AC2EE4056B}">
      <dgm:prSet/>
      <dgm:spPr/>
      <dgm:t>
        <a:bodyPr/>
        <a:lstStyle/>
        <a:p>
          <a:endParaRPr lang="en-US" sz="1800">
            <a:latin typeface="Calibri" pitchFamily="34" charset="0"/>
            <a:cs typeface="Calibri" pitchFamily="34" charset="0"/>
          </a:endParaRPr>
        </a:p>
      </dgm:t>
    </dgm:pt>
    <dgm:pt modelId="{37F04CEB-923F-4BEF-9659-9463FF77A7AD}">
      <dgm:prSet phldrT="[Text]" custT="1"/>
      <dgm:spPr/>
      <dgm:t>
        <a:bodyPr/>
        <a:lstStyle/>
        <a:p>
          <a:r>
            <a:rPr lang="en-US" sz="2800" dirty="0" smtClean="0">
              <a:latin typeface="Calibri" pitchFamily="34" charset="0"/>
              <a:cs typeface="Calibri" pitchFamily="34" charset="0"/>
            </a:rPr>
            <a:t>School outcomes data</a:t>
          </a:r>
          <a:endParaRPr lang="en-US" sz="2800" dirty="0">
            <a:latin typeface="Calibri" pitchFamily="34" charset="0"/>
            <a:cs typeface="Calibri" pitchFamily="34" charset="0"/>
          </a:endParaRPr>
        </a:p>
      </dgm:t>
    </dgm:pt>
    <dgm:pt modelId="{D4CB1774-23DA-4950-8B91-47C0980A11C4}" type="parTrans" cxnId="{F1FBD778-18DC-4F04-B08B-5310D9870CB6}">
      <dgm:prSet/>
      <dgm:spPr/>
      <dgm:t>
        <a:bodyPr/>
        <a:lstStyle/>
        <a:p>
          <a:endParaRPr lang="en-US" sz="1800">
            <a:latin typeface="Calibri" pitchFamily="34" charset="0"/>
            <a:cs typeface="Calibri" pitchFamily="34" charset="0"/>
          </a:endParaRPr>
        </a:p>
      </dgm:t>
    </dgm:pt>
    <dgm:pt modelId="{6ED6A8BE-E9AC-4D36-8F8A-D9AA778D230F}" type="sibTrans" cxnId="{F1FBD778-18DC-4F04-B08B-5310D9870CB6}">
      <dgm:prSet/>
      <dgm:spPr/>
      <dgm:t>
        <a:bodyPr/>
        <a:lstStyle/>
        <a:p>
          <a:endParaRPr lang="en-US" sz="1800">
            <a:latin typeface="Calibri" pitchFamily="34" charset="0"/>
            <a:cs typeface="Calibri" pitchFamily="34" charset="0"/>
          </a:endParaRPr>
        </a:p>
      </dgm:t>
    </dgm:pt>
    <dgm:pt modelId="{54F52275-D18E-4159-8E18-6393FC930433}" type="pres">
      <dgm:prSet presAssocID="{BC9B13A8-25FE-4920-898E-4F1905DBBAF4}" presName="diagram" presStyleCnt="0">
        <dgm:presLayoutVars>
          <dgm:dir/>
          <dgm:resizeHandles val="exact"/>
        </dgm:presLayoutVars>
      </dgm:prSet>
      <dgm:spPr/>
    </dgm:pt>
    <dgm:pt modelId="{6D84785A-9E0D-4321-97C1-F4BFC816FB3E}" type="pres">
      <dgm:prSet presAssocID="{BB566B91-D3F7-4A3B-82D6-BB8963DA802B}" presName="node" presStyleLbl="node1" presStyleIdx="0" presStyleCnt="8">
        <dgm:presLayoutVars>
          <dgm:bulletEnabled val="1"/>
        </dgm:presLayoutVars>
      </dgm:prSet>
      <dgm:spPr/>
    </dgm:pt>
    <dgm:pt modelId="{C2C2130D-2E0F-4C8D-94C2-0989C304CE02}" type="pres">
      <dgm:prSet presAssocID="{0D0A64F5-C37C-48BB-AA2D-8F8548AACB18}" presName="sibTrans" presStyleCnt="0"/>
      <dgm:spPr/>
    </dgm:pt>
    <dgm:pt modelId="{43F8E346-14C7-4E6C-8E16-DC4DE092B230}" type="pres">
      <dgm:prSet presAssocID="{CC2E1D8A-8C11-4838-A22D-12773A4E8EDF}" presName="node" presStyleLbl="node1" presStyleIdx="1" presStyleCnt="8">
        <dgm:presLayoutVars>
          <dgm:bulletEnabled val="1"/>
        </dgm:presLayoutVars>
      </dgm:prSet>
      <dgm:spPr/>
    </dgm:pt>
    <dgm:pt modelId="{5A38961E-DAD0-480F-A385-E1B49BA03B43}" type="pres">
      <dgm:prSet presAssocID="{806CF318-B1D9-4BA0-867D-556655059E0D}" presName="sibTrans" presStyleCnt="0"/>
      <dgm:spPr/>
    </dgm:pt>
    <dgm:pt modelId="{D75452B7-24D1-4DF4-A6D4-1F051BF91CEF}" type="pres">
      <dgm:prSet presAssocID="{D2714E3F-D84E-44D3-8C2D-47DA7DE4E3D9}" presName="node" presStyleLbl="node1" presStyleIdx="2" presStyleCnt="8" custLinFactNeighborX="4615" custLinFactNeighborY="2564">
        <dgm:presLayoutVars>
          <dgm:bulletEnabled val="1"/>
        </dgm:presLayoutVars>
      </dgm:prSet>
      <dgm:spPr/>
    </dgm:pt>
    <dgm:pt modelId="{0EC5D7CD-445D-4A70-9461-355E2965A450}" type="pres">
      <dgm:prSet presAssocID="{D58AA7ED-2707-4055-B9F5-F7DF9508BD3E}" presName="sibTrans" presStyleCnt="0"/>
      <dgm:spPr/>
    </dgm:pt>
    <dgm:pt modelId="{7790FB98-4CC3-467E-AE37-A80CC9D34082}" type="pres">
      <dgm:prSet presAssocID="{5930E5F8-F3E5-44F8-AFDF-8588CEB5C76D}" presName="node" presStyleLbl="node1" presStyleIdx="3" presStyleCnt="8">
        <dgm:presLayoutVars>
          <dgm:bulletEnabled val="1"/>
        </dgm:presLayoutVars>
      </dgm:prSet>
      <dgm:spPr/>
      <dgm:t>
        <a:bodyPr/>
        <a:lstStyle/>
        <a:p>
          <a:endParaRPr lang="en-US"/>
        </a:p>
      </dgm:t>
    </dgm:pt>
    <dgm:pt modelId="{EC231276-2140-4150-ACBF-C26B93AD4CEB}" type="pres">
      <dgm:prSet presAssocID="{9248CC7E-9C3A-4D71-B40C-58B11C6B7EAE}" presName="sibTrans" presStyleCnt="0"/>
      <dgm:spPr/>
    </dgm:pt>
    <dgm:pt modelId="{4A5D1EC8-F8E8-48EC-A169-D7223C04095A}" type="pres">
      <dgm:prSet presAssocID="{41D9195F-8FCE-423B-80C5-B48302D3A43E}" presName="node" presStyleLbl="node1" presStyleIdx="4" presStyleCnt="8">
        <dgm:presLayoutVars>
          <dgm:bulletEnabled val="1"/>
        </dgm:presLayoutVars>
      </dgm:prSet>
      <dgm:spPr/>
      <dgm:t>
        <a:bodyPr/>
        <a:lstStyle/>
        <a:p>
          <a:endParaRPr lang="en-US"/>
        </a:p>
      </dgm:t>
    </dgm:pt>
    <dgm:pt modelId="{5D2DB2C8-0B3F-419F-BDF7-6B5E5EFC5F12}" type="pres">
      <dgm:prSet presAssocID="{5EF0CA8A-B9F9-4A98-B769-A58C389788BB}" presName="sibTrans" presStyleCnt="0"/>
      <dgm:spPr/>
    </dgm:pt>
    <dgm:pt modelId="{D8D6AF16-3706-4A5B-ADB3-A9C818BB81A9}" type="pres">
      <dgm:prSet presAssocID="{D62A32F8-6993-467E-B999-5C7C802D1A27}" presName="node" presStyleLbl="node1" presStyleIdx="5" presStyleCnt="8">
        <dgm:presLayoutVars>
          <dgm:bulletEnabled val="1"/>
        </dgm:presLayoutVars>
      </dgm:prSet>
      <dgm:spPr/>
      <dgm:t>
        <a:bodyPr/>
        <a:lstStyle/>
        <a:p>
          <a:endParaRPr lang="en-US"/>
        </a:p>
      </dgm:t>
    </dgm:pt>
    <dgm:pt modelId="{D8E02C1C-024E-415C-A42B-F8446C9C7DAC}" type="pres">
      <dgm:prSet presAssocID="{DD98DF13-3A00-4845-B5BF-9BFA95696959}" presName="sibTrans" presStyleCnt="0"/>
      <dgm:spPr/>
    </dgm:pt>
    <dgm:pt modelId="{801304F7-786D-4654-86CF-5FB4B0AF2675}" type="pres">
      <dgm:prSet presAssocID="{3DD03FBC-950D-4CA0-9120-1EC5E322D4B1}" presName="node" presStyleLbl="node1" presStyleIdx="6" presStyleCnt="8">
        <dgm:presLayoutVars>
          <dgm:bulletEnabled val="1"/>
        </dgm:presLayoutVars>
      </dgm:prSet>
      <dgm:spPr/>
      <dgm:t>
        <a:bodyPr/>
        <a:lstStyle/>
        <a:p>
          <a:endParaRPr lang="en-US"/>
        </a:p>
      </dgm:t>
    </dgm:pt>
    <dgm:pt modelId="{C29DECB1-FE55-4550-B58C-088B16FBDE7F}" type="pres">
      <dgm:prSet presAssocID="{84237132-3D6C-4612-BDA8-F10DFEF53A74}" presName="sibTrans" presStyleCnt="0"/>
      <dgm:spPr/>
    </dgm:pt>
    <dgm:pt modelId="{53F0B695-2992-4951-B797-AC4B85816B09}" type="pres">
      <dgm:prSet presAssocID="{37F04CEB-923F-4BEF-9659-9463FF77A7AD}" presName="node" presStyleLbl="node1" presStyleIdx="7" presStyleCnt="8">
        <dgm:presLayoutVars>
          <dgm:bulletEnabled val="1"/>
        </dgm:presLayoutVars>
      </dgm:prSet>
      <dgm:spPr/>
    </dgm:pt>
  </dgm:ptLst>
  <dgm:cxnLst>
    <dgm:cxn modelId="{B0D17802-C53A-44C1-B529-3AE4A13DC658}" srcId="{BC9B13A8-25FE-4920-898E-4F1905DBBAF4}" destId="{CC2E1D8A-8C11-4838-A22D-12773A4E8EDF}" srcOrd="1" destOrd="0" parTransId="{AB07C78C-22BD-483F-96F3-7226CB8797A3}" sibTransId="{806CF318-B1D9-4BA0-867D-556655059E0D}"/>
    <dgm:cxn modelId="{6CE03379-0B1E-408F-8D69-C0559D9F2028}" type="presOf" srcId="{37F04CEB-923F-4BEF-9659-9463FF77A7AD}" destId="{53F0B695-2992-4951-B797-AC4B85816B09}" srcOrd="0" destOrd="0" presId="urn:microsoft.com/office/officeart/2005/8/layout/default"/>
    <dgm:cxn modelId="{BE4F5E45-257C-4853-A085-6617E7048367}" srcId="{BC9B13A8-25FE-4920-898E-4F1905DBBAF4}" destId="{5930E5F8-F3E5-44F8-AFDF-8588CEB5C76D}" srcOrd="3" destOrd="0" parTransId="{AB68F563-8011-4977-9CC3-D50DBF6271D4}" sibTransId="{9248CC7E-9C3A-4D71-B40C-58B11C6B7EAE}"/>
    <dgm:cxn modelId="{F1FBD778-18DC-4F04-B08B-5310D9870CB6}" srcId="{BC9B13A8-25FE-4920-898E-4F1905DBBAF4}" destId="{37F04CEB-923F-4BEF-9659-9463FF77A7AD}" srcOrd="7" destOrd="0" parTransId="{D4CB1774-23DA-4950-8B91-47C0980A11C4}" sibTransId="{6ED6A8BE-E9AC-4D36-8F8A-D9AA778D230F}"/>
    <dgm:cxn modelId="{5AC632D7-A08B-4767-8DF5-8A55476FDED5}" type="presOf" srcId="{CC2E1D8A-8C11-4838-A22D-12773A4E8EDF}" destId="{43F8E346-14C7-4E6C-8E16-DC4DE092B230}" srcOrd="0" destOrd="0" presId="urn:microsoft.com/office/officeart/2005/8/layout/default"/>
    <dgm:cxn modelId="{986DCD57-FF96-4804-90B0-1BF31CE2C059}" type="presOf" srcId="{41D9195F-8FCE-423B-80C5-B48302D3A43E}" destId="{4A5D1EC8-F8E8-48EC-A169-D7223C04095A}" srcOrd="0" destOrd="0" presId="urn:microsoft.com/office/officeart/2005/8/layout/default"/>
    <dgm:cxn modelId="{A8F9BBE4-86C7-48D9-AC72-61919A6B0E9C}" srcId="{BC9B13A8-25FE-4920-898E-4F1905DBBAF4}" destId="{41D9195F-8FCE-423B-80C5-B48302D3A43E}" srcOrd="4" destOrd="0" parTransId="{6CA0BEFB-C95E-4436-8887-47EA902DFC82}" sibTransId="{5EF0CA8A-B9F9-4A98-B769-A58C389788BB}"/>
    <dgm:cxn modelId="{2E0AFD2B-1EA5-4D31-93D9-A3B92E76066B}" type="presOf" srcId="{5930E5F8-F3E5-44F8-AFDF-8588CEB5C76D}" destId="{7790FB98-4CC3-467E-AE37-A80CC9D34082}" srcOrd="0" destOrd="0" presId="urn:microsoft.com/office/officeart/2005/8/layout/default"/>
    <dgm:cxn modelId="{13EBFC83-D702-41F8-BB62-C0AC2EE4056B}" srcId="{BC9B13A8-25FE-4920-898E-4F1905DBBAF4}" destId="{D2714E3F-D84E-44D3-8C2D-47DA7DE4E3D9}" srcOrd="2" destOrd="0" parTransId="{F5A28BC0-DDB7-4559-9220-E15A0896A40A}" sibTransId="{D58AA7ED-2707-4055-B9F5-F7DF9508BD3E}"/>
    <dgm:cxn modelId="{136EBCF7-C410-46F7-BADE-3DE916775BFB}" srcId="{BC9B13A8-25FE-4920-898E-4F1905DBBAF4}" destId="{BB566B91-D3F7-4A3B-82D6-BB8963DA802B}" srcOrd="0" destOrd="0" parTransId="{C4610F42-A167-4814-9463-330427595368}" sibTransId="{0D0A64F5-C37C-48BB-AA2D-8F8548AACB18}"/>
    <dgm:cxn modelId="{2DB62F65-1A5E-4BDB-A021-6DCF29BBE6EB}" type="presOf" srcId="{D62A32F8-6993-467E-B999-5C7C802D1A27}" destId="{D8D6AF16-3706-4A5B-ADB3-A9C818BB81A9}" srcOrd="0" destOrd="0" presId="urn:microsoft.com/office/officeart/2005/8/layout/default"/>
    <dgm:cxn modelId="{1E0D7F2C-B9BA-4ED4-9783-01863E72F720}" type="presOf" srcId="{BB566B91-D3F7-4A3B-82D6-BB8963DA802B}" destId="{6D84785A-9E0D-4321-97C1-F4BFC816FB3E}" srcOrd="0" destOrd="0" presId="urn:microsoft.com/office/officeart/2005/8/layout/default"/>
    <dgm:cxn modelId="{79848A3C-647E-4585-9130-E3099DC77AEA}" type="presOf" srcId="{3DD03FBC-950D-4CA0-9120-1EC5E322D4B1}" destId="{801304F7-786D-4654-86CF-5FB4B0AF2675}" srcOrd="0" destOrd="0" presId="urn:microsoft.com/office/officeart/2005/8/layout/default"/>
    <dgm:cxn modelId="{A3C40834-B855-444E-86D7-C5EA29D6EDC0}" type="presOf" srcId="{D2714E3F-D84E-44D3-8C2D-47DA7DE4E3D9}" destId="{D75452B7-24D1-4DF4-A6D4-1F051BF91CEF}" srcOrd="0" destOrd="0" presId="urn:microsoft.com/office/officeart/2005/8/layout/default"/>
    <dgm:cxn modelId="{7D2EDF86-1961-4013-9C35-6555DFCBEBB8}" type="presOf" srcId="{BC9B13A8-25FE-4920-898E-4F1905DBBAF4}" destId="{54F52275-D18E-4159-8E18-6393FC930433}" srcOrd="0" destOrd="0" presId="urn:microsoft.com/office/officeart/2005/8/layout/default"/>
    <dgm:cxn modelId="{A54E046A-EF8C-424B-896E-5014E330CD5E}" srcId="{BC9B13A8-25FE-4920-898E-4F1905DBBAF4}" destId="{3DD03FBC-950D-4CA0-9120-1EC5E322D4B1}" srcOrd="6" destOrd="0" parTransId="{70BC04EC-730B-4EBA-9E00-B897FB879C6D}" sibTransId="{84237132-3D6C-4612-BDA8-F10DFEF53A74}"/>
    <dgm:cxn modelId="{8457983F-43E7-487D-998C-CCCDE0F7073F}" srcId="{BC9B13A8-25FE-4920-898E-4F1905DBBAF4}" destId="{D62A32F8-6993-467E-B999-5C7C802D1A27}" srcOrd="5" destOrd="0" parTransId="{7865AEC7-BDBE-4142-8552-74AF88C0DF30}" sibTransId="{DD98DF13-3A00-4845-B5BF-9BFA95696959}"/>
    <dgm:cxn modelId="{FF09C23D-A4BE-4577-8BD6-CA81E62AF772}" type="presParOf" srcId="{54F52275-D18E-4159-8E18-6393FC930433}" destId="{6D84785A-9E0D-4321-97C1-F4BFC816FB3E}" srcOrd="0" destOrd="0" presId="urn:microsoft.com/office/officeart/2005/8/layout/default"/>
    <dgm:cxn modelId="{BA80AF72-6E93-42D6-8F4C-2CCF766CDC49}" type="presParOf" srcId="{54F52275-D18E-4159-8E18-6393FC930433}" destId="{C2C2130D-2E0F-4C8D-94C2-0989C304CE02}" srcOrd="1" destOrd="0" presId="urn:microsoft.com/office/officeart/2005/8/layout/default"/>
    <dgm:cxn modelId="{BD62656D-8528-4921-A309-CACEFD1384FA}" type="presParOf" srcId="{54F52275-D18E-4159-8E18-6393FC930433}" destId="{43F8E346-14C7-4E6C-8E16-DC4DE092B230}" srcOrd="2" destOrd="0" presId="urn:microsoft.com/office/officeart/2005/8/layout/default"/>
    <dgm:cxn modelId="{C5AA4411-C35C-4F3F-BAC7-4806504D3ED4}" type="presParOf" srcId="{54F52275-D18E-4159-8E18-6393FC930433}" destId="{5A38961E-DAD0-480F-A385-E1B49BA03B43}" srcOrd="3" destOrd="0" presId="urn:microsoft.com/office/officeart/2005/8/layout/default"/>
    <dgm:cxn modelId="{94988FDD-7B71-41FF-A7DF-D4F153284727}" type="presParOf" srcId="{54F52275-D18E-4159-8E18-6393FC930433}" destId="{D75452B7-24D1-4DF4-A6D4-1F051BF91CEF}" srcOrd="4" destOrd="0" presId="urn:microsoft.com/office/officeart/2005/8/layout/default"/>
    <dgm:cxn modelId="{D02B5086-EFA8-4D28-A3C3-2BC3E917EA87}" type="presParOf" srcId="{54F52275-D18E-4159-8E18-6393FC930433}" destId="{0EC5D7CD-445D-4A70-9461-355E2965A450}" srcOrd="5" destOrd="0" presId="urn:microsoft.com/office/officeart/2005/8/layout/default"/>
    <dgm:cxn modelId="{0E2E3E2C-5AA8-445C-BB1A-3C67CF687E6F}" type="presParOf" srcId="{54F52275-D18E-4159-8E18-6393FC930433}" destId="{7790FB98-4CC3-467E-AE37-A80CC9D34082}" srcOrd="6" destOrd="0" presId="urn:microsoft.com/office/officeart/2005/8/layout/default"/>
    <dgm:cxn modelId="{74658311-238A-40D3-96DB-FB01353BD4C2}" type="presParOf" srcId="{54F52275-D18E-4159-8E18-6393FC930433}" destId="{EC231276-2140-4150-ACBF-C26B93AD4CEB}" srcOrd="7" destOrd="0" presId="urn:microsoft.com/office/officeart/2005/8/layout/default"/>
    <dgm:cxn modelId="{3193181B-B6CB-45CF-9475-9A3FBD664FD5}" type="presParOf" srcId="{54F52275-D18E-4159-8E18-6393FC930433}" destId="{4A5D1EC8-F8E8-48EC-A169-D7223C04095A}" srcOrd="8" destOrd="0" presId="urn:microsoft.com/office/officeart/2005/8/layout/default"/>
    <dgm:cxn modelId="{5FF3FCA5-2AC6-4C4B-8CBD-B1F3587E4D19}" type="presParOf" srcId="{54F52275-D18E-4159-8E18-6393FC930433}" destId="{5D2DB2C8-0B3F-419F-BDF7-6B5E5EFC5F12}" srcOrd="9" destOrd="0" presId="urn:microsoft.com/office/officeart/2005/8/layout/default"/>
    <dgm:cxn modelId="{2594D1E9-B832-43BB-986D-BC806486520E}" type="presParOf" srcId="{54F52275-D18E-4159-8E18-6393FC930433}" destId="{D8D6AF16-3706-4A5B-ADB3-A9C818BB81A9}" srcOrd="10" destOrd="0" presId="urn:microsoft.com/office/officeart/2005/8/layout/default"/>
    <dgm:cxn modelId="{C99FB519-F01E-423E-9A11-D045D89DA5D1}" type="presParOf" srcId="{54F52275-D18E-4159-8E18-6393FC930433}" destId="{D8E02C1C-024E-415C-A42B-F8446C9C7DAC}" srcOrd="11" destOrd="0" presId="urn:microsoft.com/office/officeart/2005/8/layout/default"/>
    <dgm:cxn modelId="{68629FC5-1CAC-4510-A53B-9500CB372C4E}" type="presParOf" srcId="{54F52275-D18E-4159-8E18-6393FC930433}" destId="{801304F7-786D-4654-86CF-5FB4B0AF2675}" srcOrd="12" destOrd="0" presId="urn:microsoft.com/office/officeart/2005/8/layout/default"/>
    <dgm:cxn modelId="{2D62B8C8-CBDE-4F23-BBAA-D8F548C8EFEE}" type="presParOf" srcId="{54F52275-D18E-4159-8E18-6393FC930433}" destId="{C29DECB1-FE55-4550-B58C-088B16FBDE7F}" srcOrd="13" destOrd="0" presId="urn:microsoft.com/office/officeart/2005/8/layout/default"/>
    <dgm:cxn modelId="{F5737737-F381-49D3-B90B-ABA4610247BE}" type="presParOf" srcId="{54F52275-D18E-4159-8E18-6393FC930433}" destId="{53F0B695-2992-4951-B797-AC4B85816B0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41B8FE-1133-4202-BAF8-22528FE80820}" type="doc">
      <dgm:prSet loTypeId="urn:microsoft.com/office/officeart/2005/8/layout/hProcess4" loCatId="process" qsTypeId="urn:microsoft.com/office/officeart/2005/8/quickstyle/simple1" qsCatId="simple" csTypeId="urn:microsoft.com/office/officeart/2005/8/colors/colorful4" csCatId="colorful" phldr="1"/>
      <dgm:spPr/>
    </dgm:pt>
    <dgm:pt modelId="{26F322D8-8767-4B62-A32F-4D1910EDC6E4}">
      <dgm:prSet phldrT="[Text]"/>
      <dgm:spPr/>
      <dgm:t>
        <a:bodyPr/>
        <a:lstStyle/>
        <a:p>
          <a:r>
            <a:rPr lang="en-US" dirty="0" smtClean="0"/>
            <a:t>ASSESS</a:t>
          </a:r>
          <a:endParaRPr lang="en-US" dirty="0"/>
        </a:p>
      </dgm:t>
    </dgm:pt>
    <dgm:pt modelId="{A69286C7-E0E0-4777-A45F-1576612DC464}" type="parTrans" cxnId="{D27CAADF-21D4-4B1C-8209-7567FC7BEE1D}">
      <dgm:prSet/>
      <dgm:spPr/>
      <dgm:t>
        <a:bodyPr/>
        <a:lstStyle/>
        <a:p>
          <a:endParaRPr lang="en-US"/>
        </a:p>
      </dgm:t>
    </dgm:pt>
    <dgm:pt modelId="{34033245-4B8F-49DD-912A-3A9BFF7EACA7}" type="sibTrans" cxnId="{D27CAADF-21D4-4B1C-8209-7567FC7BEE1D}">
      <dgm:prSet/>
      <dgm:spPr/>
      <dgm:t>
        <a:bodyPr/>
        <a:lstStyle/>
        <a:p>
          <a:endParaRPr lang="en-US" dirty="0"/>
        </a:p>
      </dgm:t>
    </dgm:pt>
    <dgm:pt modelId="{F3034099-A5C7-48BC-AC9B-39C52C8CA7CA}">
      <dgm:prSet phldrT="[Text]"/>
      <dgm:spPr/>
      <dgm:t>
        <a:bodyPr/>
        <a:lstStyle/>
        <a:p>
          <a:r>
            <a:rPr lang="en-US" dirty="0" smtClean="0"/>
            <a:t>IMPROVE</a:t>
          </a:r>
          <a:endParaRPr lang="en-US" dirty="0"/>
        </a:p>
      </dgm:t>
    </dgm:pt>
    <dgm:pt modelId="{C7949A91-538F-476C-BFDF-BDEBAD62C95E}" type="parTrans" cxnId="{066B2DBC-6B00-4D8C-A506-AE7E8DB6CCA8}">
      <dgm:prSet/>
      <dgm:spPr/>
      <dgm:t>
        <a:bodyPr/>
        <a:lstStyle/>
        <a:p>
          <a:endParaRPr lang="en-US"/>
        </a:p>
      </dgm:t>
    </dgm:pt>
    <dgm:pt modelId="{09F07029-6620-4C0C-B90B-DB1BD73E9611}" type="sibTrans" cxnId="{066B2DBC-6B00-4D8C-A506-AE7E8DB6CCA8}">
      <dgm:prSet/>
      <dgm:spPr/>
      <dgm:t>
        <a:bodyPr/>
        <a:lstStyle/>
        <a:p>
          <a:endParaRPr lang="en-US"/>
        </a:p>
      </dgm:t>
    </dgm:pt>
    <dgm:pt modelId="{3A5D8DC7-D98D-4686-85D2-BE1A0428398A}">
      <dgm:prSet phldrT="[Text]"/>
      <dgm:spPr/>
      <dgm:t>
        <a:bodyPr/>
        <a:lstStyle/>
        <a:p>
          <a:r>
            <a:rPr lang="en-US" b="1" dirty="0" smtClean="0">
              <a:cs typeface="Arial" charset="0"/>
            </a:rPr>
            <a:t>Lead a team to assess the quality of instruction</a:t>
          </a:r>
          <a:endParaRPr lang="en-US" dirty="0"/>
        </a:p>
      </dgm:t>
    </dgm:pt>
    <dgm:pt modelId="{60FFA7FF-35F7-45A3-B883-FBA013328EB5}" type="parTrans" cxnId="{936F0AF1-01FE-48EB-990E-C3CD59293C16}">
      <dgm:prSet/>
      <dgm:spPr/>
      <dgm:t>
        <a:bodyPr/>
        <a:lstStyle/>
        <a:p>
          <a:endParaRPr lang="en-US"/>
        </a:p>
      </dgm:t>
    </dgm:pt>
    <dgm:pt modelId="{8772C948-44C8-4E35-B050-059D3F11753D}" type="sibTrans" cxnId="{936F0AF1-01FE-48EB-990E-C3CD59293C16}">
      <dgm:prSet/>
      <dgm:spPr/>
      <dgm:t>
        <a:bodyPr/>
        <a:lstStyle/>
        <a:p>
          <a:endParaRPr lang="en-US"/>
        </a:p>
      </dgm:t>
    </dgm:pt>
    <dgm:pt modelId="{6D7BCDF5-7344-42CF-A481-A913AC752514}">
      <dgm:prSet phldrT="[Text]"/>
      <dgm:spPr/>
      <dgm:t>
        <a:bodyPr/>
        <a:lstStyle/>
        <a:p>
          <a:r>
            <a:rPr lang="en-US" b="1" dirty="0" smtClean="0">
              <a:cs typeface="Arial" charset="0"/>
            </a:rPr>
            <a:t>Lead team to create an improvement plan based on data</a:t>
          </a:r>
          <a:endParaRPr lang="en-US" dirty="0"/>
        </a:p>
      </dgm:t>
    </dgm:pt>
    <dgm:pt modelId="{6D3880A4-8AD7-4BBE-802A-1F30A70AA18E}" type="parTrans" cxnId="{5AB6F573-45E5-4B97-8ABE-85E5A425B2EB}">
      <dgm:prSet/>
      <dgm:spPr/>
      <dgm:t>
        <a:bodyPr/>
        <a:lstStyle/>
        <a:p>
          <a:endParaRPr lang="en-US"/>
        </a:p>
      </dgm:t>
    </dgm:pt>
    <dgm:pt modelId="{5B4B154C-2B00-400A-B766-3BA5D826CBC5}" type="sibTrans" cxnId="{5AB6F573-45E5-4B97-8ABE-85E5A425B2EB}">
      <dgm:prSet/>
      <dgm:spPr/>
      <dgm:t>
        <a:bodyPr/>
        <a:lstStyle/>
        <a:p>
          <a:endParaRPr lang="en-US"/>
        </a:p>
      </dgm:t>
    </dgm:pt>
    <dgm:pt modelId="{C4AA0FD0-22F3-4DE6-9D99-CD1633CBD41D}">
      <dgm:prSet phldrT="[Text]"/>
      <dgm:spPr/>
      <dgm:t>
        <a:bodyPr/>
        <a:lstStyle/>
        <a:p>
          <a:r>
            <a:rPr lang="en-US" b="1" dirty="0" smtClean="0"/>
            <a:t>Monitor progress and repeat</a:t>
          </a:r>
          <a:endParaRPr lang="en-US" b="1" dirty="0"/>
        </a:p>
      </dgm:t>
    </dgm:pt>
    <dgm:pt modelId="{6F8FBC1C-FB03-4844-BABF-E26EF4EF4002}" type="parTrans" cxnId="{A468DB75-CCAB-4CE1-A1EF-15EC1AB57572}">
      <dgm:prSet/>
      <dgm:spPr/>
      <dgm:t>
        <a:bodyPr/>
        <a:lstStyle/>
        <a:p>
          <a:endParaRPr lang="en-US"/>
        </a:p>
      </dgm:t>
    </dgm:pt>
    <dgm:pt modelId="{507AE555-EB43-46A1-ACC0-FD42F3330FB0}" type="sibTrans" cxnId="{A468DB75-CCAB-4CE1-A1EF-15EC1AB57572}">
      <dgm:prSet/>
      <dgm:spPr/>
      <dgm:t>
        <a:bodyPr/>
        <a:lstStyle/>
        <a:p>
          <a:endParaRPr lang="en-US"/>
        </a:p>
      </dgm:t>
    </dgm:pt>
    <dgm:pt modelId="{91FACDE6-F373-4EF5-84B1-C6D1399042EC}">
      <dgm:prSet phldrT="[Text]"/>
      <dgm:spPr/>
      <dgm:t>
        <a:bodyPr/>
        <a:lstStyle/>
        <a:p>
          <a:r>
            <a:rPr lang="en-US" b="1" dirty="0" smtClean="0">
              <a:cs typeface="Arial" charset="0"/>
            </a:rPr>
            <a:t>Carry out plan to improve instructional quality</a:t>
          </a:r>
          <a:endParaRPr lang="en-US" dirty="0"/>
        </a:p>
      </dgm:t>
    </dgm:pt>
    <dgm:pt modelId="{8375BA49-3F7B-4A95-909A-D17D5A0D561E}" type="parTrans" cxnId="{5FC51DEB-C862-4BE1-A3D2-F874DE5F6B0D}">
      <dgm:prSet/>
      <dgm:spPr/>
      <dgm:t>
        <a:bodyPr/>
        <a:lstStyle/>
        <a:p>
          <a:endParaRPr lang="en-US"/>
        </a:p>
      </dgm:t>
    </dgm:pt>
    <dgm:pt modelId="{C430E799-F07B-402D-8522-378ECD6023C6}" type="sibTrans" cxnId="{5FC51DEB-C862-4BE1-A3D2-F874DE5F6B0D}">
      <dgm:prSet/>
      <dgm:spPr/>
      <dgm:t>
        <a:bodyPr/>
        <a:lstStyle/>
        <a:p>
          <a:endParaRPr lang="en-US"/>
        </a:p>
      </dgm:t>
    </dgm:pt>
    <dgm:pt modelId="{9B00C68A-4004-4AE1-AE00-921D06613433}">
      <dgm:prSet phldrT="[Text]"/>
      <dgm:spPr/>
      <dgm:t>
        <a:bodyPr/>
        <a:lstStyle/>
        <a:p>
          <a:r>
            <a:rPr lang="en-US" dirty="0" smtClean="0"/>
            <a:t>PLAN</a:t>
          </a:r>
          <a:endParaRPr lang="en-US" dirty="0"/>
        </a:p>
      </dgm:t>
    </dgm:pt>
    <dgm:pt modelId="{E1E0AFA5-EBD2-4DB0-8D20-EEC58B3788E4}" type="sibTrans" cxnId="{D80F35CA-7CE8-46C9-958B-20ACDD217A34}">
      <dgm:prSet/>
      <dgm:spPr/>
      <dgm:t>
        <a:bodyPr/>
        <a:lstStyle/>
        <a:p>
          <a:endParaRPr lang="en-US" dirty="0"/>
        </a:p>
      </dgm:t>
    </dgm:pt>
    <dgm:pt modelId="{11236F22-87CF-4DD0-A0CD-68B4EE01B9D1}" type="parTrans" cxnId="{D80F35CA-7CE8-46C9-958B-20ACDD217A34}">
      <dgm:prSet/>
      <dgm:spPr/>
      <dgm:t>
        <a:bodyPr/>
        <a:lstStyle/>
        <a:p>
          <a:endParaRPr lang="en-US"/>
        </a:p>
      </dgm:t>
    </dgm:pt>
    <dgm:pt modelId="{5C5C50A1-BE9A-4592-A069-0BF02C4DC6E8}">
      <dgm:prSet phldrT="[Text]"/>
      <dgm:spPr/>
      <dgm:t>
        <a:bodyPr/>
        <a:lstStyle/>
        <a:p>
          <a:r>
            <a:rPr lang="en-US" b="1" dirty="0" smtClean="0"/>
            <a:t>Provide real-time staff performance feedback</a:t>
          </a:r>
          <a:endParaRPr lang="en-US" b="1" dirty="0"/>
        </a:p>
      </dgm:t>
    </dgm:pt>
    <dgm:pt modelId="{60AEB576-8190-4BC8-BB5C-CF72250C8152}" type="parTrans" cxnId="{DBB35EE6-5A59-443C-9A51-BDCBD98C5126}">
      <dgm:prSet/>
      <dgm:spPr/>
      <dgm:t>
        <a:bodyPr/>
        <a:lstStyle/>
        <a:p>
          <a:endParaRPr lang="en-US"/>
        </a:p>
      </dgm:t>
    </dgm:pt>
    <dgm:pt modelId="{5BB15465-14A0-4567-BAF2-B3478FAD7181}" type="sibTrans" cxnId="{DBB35EE6-5A59-443C-9A51-BDCBD98C5126}">
      <dgm:prSet/>
      <dgm:spPr/>
      <dgm:t>
        <a:bodyPr/>
        <a:lstStyle/>
        <a:p>
          <a:endParaRPr lang="en-US"/>
        </a:p>
      </dgm:t>
    </dgm:pt>
    <dgm:pt modelId="{9B943216-ABEB-494A-9C22-9EE8908D573B}">
      <dgm:prSet phldrT="[Text]"/>
      <dgm:spPr/>
      <dgm:t>
        <a:bodyPr/>
        <a:lstStyle/>
        <a:p>
          <a:r>
            <a:rPr lang="en-US" b="1" dirty="0" smtClean="0"/>
            <a:t>Select align methods training for direct staff</a:t>
          </a:r>
          <a:endParaRPr lang="en-US" b="1" dirty="0"/>
        </a:p>
      </dgm:t>
    </dgm:pt>
    <dgm:pt modelId="{2BCE729D-5CBB-4550-8DD7-EFB7E55A4DD3}" type="parTrans" cxnId="{C449B636-BF01-49A8-AB34-857BCBD342D7}">
      <dgm:prSet/>
      <dgm:spPr/>
      <dgm:t>
        <a:bodyPr/>
        <a:lstStyle/>
        <a:p>
          <a:endParaRPr lang="en-US"/>
        </a:p>
      </dgm:t>
    </dgm:pt>
    <dgm:pt modelId="{AB1D8BB8-1677-49C2-AB2A-FC481BB9A0A0}" type="sibTrans" cxnId="{C449B636-BF01-49A8-AB34-857BCBD342D7}">
      <dgm:prSet/>
      <dgm:spPr/>
      <dgm:t>
        <a:bodyPr/>
        <a:lstStyle/>
        <a:p>
          <a:endParaRPr lang="en-US"/>
        </a:p>
      </dgm:t>
    </dgm:pt>
    <dgm:pt modelId="{C1F314BD-CAEB-4F5D-B0F9-A3F012F0E0CD}" type="pres">
      <dgm:prSet presAssocID="{0941B8FE-1133-4202-BAF8-22528FE80820}" presName="Name0" presStyleCnt="0">
        <dgm:presLayoutVars>
          <dgm:dir/>
          <dgm:animLvl val="lvl"/>
          <dgm:resizeHandles val="exact"/>
        </dgm:presLayoutVars>
      </dgm:prSet>
      <dgm:spPr/>
    </dgm:pt>
    <dgm:pt modelId="{E117E533-0166-4E67-8B5B-F9DC0CE9CDD1}" type="pres">
      <dgm:prSet presAssocID="{0941B8FE-1133-4202-BAF8-22528FE80820}" presName="tSp" presStyleCnt="0"/>
      <dgm:spPr/>
    </dgm:pt>
    <dgm:pt modelId="{7AB56181-1C7E-49A7-A4F1-208F163CBE7A}" type="pres">
      <dgm:prSet presAssocID="{0941B8FE-1133-4202-BAF8-22528FE80820}" presName="bSp" presStyleCnt="0"/>
      <dgm:spPr/>
    </dgm:pt>
    <dgm:pt modelId="{CA29C147-A13B-48B1-A022-284667B7AE85}" type="pres">
      <dgm:prSet presAssocID="{0941B8FE-1133-4202-BAF8-22528FE80820}" presName="process" presStyleCnt="0"/>
      <dgm:spPr/>
    </dgm:pt>
    <dgm:pt modelId="{09341F2B-82D3-45F8-8704-4FDBB62F7F07}" type="pres">
      <dgm:prSet presAssocID="{26F322D8-8767-4B62-A32F-4D1910EDC6E4}" presName="composite1" presStyleCnt="0"/>
      <dgm:spPr/>
    </dgm:pt>
    <dgm:pt modelId="{AB851D43-ACB0-4F6D-809E-28A263EE6C67}" type="pres">
      <dgm:prSet presAssocID="{26F322D8-8767-4B62-A32F-4D1910EDC6E4}" presName="dummyNode1" presStyleLbl="node1" presStyleIdx="0" presStyleCnt="3"/>
      <dgm:spPr/>
    </dgm:pt>
    <dgm:pt modelId="{12C563FB-FDF1-465B-8E44-F1F175F1A6D2}" type="pres">
      <dgm:prSet presAssocID="{26F322D8-8767-4B62-A32F-4D1910EDC6E4}" presName="childNode1" presStyleLbl="bgAcc1" presStyleIdx="0" presStyleCnt="3">
        <dgm:presLayoutVars>
          <dgm:bulletEnabled val="1"/>
        </dgm:presLayoutVars>
      </dgm:prSet>
      <dgm:spPr/>
      <dgm:t>
        <a:bodyPr/>
        <a:lstStyle/>
        <a:p>
          <a:endParaRPr lang="en-US"/>
        </a:p>
      </dgm:t>
    </dgm:pt>
    <dgm:pt modelId="{024B604D-7B16-4B12-A3B3-291E05AFFFE4}" type="pres">
      <dgm:prSet presAssocID="{26F322D8-8767-4B62-A32F-4D1910EDC6E4}" presName="childNode1tx" presStyleLbl="bgAcc1" presStyleIdx="0" presStyleCnt="3">
        <dgm:presLayoutVars>
          <dgm:bulletEnabled val="1"/>
        </dgm:presLayoutVars>
      </dgm:prSet>
      <dgm:spPr/>
      <dgm:t>
        <a:bodyPr/>
        <a:lstStyle/>
        <a:p>
          <a:endParaRPr lang="en-US"/>
        </a:p>
      </dgm:t>
    </dgm:pt>
    <dgm:pt modelId="{C94292E3-16E0-4297-93BA-C1C4C06D1020}" type="pres">
      <dgm:prSet presAssocID="{26F322D8-8767-4B62-A32F-4D1910EDC6E4}" presName="parentNode1" presStyleLbl="node1" presStyleIdx="0" presStyleCnt="3">
        <dgm:presLayoutVars>
          <dgm:chMax val="1"/>
          <dgm:bulletEnabled val="1"/>
        </dgm:presLayoutVars>
      </dgm:prSet>
      <dgm:spPr/>
      <dgm:t>
        <a:bodyPr/>
        <a:lstStyle/>
        <a:p>
          <a:endParaRPr lang="en-US"/>
        </a:p>
      </dgm:t>
    </dgm:pt>
    <dgm:pt modelId="{742920AA-8627-4F2A-8A43-58A9BE946BCD}" type="pres">
      <dgm:prSet presAssocID="{26F322D8-8767-4B62-A32F-4D1910EDC6E4}" presName="connSite1" presStyleCnt="0"/>
      <dgm:spPr/>
    </dgm:pt>
    <dgm:pt modelId="{BAAA9C11-1D5A-4F7F-817B-7516F0C764A7}" type="pres">
      <dgm:prSet presAssocID="{34033245-4B8F-49DD-912A-3A9BFF7EACA7}" presName="Name9" presStyleLbl="sibTrans2D1" presStyleIdx="0" presStyleCnt="2"/>
      <dgm:spPr/>
      <dgm:t>
        <a:bodyPr/>
        <a:lstStyle/>
        <a:p>
          <a:endParaRPr lang="en-US"/>
        </a:p>
      </dgm:t>
    </dgm:pt>
    <dgm:pt modelId="{20C32B1E-94E4-4C51-B14D-61A81563BAB3}" type="pres">
      <dgm:prSet presAssocID="{9B00C68A-4004-4AE1-AE00-921D06613433}" presName="composite2" presStyleCnt="0"/>
      <dgm:spPr/>
    </dgm:pt>
    <dgm:pt modelId="{D89F1C09-18BE-487F-AFEF-5854EBFCB758}" type="pres">
      <dgm:prSet presAssocID="{9B00C68A-4004-4AE1-AE00-921D06613433}" presName="dummyNode2" presStyleLbl="node1" presStyleIdx="0" presStyleCnt="3"/>
      <dgm:spPr/>
    </dgm:pt>
    <dgm:pt modelId="{11D2FD64-5B95-47F8-A1C6-FCBE8E5D0067}" type="pres">
      <dgm:prSet presAssocID="{9B00C68A-4004-4AE1-AE00-921D06613433}" presName="childNode2" presStyleLbl="bgAcc1" presStyleIdx="1" presStyleCnt="3">
        <dgm:presLayoutVars>
          <dgm:bulletEnabled val="1"/>
        </dgm:presLayoutVars>
      </dgm:prSet>
      <dgm:spPr/>
      <dgm:t>
        <a:bodyPr/>
        <a:lstStyle/>
        <a:p>
          <a:endParaRPr lang="en-US"/>
        </a:p>
      </dgm:t>
    </dgm:pt>
    <dgm:pt modelId="{824FC52B-4AEB-4380-912B-B34F7121AECD}" type="pres">
      <dgm:prSet presAssocID="{9B00C68A-4004-4AE1-AE00-921D06613433}" presName="childNode2tx" presStyleLbl="bgAcc1" presStyleIdx="1" presStyleCnt="3">
        <dgm:presLayoutVars>
          <dgm:bulletEnabled val="1"/>
        </dgm:presLayoutVars>
      </dgm:prSet>
      <dgm:spPr/>
      <dgm:t>
        <a:bodyPr/>
        <a:lstStyle/>
        <a:p>
          <a:endParaRPr lang="en-US"/>
        </a:p>
      </dgm:t>
    </dgm:pt>
    <dgm:pt modelId="{C93FFA5A-632A-40CE-8A31-FAC1535A2477}" type="pres">
      <dgm:prSet presAssocID="{9B00C68A-4004-4AE1-AE00-921D06613433}" presName="parentNode2" presStyleLbl="node1" presStyleIdx="1" presStyleCnt="3">
        <dgm:presLayoutVars>
          <dgm:chMax val="0"/>
          <dgm:bulletEnabled val="1"/>
        </dgm:presLayoutVars>
      </dgm:prSet>
      <dgm:spPr/>
      <dgm:t>
        <a:bodyPr/>
        <a:lstStyle/>
        <a:p>
          <a:endParaRPr lang="en-US"/>
        </a:p>
      </dgm:t>
    </dgm:pt>
    <dgm:pt modelId="{B67B191B-C569-4AD2-A321-87D170522D02}" type="pres">
      <dgm:prSet presAssocID="{9B00C68A-4004-4AE1-AE00-921D06613433}" presName="connSite2" presStyleCnt="0"/>
      <dgm:spPr/>
    </dgm:pt>
    <dgm:pt modelId="{C9CB0F43-9A83-46AD-9DAF-101C1C731E65}" type="pres">
      <dgm:prSet presAssocID="{E1E0AFA5-EBD2-4DB0-8D20-EEC58B3788E4}" presName="Name18" presStyleLbl="sibTrans2D1" presStyleIdx="1" presStyleCnt="2"/>
      <dgm:spPr/>
      <dgm:t>
        <a:bodyPr/>
        <a:lstStyle/>
        <a:p>
          <a:endParaRPr lang="en-US"/>
        </a:p>
      </dgm:t>
    </dgm:pt>
    <dgm:pt modelId="{6F00A7CC-25B3-489D-9826-98282B6167EB}" type="pres">
      <dgm:prSet presAssocID="{F3034099-A5C7-48BC-AC9B-39C52C8CA7CA}" presName="composite1" presStyleCnt="0"/>
      <dgm:spPr/>
    </dgm:pt>
    <dgm:pt modelId="{B43FF560-5BF8-4824-95E1-DD0C5ADA0E9A}" type="pres">
      <dgm:prSet presAssocID="{F3034099-A5C7-48BC-AC9B-39C52C8CA7CA}" presName="dummyNode1" presStyleLbl="node1" presStyleIdx="1" presStyleCnt="3"/>
      <dgm:spPr/>
    </dgm:pt>
    <dgm:pt modelId="{DF5E16BE-FC0F-4555-AB57-E07DB00443FF}" type="pres">
      <dgm:prSet presAssocID="{F3034099-A5C7-48BC-AC9B-39C52C8CA7CA}" presName="childNode1" presStyleLbl="bgAcc1" presStyleIdx="2" presStyleCnt="3">
        <dgm:presLayoutVars>
          <dgm:bulletEnabled val="1"/>
        </dgm:presLayoutVars>
      </dgm:prSet>
      <dgm:spPr/>
      <dgm:t>
        <a:bodyPr/>
        <a:lstStyle/>
        <a:p>
          <a:endParaRPr lang="en-US"/>
        </a:p>
      </dgm:t>
    </dgm:pt>
    <dgm:pt modelId="{81376A81-EFF9-4ABC-9236-B16F5BB5B7F4}" type="pres">
      <dgm:prSet presAssocID="{F3034099-A5C7-48BC-AC9B-39C52C8CA7CA}" presName="childNode1tx" presStyleLbl="bgAcc1" presStyleIdx="2" presStyleCnt="3">
        <dgm:presLayoutVars>
          <dgm:bulletEnabled val="1"/>
        </dgm:presLayoutVars>
      </dgm:prSet>
      <dgm:spPr/>
      <dgm:t>
        <a:bodyPr/>
        <a:lstStyle/>
        <a:p>
          <a:endParaRPr lang="en-US"/>
        </a:p>
      </dgm:t>
    </dgm:pt>
    <dgm:pt modelId="{5E8CAB11-BCAF-4456-8B49-7809EA7108F8}" type="pres">
      <dgm:prSet presAssocID="{F3034099-A5C7-48BC-AC9B-39C52C8CA7CA}" presName="parentNode1" presStyleLbl="node1" presStyleIdx="2" presStyleCnt="3">
        <dgm:presLayoutVars>
          <dgm:chMax val="1"/>
          <dgm:bulletEnabled val="1"/>
        </dgm:presLayoutVars>
      </dgm:prSet>
      <dgm:spPr/>
      <dgm:t>
        <a:bodyPr/>
        <a:lstStyle/>
        <a:p>
          <a:endParaRPr lang="en-US"/>
        </a:p>
      </dgm:t>
    </dgm:pt>
    <dgm:pt modelId="{855A4E12-5ABB-4D0C-A1A8-7D0FBB84EFD0}" type="pres">
      <dgm:prSet presAssocID="{F3034099-A5C7-48BC-AC9B-39C52C8CA7CA}" presName="connSite1" presStyleCnt="0"/>
      <dgm:spPr/>
    </dgm:pt>
  </dgm:ptLst>
  <dgm:cxnLst>
    <dgm:cxn modelId="{D80F35CA-7CE8-46C9-958B-20ACDD217A34}" srcId="{0941B8FE-1133-4202-BAF8-22528FE80820}" destId="{9B00C68A-4004-4AE1-AE00-921D06613433}" srcOrd="1" destOrd="0" parTransId="{11236F22-87CF-4DD0-A0CD-68B4EE01B9D1}" sibTransId="{E1E0AFA5-EBD2-4DB0-8D20-EEC58B3788E4}"/>
    <dgm:cxn modelId="{4CEE9E55-0617-4BDA-9A85-8DB12968B090}" type="presOf" srcId="{6D7BCDF5-7344-42CF-A481-A913AC752514}" destId="{824FC52B-4AEB-4380-912B-B34F7121AECD}" srcOrd="1" destOrd="0" presId="urn:microsoft.com/office/officeart/2005/8/layout/hProcess4"/>
    <dgm:cxn modelId="{E0906157-026E-47BE-9005-57A394895832}" type="presOf" srcId="{0941B8FE-1133-4202-BAF8-22528FE80820}" destId="{C1F314BD-CAEB-4F5D-B0F9-A3F012F0E0CD}" srcOrd="0" destOrd="0" presId="urn:microsoft.com/office/officeart/2005/8/layout/hProcess4"/>
    <dgm:cxn modelId="{D826BED5-182A-4FB8-AA3E-7D4A8B1ED50C}" type="presOf" srcId="{F3034099-A5C7-48BC-AC9B-39C52C8CA7CA}" destId="{5E8CAB11-BCAF-4456-8B49-7809EA7108F8}" srcOrd="0" destOrd="0" presId="urn:microsoft.com/office/officeart/2005/8/layout/hProcess4"/>
    <dgm:cxn modelId="{29FDA1B0-6268-4900-B325-C01D6E5B48ED}" type="presOf" srcId="{34033245-4B8F-49DD-912A-3A9BFF7EACA7}" destId="{BAAA9C11-1D5A-4F7F-817B-7516F0C764A7}" srcOrd="0" destOrd="0" presId="urn:microsoft.com/office/officeart/2005/8/layout/hProcess4"/>
    <dgm:cxn modelId="{C449B636-BF01-49A8-AB34-857BCBD342D7}" srcId="{9B00C68A-4004-4AE1-AE00-921D06613433}" destId="{9B943216-ABEB-494A-9C22-9EE8908D573B}" srcOrd="1" destOrd="0" parTransId="{2BCE729D-5CBB-4550-8DD7-EFB7E55A4DD3}" sibTransId="{AB1D8BB8-1677-49C2-AB2A-FC481BB9A0A0}"/>
    <dgm:cxn modelId="{5AB6F573-45E5-4B97-8ABE-85E5A425B2EB}" srcId="{9B00C68A-4004-4AE1-AE00-921D06613433}" destId="{6D7BCDF5-7344-42CF-A481-A913AC752514}" srcOrd="0" destOrd="0" parTransId="{6D3880A4-8AD7-4BBE-802A-1F30A70AA18E}" sibTransId="{5B4B154C-2B00-400A-B766-3BA5D826CBC5}"/>
    <dgm:cxn modelId="{936F0AF1-01FE-48EB-990E-C3CD59293C16}" srcId="{26F322D8-8767-4B62-A32F-4D1910EDC6E4}" destId="{3A5D8DC7-D98D-4686-85D2-BE1A0428398A}" srcOrd="0" destOrd="0" parTransId="{60FFA7FF-35F7-45A3-B883-FBA013328EB5}" sibTransId="{8772C948-44C8-4E35-B050-059D3F11753D}"/>
    <dgm:cxn modelId="{4A37D6CB-313A-4442-A5F7-7281462EE279}" type="presOf" srcId="{3A5D8DC7-D98D-4686-85D2-BE1A0428398A}" destId="{024B604D-7B16-4B12-A3B3-291E05AFFFE4}" srcOrd="1" destOrd="0" presId="urn:microsoft.com/office/officeart/2005/8/layout/hProcess4"/>
    <dgm:cxn modelId="{6B5603AA-41B1-41D7-82D4-1B3121439D6B}" type="presOf" srcId="{91FACDE6-F373-4EF5-84B1-C6D1399042EC}" destId="{81376A81-EFF9-4ABC-9236-B16F5BB5B7F4}" srcOrd="1" destOrd="0" presId="urn:microsoft.com/office/officeart/2005/8/layout/hProcess4"/>
    <dgm:cxn modelId="{16DEA928-556D-402F-A93F-69619E7A1991}" type="presOf" srcId="{26F322D8-8767-4B62-A32F-4D1910EDC6E4}" destId="{C94292E3-16E0-4297-93BA-C1C4C06D1020}" srcOrd="0" destOrd="0" presId="urn:microsoft.com/office/officeart/2005/8/layout/hProcess4"/>
    <dgm:cxn modelId="{066B2DBC-6B00-4D8C-A506-AE7E8DB6CCA8}" srcId="{0941B8FE-1133-4202-BAF8-22528FE80820}" destId="{F3034099-A5C7-48BC-AC9B-39C52C8CA7CA}" srcOrd="2" destOrd="0" parTransId="{C7949A91-538F-476C-BFDF-BDEBAD62C95E}" sibTransId="{09F07029-6620-4C0C-B90B-DB1BD73E9611}"/>
    <dgm:cxn modelId="{B1DE4BD2-6B32-4E92-8013-294C3EFB7E1D}" type="presOf" srcId="{E1E0AFA5-EBD2-4DB0-8D20-EEC58B3788E4}" destId="{C9CB0F43-9A83-46AD-9DAF-101C1C731E65}" srcOrd="0" destOrd="0" presId="urn:microsoft.com/office/officeart/2005/8/layout/hProcess4"/>
    <dgm:cxn modelId="{2C900374-2564-40B9-8EEA-C1B62F2400AD}" type="presOf" srcId="{5C5C50A1-BE9A-4592-A069-0BF02C4DC6E8}" destId="{12C563FB-FDF1-465B-8E44-F1F175F1A6D2}" srcOrd="0" destOrd="1" presId="urn:microsoft.com/office/officeart/2005/8/layout/hProcess4"/>
    <dgm:cxn modelId="{BDE6277E-E9C9-481E-B42E-D63F212D9608}" type="presOf" srcId="{C4AA0FD0-22F3-4DE6-9D99-CD1633CBD41D}" destId="{81376A81-EFF9-4ABC-9236-B16F5BB5B7F4}" srcOrd="1" destOrd="1" presId="urn:microsoft.com/office/officeart/2005/8/layout/hProcess4"/>
    <dgm:cxn modelId="{4300DBE1-6362-4E0A-8FD6-023397BCE80B}" type="presOf" srcId="{9B00C68A-4004-4AE1-AE00-921D06613433}" destId="{C93FFA5A-632A-40CE-8A31-FAC1535A2477}" srcOrd="0" destOrd="0" presId="urn:microsoft.com/office/officeart/2005/8/layout/hProcess4"/>
    <dgm:cxn modelId="{DBB35EE6-5A59-443C-9A51-BDCBD98C5126}" srcId="{26F322D8-8767-4B62-A32F-4D1910EDC6E4}" destId="{5C5C50A1-BE9A-4592-A069-0BF02C4DC6E8}" srcOrd="1" destOrd="0" parTransId="{60AEB576-8190-4BC8-BB5C-CF72250C8152}" sibTransId="{5BB15465-14A0-4567-BAF2-B3478FAD7181}"/>
    <dgm:cxn modelId="{A468DB75-CCAB-4CE1-A1EF-15EC1AB57572}" srcId="{F3034099-A5C7-48BC-AC9B-39C52C8CA7CA}" destId="{C4AA0FD0-22F3-4DE6-9D99-CD1633CBD41D}" srcOrd="1" destOrd="0" parTransId="{6F8FBC1C-FB03-4844-BABF-E26EF4EF4002}" sibTransId="{507AE555-EB43-46A1-ACC0-FD42F3330FB0}"/>
    <dgm:cxn modelId="{EE2F75F7-966A-43A8-A18D-5103A2410CC8}" type="presOf" srcId="{9B943216-ABEB-494A-9C22-9EE8908D573B}" destId="{824FC52B-4AEB-4380-912B-B34F7121AECD}" srcOrd="1" destOrd="1" presId="urn:microsoft.com/office/officeart/2005/8/layout/hProcess4"/>
    <dgm:cxn modelId="{4D715881-8EED-4D74-8FF1-DD14238F748C}" type="presOf" srcId="{C4AA0FD0-22F3-4DE6-9D99-CD1633CBD41D}" destId="{DF5E16BE-FC0F-4555-AB57-E07DB00443FF}" srcOrd="0" destOrd="1" presId="urn:microsoft.com/office/officeart/2005/8/layout/hProcess4"/>
    <dgm:cxn modelId="{5FC51DEB-C862-4BE1-A3D2-F874DE5F6B0D}" srcId="{F3034099-A5C7-48BC-AC9B-39C52C8CA7CA}" destId="{91FACDE6-F373-4EF5-84B1-C6D1399042EC}" srcOrd="0" destOrd="0" parTransId="{8375BA49-3F7B-4A95-909A-D17D5A0D561E}" sibTransId="{C430E799-F07B-402D-8522-378ECD6023C6}"/>
    <dgm:cxn modelId="{805DF1EF-5F65-4BE1-AEAF-1AF4476DF95A}" type="presOf" srcId="{9B943216-ABEB-494A-9C22-9EE8908D573B}" destId="{11D2FD64-5B95-47F8-A1C6-FCBE8E5D0067}" srcOrd="0" destOrd="1" presId="urn:microsoft.com/office/officeart/2005/8/layout/hProcess4"/>
    <dgm:cxn modelId="{767100BD-466A-47CB-BA8A-5944EDF4D169}" type="presOf" srcId="{5C5C50A1-BE9A-4592-A069-0BF02C4DC6E8}" destId="{024B604D-7B16-4B12-A3B3-291E05AFFFE4}" srcOrd="1" destOrd="1" presId="urn:microsoft.com/office/officeart/2005/8/layout/hProcess4"/>
    <dgm:cxn modelId="{D27CAADF-21D4-4B1C-8209-7567FC7BEE1D}" srcId="{0941B8FE-1133-4202-BAF8-22528FE80820}" destId="{26F322D8-8767-4B62-A32F-4D1910EDC6E4}" srcOrd="0" destOrd="0" parTransId="{A69286C7-E0E0-4777-A45F-1576612DC464}" sibTransId="{34033245-4B8F-49DD-912A-3A9BFF7EACA7}"/>
    <dgm:cxn modelId="{04BD2F0D-272B-4F56-978B-DFA5CE77330B}" type="presOf" srcId="{6D7BCDF5-7344-42CF-A481-A913AC752514}" destId="{11D2FD64-5B95-47F8-A1C6-FCBE8E5D0067}" srcOrd="0" destOrd="0" presId="urn:microsoft.com/office/officeart/2005/8/layout/hProcess4"/>
    <dgm:cxn modelId="{D5A95677-9310-46BE-9F2A-C967FABB2621}" type="presOf" srcId="{3A5D8DC7-D98D-4686-85D2-BE1A0428398A}" destId="{12C563FB-FDF1-465B-8E44-F1F175F1A6D2}" srcOrd="0" destOrd="0" presId="urn:microsoft.com/office/officeart/2005/8/layout/hProcess4"/>
    <dgm:cxn modelId="{A245AA34-8092-4B02-8CAB-0F8C621C7412}" type="presOf" srcId="{91FACDE6-F373-4EF5-84B1-C6D1399042EC}" destId="{DF5E16BE-FC0F-4555-AB57-E07DB00443FF}" srcOrd="0" destOrd="0" presId="urn:microsoft.com/office/officeart/2005/8/layout/hProcess4"/>
    <dgm:cxn modelId="{9BA04460-9E4E-4DBB-94F0-84B5058F4E92}" type="presParOf" srcId="{C1F314BD-CAEB-4F5D-B0F9-A3F012F0E0CD}" destId="{E117E533-0166-4E67-8B5B-F9DC0CE9CDD1}" srcOrd="0" destOrd="0" presId="urn:microsoft.com/office/officeart/2005/8/layout/hProcess4"/>
    <dgm:cxn modelId="{AF463E79-1BF5-4112-AC3B-473E5FB3969C}" type="presParOf" srcId="{C1F314BD-CAEB-4F5D-B0F9-A3F012F0E0CD}" destId="{7AB56181-1C7E-49A7-A4F1-208F163CBE7A}" srcOrd="1" destOrd="0" presId="urn:microsoft.com/office/officeart/2005/8/layout/hProcess4"/>
    <dgm:cxn modelId="{CAC349E4-98CB-4FDC-8A64-54771B9C7F68}" type="presParOf" srcId="{C1F314BD-CAEB-4F5D-B0F9-A3F012F0E0CD}" destId="{CA29C147-A13B-48B1-A022-284667B7AE85}" srcOrd="2" destOrd="0" presId="urn:microsoft.com/office/officeart/2005/8/layout/hProcess4"/>
    <dgm:cxn modelId="{6FD4BC62-3167-44C3-BD89-CAA5A097F256}" type="presParOf" srcId="{CA29C147-A13B-48B1-A022-284667B7AE85}" destId="{09341F2B-82D3-45F8-8704-4FDBB62F7F07}" srcOrd="0" destOrd="0" presId="urn:microsoft.com/office/officeart/2005/8/layout/hProcess4"/>
    <dgm:cxn modelId="{917A05F7-3F95-47EF-B0BB-BB9A2CE9C1F6}" type="presParOf" srcId="{09341F2B-82D3-45F8-8704-4FDBB62F7F07}" destId="{AB851D43-ACB0-4F6D-809E-28A263EE6C67}" srcOrd="0" destOrd="0" presId="urn:microsoft.com/office/officeart/2005/8/layout/hProcess4"/>
    <dgm:cxn modelId="{13DA20A3-36A0-4E29-8B84-911EF35BBB62}" type="presParOf" srcId="{09341F2B-82D3-45F8-8704-4FDBB62F7F07}" destId="{12C563FB-FDF1-465B-8E44-F1F175F1A6D2}" srcOrd="1" destOrd="0" presId="urn:microsoft.com/office/officeart/2005/8/layout/hProcess4"/>
    <dgm:cxn modelId="{7B079936-AFFD-488D-BD15-2205AF109057}" type="presParOf" srcId="{09341F2B-82D3-45F8-8704-4FDBB62F7F07}" destId="{024B604D-7B16-4B12-A3B3-291E05AFFFE4}" srcOrd="2" destOrd="0" presId="urn:microsoft.com/office/officeart/2005/8/layout/hProcess4"/>
    <dgm:cxn modelId="{7175A73C-D661-4D49-A926-8F65A78FF47B}" type="presParOf" srcId="{09341F2B-82D3-45F8-8704-4FDBB62F7F07}" destId="{C94292E3-16E0-4297-93BA-C1C4C06D1020}" srcOrd="3" destOrd="0" presId="urn:microsoft.com/office/officeart/2005/8/layout/hProcess4"/>
    <dgm:cxn modelId="{33D57A98-8FCE-4516-936A-ED4DF7E85986}" type="presParOf" srcId="{09341F2B-82D3-45F8-8704-4FDBB62F7F07}" destId="{742920AA-8627-4F2A-8A43-58A9BE946BCD}" srcOrd="4" destOrd="0" presId="urn:microsoft.com/office/officeart/2005/8/layout/hProcess4"/>
    <dgm:cxn modelId="{9BDF57F3-7A0B-4BF0-9CA7-A41E57A0E6FB}" type="presParOf" srcId="{CA29C147-A13B-48B1-A022-284667B7AE85}" destId="{BAAA9C11-1D5A-4F7F-817B-7516F0C764A7}" srcOrd="1" destOrd="0" presId="urn:microsoft.com/office/officeart/2005/8/layout/hProcess4"/>
    <dgm:cxn modelId="{D321BE24-F4CA-4BD1-8A77-4A80088ED8F2}" type="presParOf" srcId="{CA29C147-A13B-48B1-A022-284667B7AE85}" destId="{20C32B1E-94E4-4C51-B14D-61A81563BAB3}" srcOrd="2" destOrd="0" presId="urn:microsoft.com/office/officeart/2005/8/layout/hProcess4"/>
    <dgm:cxn modelId="{27D26FFB-1969-4981-AE2A-3922F10AAD08}" type="presParOf" srcId="{20C32B1E-94E4-4C51-B14D-61A81563BAB3}" destId="{D89F1C09-18BE-487F-AFEF-5854EBFCB758}" srcOrd="0" destOrd="0" presId="urn:microsoft.com/office/officeart/2005/8/layout/hProcess4"/>
    <dgm:cxn modelId="{E8CD25EB-6B09-4A1D-8FB6-0AFF99A56596}" type="presParOf" srcId="{20C32B1E-94E4-4C51-B14D-61A81563BAB3}" destId="{11D2FD64-5B95-47F8-A1C6-FCBE8E5D0067}" srcOrd="1" destOrd="0" presId="urn:microsoft.com/office/officeart/2005/8/layout/hProcess4"/>
    <dgm:cxn modelId="{EA4BB35F-B544-49DD-A531-F11C4D8993E2}" type="presParOf" srcId="{20C32B1E-94E4-4C51-B14D-61A81563BAB3}" destId="{824FC52B-4AEB-4380-912B-B34F7121AECD}" srcOrd="2" destOrd="0" presId="urn:microsoft.com/office/officeart/2005/8/layout/hProcess4"/>
    <dgm:cxn modelId="{6B3C625B-0B77-4AFE-900B-70679348D092}" type="presParOf" srcId="{20C32B1E-94E4-4C51-B14D-61A81563BAB3}" destId="{C93FFA5A-632A-40CE-8A31-FAC1535A2477}" srcOrd="3" destOrd="0" presId="urn:microsoft.com/office/officeart/2005/8/layout/hProcess4"/>
    <dgm:cxn modelId="{CA326B92-AB40-452E-BAD2-69D4ED1AF72B}" type="presParOf" srcId="{20C32B1E-94E4-4C51-B14D-61A81563BAB3}" destId="{B67B191B-C569-4AD2-A321-87D170522D02}" srcOrd="4" destOrd="0" presId="urn:microsoft.com/office/officeart/2005/8/layout/hProcess4"/>
    <dgm:cxn modelId="{53A72C98-2275-4EB5-B046-4E10B984697C}" type="presParOf" srcId="{CA29C147-A13B-48B1-A022-284667B7AE85}" destId="{C9CB0F43-9A83-46AD-9DAF-101C1C731E65}" srcOrd="3" destOrd="0" presId="urn:microsoft.com/office/officeart/2005/8/layout/hProcess4"/>
    <dgm:cxn modelId="{0D6DE139-C3D7-43B2-B87B-308752AF5D65}" type="presParOf" srcId="{CA29C147-A13B-48B1-A022-284667B7AE85}" destId="{6F00A7CC-25B3-489D-9826-98282B6167EB}" srcOrd="4" destOrd="0" presId="urn:microsoft.com/office/officeart/2005/8/layout/hProcess4"/>
    <dgm:cxn modelId="{2A0F0438-F28F-4566-9A42-71199B50585E}" type="presParOf" srcId="{6F00A7CC-25B3-489D-9826-98282B6167EB}" destId="{B43FF560-5BF8-4824-95E1-DD0C5ADA0E9A}" srcOrd="0" destOrd="0" presId="urn:microsoft.com/office/officeart/2005/8/layout/hProcess4"/>
    <dgm:cxn modelId="{497C2108-0959-46FD-A64E-394458A32BA5}" type="presParOf" srcId="{6F00A7CC-25B3-489D-9826-98282B6167EB}" destId="{DF5E16BE-FC0F-4555-AB57-E07DB00443FF}" srcOrd="1" destOrd="0" presId="urn:microsoft.com/office/officeart/2005/8/layout/hProcess4"/>
    <dgm:cxn modelId="{2EF5D37F-0071-46F0-B822-2C2150AA12BB}" type="presParOf" srcId="{6F00A7CC-25B3-489D-9826-98282B6167EB}" destId="{81376A81-EFF9-4ABC-9236-B16F5BB5B7F4}" srcOrd="2" destOrd="0" presId="urn:microsoft.com/office/officeart/2005/8/layout/hProcess4"/>
    <dgm:cxn modelId="{1A7A3CE8-7C11-4C07-9704-9A0F44AB715C}" type="presParOf" srcId="{6F00A7CC-25B3-489D-9826-98282B6167EB}" destId="{5E8CAB11-BCAF-4456-8B49-7809EA7108F8}" srcOrd="3" destOrd="0" presId="urn:microsoft.com/office/officeart/2005/8/layout/hProcess4"/>
    <dgm:cxn modelId="{EC79FF15-B993-4F61-B873-EE12C1AA59DD}" type="presParOf" srcId="{6F00A7CC-25B3-489D-9826-98282B6167EB}" destId="{855A4E12-5ABB-4D0C-A1A8-7D0FBB84EFD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104FF2-28C5-44D4-8F90-ED58469BC6D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F50A36D-4ED2-4C48-ABCB-03317C36BAE1}">
      <dgm:prSet phldrT="[Text]"/>
      <dgm:spPr/>
      <dgm:t>
        <a:bodyPr/>
        <a:lstStyle/>
        <a:p>
          <a:r>
            <a:rPr lang="en-US" dirty="0" smtClean="0"/>
            <a:t>Objective Data</a:t>
          </a:r>
          <a:endParaRPr lang="en-US" dirty="0"/>
        </a:p>
      </dgm:t>
    </dgm:pt>
    <dgm:pt modelId="{430843CE-7FC4-494E-8CF0-23F0B5B0B709}" type="parTrans" cxnId="{74246DC7-6FAC-4225-B59F-688140C52237}">
      <dgm:prSet/>
      <dgm:spPr/>
      <dgm:t>
        <a:bodyPr/>
        <a:lstStyle/>
        <a:p>
          <a:endParaRPr lang="en-US"/>
        </a:p>
      </dgm:t>
    </dgm:pt>
    <dgm:pt modelId="{2BB52150-06F9-4655-B70C-9798DE098C1A}" type="sibTrans" cxnId="{74246DC7-6FAC-4225-B59F-688140C52237}">
      <dgm:prSet/>
      <dgm:spPr/>
      <dgm:t>
        <a:bodyPr/>
        <a:lstStyle/>
        <a:p>
          <a:endParaRPr lang="en-US"/>
        </a:p>
      </dgm:t>
    </dgm:pt>
    <dgm:pt modelId="{FE2F27F3-159F-4DAC-946B-3C53F8925C22}">
      <dgm:prSet phldrT="[Text]"/>
      <dgm:spPr/>
      <dgm:t>
        <a:bodyPr/>
        <a:lstStyle/>
        <a:p>
          <a:r>
            <a:rPr lang="en-US" dirty="0" smtClean="0"/>
            <a:t>Publicity</a:t>
          </a:r>
          <a:endParaRPr lang="en-US" dirty="0"/>
        </a:p>
      </dgm:t>
    </dgm:pt>
    <dgm:pt modelId="{0CDED570-1EAC-44AD-92D6-58757F242DE0}" type="parTrans" cxnId="{7FFF9856-D1C6-40A6-9DBB-E23E5C01AA3F}">
      <dgm:prSet/>
      <dgm:spPr/>
      <dgm:t>
        <a:bodyPr/>
        <a:lstStyle/>
        <a:p>
          <a:endParaRPr lang="en-US"/>
        </a:p>
      </dgm:t>
    </dgm:pt>
    <dgm:pt modelId="{34E5ECDA-550A-482E-B1EF-8480A3557EB5}" type="sibTrans" cxnId="{7FFF9856-D1C6-40A6-9DBB-E23E5C01AA3F}">
      <dgm:prSet/>
      <dgm:spPr/>
      <dgm:t>
        <a:bodyPr/>
        <a:lstStyle/>
        <a:p>
          <a:endParaRPr lang="en-US"/>
        </a:p>
      </dgm:t>
    </dgm:pt>
    <dgm:pt modelId="{C0F9FC9E-7B70-46BE-8DFE-FFD5D8B889B7}">
      <dgm:prSet phldrT="[Text]"/>
      <dgm:spPr/>
      <dgm:t>
        <a:bodyPr/>
        <a:lstStyle/>
        <a:p>
          <a:r>
            <a:rPr lang="en-US" dirty="0" smtClean="0"/>
            <a:t>Action</a:t>
          </a:r>
          <a:endParaRPr lang="en-US" dirty="0"/>
        </a:p>
      </dgm:t>
    </dgm:pt>
    <dgm:pt modelId="{16C9F09F-EE63-4C0D-81D2-2597E68DEE93}" type="parTrans" cxnId="{2AD928A5-C237-4EC2-81EA-FC0132FFA26C}">
      <dgm:prSet/>
      <dgm:spPr/>
      <dgm:t>
        <a:bodyPr/>
        <a:lstStyle/>
        <a:p>
          <a:endParaRPr lang="en-US"/>
        </a:p>
      </dgm:t>
    </dgm:pt>
    <dgm:pt modelId="{15EC8C5E-30E4-4FBF-95A3-BD3A85E4767E}" type="sibTrans" cxnId="{2AD928A5-C237-4EC2-81EA-FC0132FFA26C}">
      <dgm:prSet/>
      <dgm:spPr/>
      <dgm:t>
        <a:bodyPr/>
        <a:lstStyle/>
        <a:p>
          <a:endParaRPr lang="en-US"/>
        </a:p>
      </dgm:t>
    </dgm:pt>
    <dgm:pt modelId="{BE874D82-2925-446B-BEFB-7BE212BBB5F9}">
      <dgm:prSet phldrT="[Text]"/>
      <dgm:spPr>
        <a:solidFill>
          <a:schemeClr val="bg1"/>
        </a:solidFill>
        <a:ln>
          <a:solidFill>
            <a:schemeClr val="accent1"/>
          </a:solidFill>
        </a:ln>
      </dgm:spPr>
      <dgm:t>
        <a:bodyPr/>
        <a:lstStyle/>
        <a:p>
          <a:r>
            <a:rPr lang="en-US" dirty="0" smtClean="0">
              <a:solidFill>
                <a:schemeClr val="tx2"/>
              </a:solidFill>
            </a:rPr>
            <a:t>Improved Outcomes</a:t>
          </a:r>
          <a:endParaRPr lang="en-US" dirty="0">
            <a:solidFill>
              <a:schemeClr val="tx2"/>
            </a:solidFill>
          </a:endParaRPr>
        </a:p>
      </dgm:t>
    </dgm:pt>
    <dgm:pt modelId="{70B94904-E8CE-41A0-863A-DD1D1555E577}" type="parTrans" cxnId="{94D0E953-96EB-4F7A-B99C-4995AF68FA13}">
      <dgm:prSet/>
      <dgm:spPr/>
      <dgm:t>
        <a:bodyPr/>
        <a:lstStyle/>
        <a:p>
          <a:endParaRPr lang="en-US"/>
        </a:p>
      </dgm:t>
    </dgm:pt>
    <dgm:pt modelId="{0018FA1B-D5DF-4B4C-BB42-AF5DD389FDFA}" type="sibTrans" cxnId="{94D0E953-96EB-4F7A-B99C-4995AF68FA13}">
      <dgm:prSet/>
      <dgm:spPr/>
      <dgm:t>
        <a:bodyPr/>
        <a:lstStyle/>
        <a:p>
          <a:endParaRPr lang="en-US"/>
        </a:p>
      </dgm:t>
    </dgm:pt>
    <dgm:pt modelId="{77EA67D6-3490-4363-A15A-C82077915698}" type="pres">
      <dgm:prSet presAssocID="{D7104FF2-28C5-44D4-8F90-ED58469BC6D5}" presName="CompostProcess" presStyleCnt="0">
        <dgm:presLayoutVars>
          <dgm:dir/>
          <dgm:resizeHandles val="exact"/>
        </dgm:presLayoutVars>
      </dgm:prSet>
      <dgm:spPr/>
      <dgm:t>
        <a:bodyPr/>
        <a:lstStyle/>
        <a:p>
          <a:endParaRPr lang="en-US"/>
        </a:p>
      </dgm:t>
    </dgm:pt>
    <dgm:pt modelId="{394E664A-526B-46C3-BD89-6C6C213E7F60}" type="pres">
      <dgm:prSet presAssocID="{D7104FF2-28C5-44D4-8F90-ED58469BC6D5}" presName="arrow" presStyleLbl="bgShp" presStyleIdx="0" presStyleCnt="1" custScaleY="88957"/>
      <dgm:spPr/>
    </dgm:pt>
    <dgm:pt modelId="{079D91FD-584C-4D71-A485-C86695A06225}" type="pres">
      <dgm:prSet presAssocID="{D7104FF2-28C5-44D4-8F90-ED58469BC6D5}" presName="linearProcess" presStyleCnt="0"/>
      <dgm:spPr/>
    </dgm:pt>
    <dgm:pt modelId="{2C06D499-E154-4C34-B79D-53C685255CDF}" type="pres">
      <dgm:prSet presAssocID="{2F50A36D-4ED2-4C48-ABCB-03317C36BAE1}" presName="textNode" presStyleLbl="node1" presStyleIdx="0" presStyleCnt="4">
        <dgm:presLayoutVars>
          <dgm:bulletEnabled val="1"/>
        </dgm:presLayoutVars>
      </dgm:prSet>
      <dgm:spPr/>
      <dgm:t>
        <a:bodyPr/>
        <a:lstStyle/>
        <a:p>
          <a:endParaRPr lang="en-US"/>
        </a:p>
      </dgm:t>
    </dgm:pt>
    <dgm:pt modelId="{58D957BB-2375-4826-A8FE-33B7763307D2}" type="pres">
      <dgm:prSet presAssocID="{2BB52150-06F9-4655-B70C-9798DE098C1A}" presName="sibTrans" presStyleCnt="0"/>
      <dgm:spPr/>
    </dgm:pt>
    <dgm:pt modelId="{0835751B-FF83-4946-9AAE-0E7CEF1426C7}" type="pres">
      <dgm:prSet presAssocID="{FE2F27F3-159F-4DAC-946B-3C53F8925C22}" presName="textNode" presStyleLbl="node1" presStyleIdx="1" presStyleCnt="4">
        <dgm:presLayoutVars>
          <dgm:bulletEnabled val="1"/>
        </dgm:presLayoutVars>
      </dgm:prSet>
      <dgm:spPr/>
      <dgm:t>
        <a:bodyPr/>
        <a:lstStyle/>
        <a:p>
          <a:endParaRPr lang="en-US"/>
        </a:p>
      </dgm:t>
    </dgm:pt>
    <dgm:pt modelId="{DA21ECB7-6310-4EC3-BAF6-522CB87B0A66}" type="pres">
      <dgm:prSet presAssocID="{34E5ECDA-550A-482E-B1EF-8480A3557EB5}" presName="sibTrans" presStyleCnt="0"/>
      <dgm:spPr/>
    </dgm:pt>
    <dgm:pt modelId="{EB2140A6-DF06-4B13-84F8-E4D4BF06B663}" type="pres">
      <dgm:prSet presAssocID="{C0F9FC9E-7B70-46BE-8DFE-FFD5D8B889B7}" presName="textNode" presStyleLbl="node1" presStyleIdx="2" presStyleCnt="4">
        <dgm:presLayoutVars>
          <dgm:bulletEnabled val="1"/>
        </dgm:presLayoutVars>
      </dgm:prSet>
      <dgm:spPr/>
      <dgm:t>
        <a:bodyPr/>
        <a:lstStyle/>
        <a:p>
          <a:endParaRPr lang="en-US"/>
        </a:p>
      </dgm:t>
    </dgm:pt>
    <dgm:pt modelId="{4EAED20D-CD57-4DB9-9A32-EF721C93607D}" type="pres">
      <dgm:prSet presAssocID="{15EC8C5E-30E4-4FBF-95A3-BD3A85E4767E}" presName="sibTrans" presStyleCnt="0"/>
      <dgm:spPr/>
    </dgm:pt>
    <dgm:pt modelId="{C7524488-EF3C-41DE-90F9-08EB4CAE383C}" type="pres">
      <dgm:prSet presAssocID="{BE874D82-2925-446B-BEFB-7BE212BBB5F9}" presName="textNode" presStyleLbl="node1" presStyleIdx="3" presStyleCnt="4">
        <dgm:presLayoutVars>
          <dgm:bulletEnabled val="1"/>
        </dgm:presLayoutVars>
      </dgm:prSet>
      <dgm:spPr/>
      <dgm:t>
        <a:bodyPr/>
        <a:lstStyle/>
        <a:p>
          <a:endParaRPr lang="en-US"/>
        </a:p>
      </dgm:t>
    </dgm:pt>
  </dgm:ptLst>
  <dgm:cxnLst>
    <dgm:cxn modelId="{7FFF9856-D1C6-40A6-9DBB-E23E5C01AA3F}" srcId="{D7104FF2-28C5-44D4-8F90-ED58469BC6D5}" destId="{FE2F27F3-159F-4DAC-946B-3C53F8925C22}" srcOrd="1" destOrd="0" parTransId="{0CDED570-1EAC-44AD-92D6-58757F242DE0}" sibTransId="{34E5ECDA-550A-482E-B1EF-8480A3557EB5}"/>
    <dgm:cxn modelId="{74246DC7-6FAC-4225-B59F-688140C52237}" srcId="{D7104FF2-28C5-44D4-8F90-ED58469BC6D5}" destId="{2F50A36D-4ED2-4C48-ABCB-03317C36BAE1}" srcOrd="0" destOrd="0" parTransId="{430843CE-7FC4-494E-8CF0-23F0B5B0B709}" sibTransId="{2BB52150-06F9-4655-B70C-9798DE098C1A}"/>
    <dgm:cxn modelId="{2AD928A5-C237-4EC2-81EA-FC0132FFA26C}" srcId="{D7104FF2-28C5-44D4-8F90-ED58469BC6D5}" destId="{C0F9FC9E-7B70-46BE-8DFE-FFD5D8B889B7}" srcOrd="2" destOrd="0" parTransId="{16C9F09F-EE63-4C0D-81D2-2597E68DEE93}" sibTransId="{15EC8C5E-30E4-4FBF-95A3-BD3A85E4767E}"/>
    <dgm:cxn modelId="{0A69A93D-A71D-4446-8494-3172D5F60707}" type="presOf" srcId="{BE874D82-2925-446B-BEFB-7BE212BBB5F9}" destId="{C7524488-EF3C-41DE-90F9-08EB4CAE383C}" srcOrd="0" destOrd="0" presId="urn:microsoft.com/office/officeart/2005/8/layout/hProcess9"/>
    <dgm:cxn modelId="{ED45C869-8DDC-4450-A998-64B8B4691ED1}" type="presOf" srcId="{D7104FF2-28C5-44D4-8F90-ED58469BC6D5}" destId="{77EA67D6-3490-4363-A15A-C82077915698}" srcOrd="0" destOrd="0" presId="urn:microsoft.com/office/officeart/2005/8/layout/hProcess9"/>
    <dgm:cxn modelId="{9FFA68CC-4FA4-4AC9-87EA-66858B01A447}" type="presOf" srcId="{C0F9FC9E-7B70-46BE-8DFE-FFD5D8B889B7}" destId="{EB2140A6-DF06-4B13-84F8-E4D4BF06B663}" srcOrd="0" destOrd="0" presId="urn:microsoft.com/office/officeart/2005/8/layout/hProcess9"/>
    <dgm:cxn modelId="{F58ECB14-1570-4A20-B4A8-F344A8D50E14}" type="presOf" srcId="{FE2F27F3-159F-4DAC-946B-3C53F8925C22}" destId="{0835751B-FF83-4946-9AAE-0E7CEF1426C7}" srcOrd="0" destOrd="0" presId="urn:microsoft.com/office/officeart/2005/8/layout/hProcess9"/>
    <dgm:cxn modelId="{AC2E212F-B114-4266-83E4-F2E5F3961CF2}" type="presOf" srcId="{2F50A36D-4ED2-4C48-ABCB-03317C36BAE1}" destId="{2C06D499-E154-4C34-B79D-53C685255CDF}" srcOrd="0" destOrd="0" presId="urn:microsoft.com/office/officeart/2005/8/layout/hProcess9"/>
    <dgm:cxn modelId="{94D0E953-96EB-4F7A-B99C-4995AF68FA13}" srcId="{D7104FF2-28C5-44D4-8F90-ED58469BC6D5}" destId="{BE874D82-2925-446B-BEFB-7BE212BBB5F9}" srcOrd="3" destOrd="0" parTransId="{70B94904-E8CE-41A0-863A-DD1D1555E577}" sibTransId="{0018FA1B-D5DF-4B4C-BB42-AF5DD389FDFA}"/>
    <dgm:cxn modelId="{544F281D-AB04-4601-87BE-B17563857091}" type="presParOf" srcId="{77EA67D6-3490-4363-A15A-C82077915698}" destId="{394E664A-526B-46C3-BD89-6C6C213E7F60}" srcOrd="0" destOrd="0" presId="urn:microsoft.com/office/officeart/2005/8/layout/hProcess9"/>
    <dgm:cxn modelId="{664F79F2-19E3-4921-BEA9-E0659B9FC8D1}" type="presParOf" srcId="{77EA67D6-3490-4363-A15A-C82077915698}" destId="{079D91FD-584C-4D71-A485-C86695A06225}" srcOrd="1" destOrd="0" presId="urn:microsoft.com/office/officeart/2005/8/layout/hProcess9"/>
    <dgm:cxn modelId="{9204E36A-8A7C-4CF9-B829-BE6B029937C6}" type="presParOf" srcId="{079D91FD-584C-4D71-A485-C86695A06225}" destId="{2C06D499-E154-4C34-B79D-53C685255CDF}" srcOrd="0" destOrd="0" presId="urn:microsoft.com/office/officeart/2005/8/layout/hProcess9"/>
    <dgm:cxn modelId="{A73EF9AE-65F9-4DD5-9311-5354AAE26CDE}" type="presParOf" srcId="{079D91FD-584C-4D71-A485-C86695A06225}" destId="{58D957BB-2375-4826-A8FE-33B7763307D2}" srcOrd="1" destOrd="0" presId="urn:microsoft.com/office/officeart/2005/8/layout/hProcess9"/>
    <dgm:cxn modelId="{F39A5ECA-6475-4320-81F5-D473E7FD86E5}" type="presParOf" srcId="{079D91FD-584C-4D71-A485-C86695A06225}" destId="{0835751B-FF83-4946-9AAE-0E7CEF1426C7}" srcOrd="2" destOrd="0" presId="urn:microsoft.com/office/officeart/2005/8/layout/hProcess9"/>
    <dgm:cxn modelId="{0C830470-511C-4172-BFC2-461C388079BF}" type="presParOf" srcId="{079D91FD-584C-4D71-A485-C86695A06225}" destId="{DA21ECB7-6310-4EC3-BAF6-522CB87B0A66}" srcOrd="3" destOrd="0" presId="urn:microsoft.com/office/officeart/2005/8/layout/hProcess9"/>
    <dgm:cxn modelId="{FCC21B3B-64A0-47FA-840B-1738459704A6}" type="presParOf" srcId="{079D91FD-584C-4D71-A485-C86695A06225}" destId="{EB2140A6-DF06-4B13-84F8-E4D4BF06B663}" srcOrd="4" destOrd="0" presId="urn:microsoft.com/office/officeart/2005/8/layout/hProcess9"/>
    <dgm:cxn modelId="{76A9A9CE-4A97-467D-A402-BE85AFB23B89}" type="presParOf" srcId="{079D91FD-584C-4D71-A485-C86695A06225}" destId="{4EAED20D-CD57-4DB9-9A32-EF721C93607D}" srcOrd="5" destOrd="0" presId="urn:microsoft.com/office/officeart/2005/8/layout/hProcess9"/>
    <dgm:cxn modelId="{9180A481-9F46-4059-8035-94B7BCA553DC}" type="presParOf" srcId="{079D91FD-584C-4D71-A485-C86695A06225}" destId="{C7524488-EF3C-41DE-90F9-08EB4CAE383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664A-526B-46C3-BD89-6C6C213E7F60}">
      <dsp:nvSpPr>
        <dsp:cNvPr id="0" name=""/>
        <dsp:cNvSpPr/>
      </dsp:nvSpPr>
      <dsp:spPr>
        <a:xfrm>
          <a:off x="634364" y="0"/>
          <a:ext cx="7189470"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6D499-E154-4C34-B79D-53C685255CDF}">
      <dsp:nvSpPr>
        <dsp:cNvPr id="0" name=""/>
        <dsp:cNvSpPr/>
      </dsp:nvSpPr>
      <dsp:spPr>
        <a:xfrm>
          <a:off x="4233" y="1242059"/>
          <a:ext cx="20360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Objective Data</a:t>
          </a:r>
          <a:endParaRPr lang="en-US" sz="2600" kern="1200" dirty="0"/>
        </a:p>
      </dsp:txBody>
      <dsp:txXfrm>
        <a:off x="85076" y="1322902"/>
        <a:ext cx="1874394" cy="1494394"/>
      </dsp:txXfrm>
    </dsp:sp>
    <dsp:sp modelId="{0835751B-FF83-4946-9AAE-0E7CEF1426C7}">
      <dsp:nvSpPr>
        <dsp:cNvPr id="0" name=""/>
        <dsp:cNvSpPr/>
      </dsp:nvSpPr>
      <dsp:spPr>
        <a:xfrm>
          <a:off x="2142117" y="1242059"/>
          <a:ext cx="20360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Meaningful Information</a:t>
          </a:r>
          <a:endParaRPr lang="en-US" sz="2600" kern="1200" dirty="0"/>
        </a:p>
      </dsp:txBody>
      <dsp:txXfrm>
        <a:off x="2222960" y="1322902"/>
        <a:ext cx="1874394" cy="1494394"/>
      </dsp:txXfrm>
    </dsp:sp>
    <dsp:sp modelId="{EB2140A6-DF06-4B13-84F8-E4D4BF06B663}">
      <dsp:nvSpPr>
        <dsp:cNvPr id="0" name=""/>
        <dsp:cNvSpPr/>
      </dsp:nvSpPr>
      <dsp:spPr>
        <a:xfrm>
          <a:off x="4280002" y="1242059"/>
          <a:ext cx="20360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Action/ Expertise</a:t>
          </a:r>
          <a:endParaRPr lang="en-US" sz="2600" kern="1200" dirty="0"/>
        </a:p>
      </dsp:txBody>
      <dsp:txXfrm>
        <a:off x="4360845" y="1322902"/>
        <a:ext cx="1874394" cy="1494394"/>
      </dsp:txXfrm>
    </dsp:sp>
    <dsp:sp modelId="{C7524488-EF3C-41DE-90F9-08EB4CAE383C}">
      <dsp:nvSpPr>
        <dsp:cNvPr id="0" name=""/>
        <dsp:cNvSpPr/>
      </dsp:nvSpPr>
      <dsp:spPr>
        <a:xfrm>
          <a:off x="6417886" y="1242059"/>
          <a:ext cx="2036080" cy="1656080"/>
        </a:xfrm>
        <a:prstGeom prst="roundRect">
          <a:avLst/>
        </a:prstGeom>
        <a:solidFill>
          <a:schemeClr val="bg1"/>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solidFill>
            </a:rPr>
            <a:t>Improved Outcomes</a:t>
          </a:r>
          <a:endParaRPr lang="en-US" sz="2600" kern="1200" dirty="0">
            <a:solidFill>
              <a:schemeClr val="tx2"/>
            </a:solidFill>
          </a:endParaRPr>
        </a:p>
      </dsp:txBody>
      <dsp:txXfrm>
        <a:off x="6498729" y="1322902"/>
        <a:ext cx="1874394" cy="14943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7E81A-1032-454F-BDDD-12EACFEDA2FE}">
      <dsp:nvSpPr>
        <dsp:cNvPr id="0" name=""/>
        <dsp:cNvSpPr/>
      </dsp:nvSpPr>
      <dsp:spPr>
        <a:xfrm>
          <a:off x="753096" y="926"/>
          <a:ext cx="1889633" cy="1133780"/>
        </a:xfrm>
        <a:prstGeom prst="roundRect">
          <a:avLst>
            <a:gd name="adj" fmla="val 10000"/>
          </a:avLst>
        </a:prstGeom>
        <a:solidFill>
          <a:schemeClr val="accent1">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MDE Kickoff Event</a:t>
          </a:r>
          <a:endParaRPr lang="en-US" sz="1600" kern="1200" dirty="0">
            <a:solidFill>
              <a:schemeClr val="bg1"/>
            </a:solidFill>
          </a:endParaRPr>
        </a:p>
      </dsp:txBody>
      <dsp:txXfrm>
        <a:off x="786303" y="34133"/>
        <a:ext cx="1823219" cy="1067366"/>
      </dsp:txXfrm>
    </dsp:sp>
    <dsp:sp modelId="{C492E551-E8D6-4FF5-B4E0-15FADAC4B65A}">
      <dsp:nvSpPr>
        <dsp:cNvPr id="0" name=""/>
        <dsp:cNvSpPr/>
      </dsp:nvSpPr>
      <dsp:spPr>
        <a:xfrm>
          <a:off x="2809017" y="333501"/>
          <a:ext cx="400602" cy="46862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endParaRPr>
        </a:p>
      </dsp:txBody>
      <dsp:txXfrm>
        <a:off x="2809017" y="427227"/>
        <a:ext cx="280421" cy="281177"/>
      </dsp:txXfrm>
    </dsp:sp>
    <dsp:sp modelId="{883FC25C-04DD-4657-8FA0-CBCF1F50186A}">
      <dsp:nvSpPr>
        <dsp:cNvPr id="0" name=""/>
        <dsp:cNvSpPr/>
      </dsp:nvSpPr>
      <dsp:spPr>
        <a:xfrm>
          <a:off x="3398583" y="926"/>
          <a:ext cx="1889633" cy="1133780"/>
        </a:xfrm>
        <a:prstGeom prst="roundRect">
          <a:avLst>
            <a:gd name="adj" fmla="val 10000"/>
          </a:avLst>
        </a:prstGeom>
        <a:solidFill>
          <a:schemeClr val="accent1">
            <a:shade val="80000"/>
            <a:hueOff val="32039"/>
            <a:satOff val="-8"/>
            <a:lumOff val="358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Introductory meeting  with Grantee</a:t>
          </a:r>
        </a:p>
      </dsp:txBody>
      <dsp:txXfrm>
        <a:off x="3431790" y="34133"/>
        <a:ext cx="1823219" cy="1067366"/>
      </dsp:txXfrm>
    </dsp:sp>
    <dsp:sp modelId="{71265A06-957E-407A-B975-213787F7E058}">
      <dsp:nvSpPr>
        <dsp:cNvPr id="0" name=""/>
        <dsp:cNvSpPr/>
      </dsp:nvSpPr>
      <dsp:spPr>
        <a:xfrm>
          <a:off x="5454504" y="333501"/>
          <a:ext cx="400602" cy="468629"/>
        </a:xfrm>
        <a:prstGeom prst="rightArrow">
          <a:avLst>
            <a:gd name="adj1" fmla="val 60000"/>
            <a:gd name="adj2" fmla="val 50000"/>
          </a:avLst>
        </a:prstGeom>
        <a:solidFill>
          <a:schemeClr val="accent1">
            <a:shade val="90000"/>
            <a:hueOff val="37390"/>
            <a:satOff val="-560"/>
            <a:lumOff val="37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endParaRPr>
        </a:p>
      </dsp:txBody>
      <dsp:txXfrm>
        <a:off x="5454504" y="427227"/>
        <a:ext cx="280421" cy="281177"/>
      </dsp:txXfrm>
    </dsp:sp>
    <dsp:sp modelId="{A04F5493-8C55-4A7E-8850-97B54A641925}">
      <dsp:nvSpPr>
        <dsp:cNvPr id="0" name=""/>
        <dsp:cNvSpPr/>
      </dsp:nvSpPr>
      <dsp:spPr>
        <a:xfrm>
          <a:off x="6044070" y="926"/>
          <a:ext cx="1889633" cy="1133780"/>
        </a:xfrm>
        <a:prstGeom prst="roundRect">
          <a:avLst>
            <a:gd name="adj" fmla="val 10000"/>
          </a:avLst>
        </a:prstGeom>
        <a:solidFill>
          <a:schemeClr val="accent1">
            <a:shade val="80000"/>
            <a:hueOff val="64078"/>
            <a:satOff val="-15"/>
            <a:lumOff val="717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Data </a:t>
          </a:r>
          <a:r>
            <a:rPr lang="en-US" sz="1800" kern="1200" dirty="0" smtClean="0">
              <a:solidFill>
                <a:schemeClr val="bg1"/>
              </a:solidFill>
            </a:rPr>
            <a:t>Profile assembled</a:t>
          </a:r>
          <a:endParaRPr lang="en-US" sz="1800" kern="1200" dirty="0">
            <a:solidFill>
              <a:schemeClr val="bg1"/>
            </a:solidFill>
          </a:endParaRPr>
        </a:p>
      </dsp:txBody>
      <dsp:txXfrm>
        <a:off x="6077277" y="34133"/>
        <a:ext cx="1823219" cy="1067366"/>
      </dsp:txXfrm>
    </dsp:sp>
    <dsp:sp modelId="{49812F48-532E-45E7-8F24-627AC65429C3}">
      <dsp:nvSpPr>
        <dsp:cNvPr id="0" name=""/>
        <dsp:cNvSpPr/>
      </dsp:nvSpPr>
      <dsp:spPr>
        <a:xfrm rot="5400000">
          <a:off x="6788585" y="1266980"/>
          <a:ext cx="400602" cy="468629"/>
        </a:xfrm>
        <a:prstGeom prst="rightArrow">
          <a:avLst>
            <a:gd name="adj1" fmla="val 60000"/>
            <a:gd name="adj2" fmla="val 50000"/>
          </a:avLst>
        </a:prstGeom>
        <a:solidFill>
          <a:schemeClr val="accent1">
            <a:shade val="90000"/>
            <a:hueOff val="74780"/>
            <a:satOff val="-1121"/>
            <a:lumOff val="74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solidFill>
              <a:schemeClr val="bg1"/>
            </a:solidFill>
          </a:endParaRPr>
        </a:p>
      </dsp:txBody>
      <dsp:txXfrm rot="-5400000">
        <a:off x="6848298" y="1300994"/>
        <a:ext cx="281177" cy="280421"/>
      </dsp:txXfrm>
    </dsp:sp>
    <dsp:sp modelId="{3E76FEAA-F72E-4CDC-B811-D0E74913F1A7}">
      <dsp:nvSpPr>
        <dsp:cNvPr id="0" name=""/>
        <dsp:cNvSpPr/>
      </dsp:nvSpPr>
      <dsp:spPr>
        <a:xfrm>
          <a:off x="6044070" y="1890559"/>
          <a:ext cx="1889633" cy="1133780"/>
        </a:xfrm>
        <a:prstGeom prst="roundRect">
          <a:avLst>
            <a:gd name="adj" fmla="val 10000"/>
          </a:avLst>
        </a:prstGeom>
        <a:solidFill>
          <a:schemeClr val="accent1">
            <a:shade val="80000"/>
            <a:hueOff val="96117"/>
            <a:satOff val="-23"/>
            <a:lumOff val="107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Onsite visit, data profile review, and prep for TA Planning Day</a:t>
          </a:r>
        </a:p>
      </dsp:txBody>
      <dsp:txXfrm>
        <a:off x="6077277" y="1923766"/>
        <a:ext cx="1823219" cy="1067366"/>
      </dsp:txXfrm>
    </dsp:sp>
    <dsp:sp modelId="{2EB3548A-E192-4597-A0AE-548B473946BB}">
      <dsp:nvSpPr>
        <dsp:cNvPr id="0" name=""/>
        <dsp:cNvSpPr/>
      </dsp:nvSpPr>
      <dsp:spPr>
        <a:xfrm rot="10800000">
          <a:off x="5477180" y="2223135"/>
          <a:ext cx="400602" cy="468629"/>
        </a:xfrm>
        <a:prstGeom prst="rightArrow">
          <a:avLst>
            <a:gd name="adj1" fmla="val 60000"/>
            <a:gd name="adj2" fmla="val 50000"/>
          </a:avLst>
        </a:prstGeom>
        <a:solidFill>
          <a:schemeClr val="accent1">
            <a:shade val="90000"/>
            <a:hueOff val="112170"/>
            <a:satOff val="-1681"/>
            <a:lumOff val="111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endParaRPr>
        </a:p>
      </dsp:txBody>
      <dsp:txXfrm rot="10800000">
        <a:off x="5597361" y="2316861"/>
        <a:ext cx="280421" cy="281177"/>
      </dsp:txXfrm>
    </dsp:sp>
    <dsp:sp modelId="{3BCF5225-E84D-4DC1-8D7D-7D29A5CC31AD}">
      <dsp:nvSpPr>
        <dsp:cNvPr id="0" name=""/>
        <dsp:cNvSpPr/>
      </dsp:nvSpPr>
      <dsp:spPr>
        <a:xfrm>
          <a:off x="3398583" y="1890559"/>
          <a:ext cx="1889633" cy="1133780"/>
        </a:xfrm>
        <a:prstGeom prst="roundRect">
          <a:avLst>
            <a:gd name="adj" fmla="val 10000"/>
          </a:avLst>
        </a:prstGeom>
        <a:solidFill>
          <a:schemeClr val="accent1">
            <a:shade val="80000"/>
            <a:hueOff val="128156"/>
            <a:satOff val="-31"/>
            <a:lumOff val="1434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Director Interview Regarding CQI Practices &amp; red flag issues</a:t>
          </a:r>
        </a:p>
      </dsp:txBody>
      <dsp:txXfrm>
        <a:off x="3431790" y="1923766"/>
        <a:ext cx="1823219" cy="1067366"/>
      </dsp:txXfrm>
    </dsp:sp>
    <dsp:sp modelId="{75FF77E1-BED3-4508-B6DB-00BA077FFCA0}">
      <dsp:nvSpPr>
        <dsp:cNvPr id="0" name=""/>
        <dsp:cNvSpPr/>
      </dsp:nvSpPr>
      <dsp:spPr>
        <a:xfrm rot="10800000">
          <a:off x="2831693" y="2223135"/>
          <a:ext cx="400602" cy="468629"/>
        </a:xfrm>
        <a:prstGeom prst="rightArrow">
          <a:avLst>
            <a:gd name="adj1" fmla="val 60000"/>
            <a:gd name="adj2" fmla="val 50000"/>
          </a:avLst>
        </a:prstGeom>
        <a:solidFill>
          <a:schemeClr val="accent1">
            <a:shade val="90000"/>
            <a:hueOff val="149561"/>
            <a:satOff val="-2241"/>
            <a:lumOff val="148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endParaRPr>
        </a:p>
      </dsp:txBody>
      <dsp:txXfrm rot="10800000">
        <a:off x="2951874" y="2316861"/>
        <a:ext cx="280421" cy="281177"/>
      </dsp:txXfrm>
    </dsp:sp>
    <dsp:sp modelId="{2BDC6224-A203-485C-9793-2351E1704D46}">
      <dsp:nvSpPr>
        <dsp:cNvPr id="0" name=""/>
        <dsp:cNvSpPr/>
      </dsp:nvSpPr>
      <dsp:spPr>
        <a:xfrm>
          <a:off x="753096" y="1890559"/>
          <a:ext cx="1889633" cy="1133780"/>
        </a:xfrm>
        <a:prstGeom prst="roundRect">
          <a:avLst>
            <a:gd name="adj" fmla="val 10000"/>
          </a:avLst>
        </a:prstGeom>
        <a:solidFill>
          <a:schemeClr val="accent1">
            <a:shade val="80000"/>
            <a:hueOff val="160194"/>
            <a:satOff val="-39"/>
            <a:lumOff val="179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Team Self Assessment of Instructional Quality</a:t>
          </a:r>
        </a:p>
      </dsp:txBody>
      <dsp:txXfrm>
        <a:off x="786303" y="1923766"/>
        <a:ext cx="1823219" cy="1067366"/>
      </dsp:txXfrm>
    </dsp:sp>
    <dsp:sp modelId="{A13DE71C-8E7D-45A7-80B0-4FFEAB5C9742}">
      <dsp:nvSpPr>
        <dsp:cNvPr id="0" name=""/>
        <dsp:cNvSpPr/>
      </dsp:nvSpPr>
      <dsp:spPr>
        <a:xfrm rot="5400000">
          <a:off x="1497611" y="3156614"/>
          <a:ext cx="400602" cy="468629"/>
        </a:xfrm>
        <a:prstGeom prst="rightArrow">
          <a:avLst>
            <a:gd name="adj1" fmla="val 60000"/>
            <a:gd name="adj2" fmla="val 50000"/>
          </a:avLst>
        </a:prstGeom>
        <a:solidFill>
          <a:schemeClr val="accent1">
            <a:shade val="90000"/>
            <a:hueOff val="186951"/>
            <a:satOff val="-2802"/>
            <a:lumOff val="186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endParaRPr>
        </a:p>
      </dsp:txBody>
      <dsp:txXfrm rot="-5400000">
        <a:off x="1557324" y="3190628"/>
        <a:ext cx="281177" cy="280421"/>
      </dsp:txXfrm>
    </dsp:sp>
    <dsp:sp modelId="{DBB52081-AC44-4C14-BFEF-270C4732B690}">
      <dsp:nvSpPr>
        <dsp:cNvPr id="0" name=""/>
        <dsp:cNvSpPr/>
      </dsp:nvSpPr>
      <dsp:spPr>
        <a:xfrm>
          <a:off x="753096" y="3780193"/>
          <a:ext cx="1889633" cy="1133780"/>
        </a:xfrm>
        <a:prstGeom prst="roundRect">
          <a:avLst>
            <a:gd name="adj" fmla="val 10000"/>
          </a:avLst>
        </a:prstGeom>
        <a:solidFill>
          <a:schemeClr val="accent1">
            <a:shade val="80000"/>
            <a:hueOff val="192233"/>
            <a:satOff val="-46"/>
            <a:lumOff val="2151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Planning with Data sessions; Develop TA-Plan </a:t>
          </a:r>
        </a:p>
      </dsp:txBody>
      <dsp:txXfrm>
        <a:off x="786303" y="3813400"/>
        <a:ext cx="1823219" cy="1067366"/>
      </dsp:txXfrm>
    </dsp:sp>
    <dsp:sp modelId="{676C77FE-54DD-4DF4-B324-3760F9A6DCBF}">
      <dsp:nvSpPr>
        <dsp:cNvPr id="0" name=""/>
        <dsp:cNvSpPr/>
      </dsp:nvSpPr>
      <dsp:spPr>
        <a:xfrm>
          <a:off x="2809017" y="4112768"/>
          <a:ext cx="400602" cy="468629"/>
        </a:xfrm>
        <a:prstGeom prst="rightArrow">
          <a:avLst>
            <a:gd name="adj1" fmla="val 60000"/>
            <a:gd name="adj2" fmla="val 50000"/>
          </a:avLst>
        </a:prstGeom>
        <a:solidFill>
          <a:schemeClr val="accent1">
            <a:shade val="90000"/>
            <a:hueOff val="224341"/>
            <a:satOff val="-3362"/>
            <a:lumOff val="223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solidFill>
              <a:schemeClr val="bg1"/>
            </a:solidFill>
          </a:endParaRPr>
        </a:p>
      </dsp:txBody>
      <dsp:txXfrm>
        <a:off x="2809017" y="4206494"/>
        <a:ext cx="280421" cy="281177"/>
      </dsp:txXfrm>
    </dsp:sp>
    <dsp:sp modelId="{D98A37B4-D58F-4530-9599-A6719B1E07B1}">
      <dsp:nvSpPr>
        <dsp:cNvPr id="0" name=""/>
        <dsp:cNvSpPr/>
      </dsp:nvSpPr>
      <dsp:spPr>
        <a:xfrm>
          <a:off x="3398583" y="3780193"/>
          <a:ext cx="1889633" cy="1133780"/>
        </a:xfrm>
        <a:prstGeom prst="roundRect">
          <a:avLst>
            <a:gd name="adj" fmla="val 10000"/>
          </a:avLst>
        </a:prstGeom>
        <a:solidFill>
          <a:schemeClr val="accent1">
            <a:shade val="80000"/>
            <a:hueOff val="224272"/>
            <a:satOff val="-54"/>
            <a:lumOff val="2509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Maintenance of TA Plan with on-going TA/coach support </a:t>
          </a:r>
        </a:p>
      </dsp:txBody>
      <dsp:txXfrm>
        <a:off x="3431790" y="3813400"/>
        <a:ext cx="1823219" cy="1067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6FE1E-C46A-498D-9F56-0CE13D5A1C82}">
      <dsp:nvSpPr>
        <dsp:cNvPr id="0" name=""/>
        <dsp:cNvSpPr/>
      </dsp:nvSpPr>
      <dsp:spPr>
        <a:xfrm>
          <a:off x="2903264" y="2411"/>
          <a:ext cx="2423070" cy="1574995"/>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Assess</a:t>
          </a:r>
          <a:endParaRPr lang="en-US" sz="4200" kern="1200" dirty="0"/>
        </a:p>
      </dsp:txBody>
      <dsp:txXfrm>
        <a:off x="2980149" y="79296"/>
        <a:ext cx="2269300" cy="1421225"/>
      </dsp:txXfrm>
    </dsp:sp>
    <dsp:sp modelId="{28516E4C-9781-4650-95EA-0C002F35733F}">
      <dsp:nvSpPr>
        <dsp:cNvPr id="0" name=""/>
        <dsp:cNvSpPr/>
      </dsp:nvSpPr>
      <dsp:spPr>
        <a:xfrm>
          <a:off x="2014744" y="789909"/>
          <a:ext cx="4200111" cy="4200111"/>
        </a:xfrm>
        <a:custGeom>
          <a:avLst/>
          <a:gdLst/>
          <a:ahLst/>
          <a:cxnLst/>
          <a:rect l="0" t="0" r="0" b="0"/>
          <a:pathLst>
            <a:path>
              <a:moveTo>
                <a:pt x="3636642" y="668576"/>
              </a:moveTo>
              <a:arcTo wR="2100055" hR="2100055" stAng="19021689" swAng="23014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19DAEC-9933-427B-8CC6-0E0FE5A32568}">
      <dsp:nvSpPr>
        <dsp:cNvPr id="0" name=""/>
        <dsp:cNvSpPr/>
      </dsp:nvSpPr>
      <dsp:spPr>
        <a:xfrm>
          <a:off x="4721966" y="3152494"/>
          <a:ext cx="2423070" cy="1574995"/>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Plan</a:t>
          </a:r>
          <a:endParaRPr lang="en-US" sz="4200" kern="1200" dirty="0"/>
        </a:p>
      </dsp:txBody>
      <dsp:txXfrm>
        <a:off x="4798851" y="3229379"/>
        <a:ext cx="2269300" cy="1421225"/>
      </dsp:txXfrm>
    </dsp:sp>
    <dsp:sp modelId="{421F885B-2EE8-4F3A-8D0D-028FD57C5F8A}">
      <dsp:nvSpPr>
        <dsp:cNvPr id="0" name=""/>
        <dsp:cNvSpPr/>
      </dsp:nvSpPr>
      <dsp:spPr>
        <a:xfrm>
          <a:off x="2014744" y="789909"/>
          <a:ext cx="4200111" cy="4200111"/>
        </a:xfrm>
        <a:custGeom>
          <a:avLst/>
          <a:gdLst/>
          <a:ahLst/>
          <a:cxnLst/>
          <a:rect l="0" t="0" r="0" b="0"/>
          <a:pathLst>
            <a:path>
              <a:moveTo>
                <a:pt x="2744146" y="4098900"/>
              </a:moveTo>
              <a:arcTo wR="2100055" hR="2100055" stAng="4328365" swAng="21432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434CC5-843D-4026-BFB3-D03833F6CA4E}">
      <dsp:nvSpPr>
        <dsp:cNvPr id="0" name=""/>
        <dsp:cNvSpPr/>
      </dsp:nvSpPr>
      <dsp:spPr>
        <a:xfrm>
          <a:off x="1084563" y="3152494"/>
          <a:ext cx="2423070" cy="1574995"/>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Improve</a:t>
          </a:r>
          <a:endParaRPr lang="en-US" sz="4200" kern="1200" dirty="0"/>
        </a:p>
      </dsp:txBody>
      <dsp:txXfrm>
        <a:off x="1161448" y="3229379"/>
        <a:ext cx="2269300" cy="1421225"/>
      </dsp:txXfrm>
    </dsp:sp>
    <dsp:sp modelId="{87A46165-8EAC-42E8-8701-C0AF79A47BCA}">
      <dsp:nvSpPr>
        <dsp:cNvPr id="0" name=""/>
        <dsp:cNvSpPr/>
      </dsp:nvSpPr>
      <dsp:spPr>
        <a:xfrm>
          <a:off x="2014744" y="789909"/>
          <a:ext cx="4200111" cy="4200111"/>
        </a:xfrm>
        <a:custGeom>
          <a:avLst/>
          <a:gdLst/>
          <a:ahLst/>
          <a:cxnLst/>
          <a:rect l="0" t="0" r="0" b="0"/>
          <a:pathLst>
            <a:path>
              <a:moveTo>
                <a:pt x="6804" y="1931139"/>
              </a:moveTo>
              <a:arcTo wR="2100055" hR="2100055" stAng="11076812" swAng="23014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B0E2A-147A-4003-97F4-39A0CB41DD3B}">
      <dsp:nvSpPr>
        <dsp:cNvPr id="0" name=""/>
        <dsp:cNvSpPr/>
      </dsp:nvSpPr>
      <dsp:spPr>
        <a:xfrm>
          <a:off x="2540085" y="-229307"/>
          <a:ext cx="3600278" cy="3600278"/>
        </a:xfrm>
        <a:prstGeom prst="ellipse">
          <a:avLst/>
        </a:prstGeom>
        <a:solidFill>
          <a:srgbClr val="00B0F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MDE</a:t>
          </a:r>
        </a:p>
        <a:p>
          <a:pPr lvl="0" algn="ctr" defTabSz="1822450">
            <a:lnSpc>
              <a:spcPct val="90000"/>
            </a:lnSpc>
            <a:spcBef>
              <a:spcPct val="0"/>
            </a:spcBef>
            <a:spcAft>
              <a:spcPct val="35000"/>
            </a:spcAft>
          </a:pPr>
          <a:r>
            <a:rPr lang="en-US" sz="1800" kern="1200" dirty="0" smtClean="0"/>
            <a:t>State Education Agency</a:t>
          </a:r>
          <a:endParaRPr lang="en-US" sz="1800" kern="1200" dirty="0"/>
        </a:p>
      </dsp:txBody>
      <dsp:txXfrm>
        <a:off x="3020123" y="400741"/>
        <a:ext cx="2640203" cy="1620125"/>
      </dsp:txXfrm>
    </dsp:sp>
    <dsp:sp modelId="{CDA43ECD-6201-40B8-B8D9-86CD13E661DD}">
      <dsp:nvSpPr>
        <dsp:cNvPr id="0" name=""/>
        <dsp:cNvSpPr/>
      </dsp:nvSpPr>
      <dsp:spPr>
        <a:xfrm>
          <a:off x="3689576" y="1693156"/>
          <a:ext cx="3412950" cy="3412950"/>
        </a:xfrm>
        <a:prstGeom prst="ellipse">
          <a:avLst/>
        </a:prstGeom>
        <a:solidFill>
          <a:srgbClr val="00DA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MSU</a:t>
          </a:r>
        </a:p>
        <a:p>
          <a:pPr lvl="0" algn="ctr" defTabSz="1822450">
            <a:lnSpc>
              <a:spcPct val="90000"/>
            </a:lnSpc>
            <a:spcBef>
              <a:spcPct val="0"/>
            </a:spcBef>
            <a:spcAft>
              <a:spcPct val="35000"/>
            </a:spcAft>
          </a:pPr>
          <a:r>
            <a:rPr lang="en-US" sz="1800" kern="1200" dirty="0" smtClean="0"/>
            <a:t>State Evaluator</a:t>
          </a:r>
          <a:br>
            <a:rPr lang="en-US" sz="1800" kern="1200" dirty="0" smtClean="0"/>
          </a:br>
          <a:endParaRPr lang="en-US" sz="1800" kern="1200" dirty="0" smtClean="0"/>
        </a:p>
      </dsp:txBody>
      <dsp:txXfrm>
        <a:off x="4733370" y="2574835"/>
        <a:ext cx="2047770" cy="1877122"/>
      </dsp:txXfrm>
    </dsp:sp>
    <dsp:sp modelId="{CB2C6FEC-6719-4903-9EE2-AC4B78AD928F}">
      <dsp:nvSpPr>
        <dsp:cNvPr id="0" name=""/>
        <dsp:cNvSpPr/>
      </dsp:nvSpPr>
      <dsp:spPr>
        <a:xfrm>
          <a:off x="1577922" y="1693156"/>
          <a:ext cx="3412950" cy="341295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TACSS</a:t>
          </a:r>
        </a:p>
        <a:p>
          <a:pPr lvl="0" algn="ctr" defTabSz="1822450">
            <a:lnSpc>
              <a:spcPct val="90000"/>
            </a:lnSpc>
            <a:spcBef>
              <a:spcPct val="0"/>
            </a:spcBef>
            <a:spcAft>
              <a:spcPct val="35000"/>
            </a:spcAft>
          </a:pPr>
          <a:r>
            <a:rPr lang="en-US" sz="1800" kern="1200" dirty="0" smtClean="0"/>
            <a:t>Program Quality Improvement</a:t>
          </a:r>
        </a:p>
        <a:p>
          <a:pPr lvl="0" algn="ctr" defTabSz="1822450">
            <a:lnSpc>
              <a:spcPct val="90000"/>
            </a:lnSpc>
            <a:spcBef>
              <a:spcPct val="0"/>
            </a:spcBef>
            <a:spcAft>
              <a:spcPct val="35000"/>
            </a:spcAft>
          </a:pPr>
          <a:endParaRPr lang="en-US" sz="1800" kern="1200" dirty="0"/>
        </a:p>
      </dsp:txBody>
      <dsp:txXfrm>
        <a:off x="1899308" y="2574835"/>
        <a:ext cx="2047770" cy="1877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C632-E6FF-45C6-B951-DE225D6F6126}">
      <dsp:nvSpPr>
        <dsp:cNvPr id="0" name=""/>
        <dsp:cNvSpPr/>
      </dsp:nvSpPr>
      <dsp:spPr>
        <a:xfrm>
          <a:off x="3156585" y="1585341"/>
          <a:ext cx="1946910" cy="194691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6ACEDF-CEE7-4D21-8C2E-CF3C95B65222}">
      <dsp:nvSpPr>
        <dsp:cNvPr id="0" name=""/>
        <dsp:cNvSpPr/>
      </dsp:nvSpPr>
      <dsp:spPr>
        <a:xfrm>
          <a:off x="2948934" y="304802"/>
          <a:ext cx="2258415" cy="1307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Calibri" pitchFamily="34" charset="0"/>
              <a:cs typeface="Calibri" pitchFamily="34" charset="0"/>
            </a:rPr>
            <a:t>MDE</a:t>
          </a:r>
          <a:endParaRPr lang="en-US" sz="4400" kern="1200" dirty="0">
            <a:latin typeface="Calibri" pitchFamily="34" charset="0"/>
            <a:cs typeface="Calibri" pitchFamily="34" charset="0"/>
          </a:endParaRPr>
        </a:p>
      </dsp:txBody>
      <dsp:txXfrm>
        <a:off x="2948934" y="304802"/>
        <a:ext cx="2258415" cy="1307211"/>
      </dsp:txXfrm>
    </dsp:sp>
    <dsp:sp modelId="{37A74F9B-0645-4A9C-9130-9E1113B571BA}">
      <dsp:nvSpPr>
        <dsp:cNvPr id="0" name=""/>
        <dsp:cNvSpPr/>
      </dsp:nvSpPr>
      <dsp:spPr>
        <a:xfrm>
          <a:off x="3897190" y="2123244"/>
          <a:ext cx="1946910" cy="194691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94FB03-E0AB-4356-B21D-7DCDE970B771}">
      <dsp:nvSpPr>
        <dsp:cNvPr id="0" name=""/>
        <dsp:cNvSpPr/>
      </dsp:nvSpPr>
      <dsp:spPr>
        <a:xfrm>
          <a:off x="5791209" y="1752605"/>
          <a:ext cx="2024786" cy="14184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Calibri" pitchFamily="34" charset="0"/>
              <a:cs typeface="Calibri" pitchFamily="34" charset="0"/>
            </a:rPr>
            <a:t>TACSS</a:t>
          </a:r>
          <a:endParaRPr lang="en-US" sz="4400" kern="1200" dirty="0">
            <a:latin typeface="Calibri" pitchFamily="34" charset="0"/>
            <a:cs typeface="Calibri" pitchFamily="34" charset="0"/>
          </a:endParaRPr>
        </a:p>
      </dsp:txBody>
      <dsp:txXfrm>
        <a:off x="5791209" y="1752605"/>
        <a:ext cx="2024786" cy="1418463"/>
      </dsp:txXfrm>
    </dsp:sp>
    <dsp:sp modelId="{3DABDB6E-DDAD-49F6-9082-A6B5A91B6FA0}">
      <dsp:nvSpPr>
        <dsp:cNvPr id="0" name=""/>
        <dsp:cNvSpPr/>
      </dsp:nvSpPr>
      <dsp:spPr>
        <a:xfrm>
          <a:off x="3614499" y="2994347"/>
          <a:ext cx="1946910" cy="194691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B870CD-21C8-46EB-B834-257698B2BB5E}">
      <dsp:nvSpPr>
        <dsp:cNvPr id="0" name=""/>
        <dsp:cNvSpPr/>
      </dsp:nvSpPr>
      <dsp:spPr>
        <a:xfrm>
          <a:off x="5486406" y="4038603"/>
          <a:ext cx="2024786" cy="14184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Calibri" pitchFamily="34" charset="0"/>
              <a:cs typeface="Calibri" pitchFamily="34" charset="0"/>
            </a:rPr>
            <a:t>MSU</a:t>
          </a:r>
          <a:endParaRPr lang="en-US" sz="4400" kern="1200" dirty="0">
            <a:latin typeface="Calibri" pitchFamily="34" charset="0"/>
            <a:cs typeface="Calibri" pitchFamily="34" charset="0"/>
          </a:endParaRPr>
        </a:p>
      </dsp:txBody>
      <dsp:txXfrm>
        <a:off x="5486406" y="4038603"/>
        <a:ext cx="2024786" cy="1418463"/>
      </dsp:txXfrm>
    </dsp:sp>
    <dsp:sp modelId="{2949C816-E06B-4C9C-B904-63B9FA3173AA}">
      <dsp:nvSpPr>
        <dsp:cNvPr id="0" name=""/>
        <dsp:cNvSpPr/>
      </dsp:nvSpPr>
      <dsp:spPr>
        <a:xfrm>
          <a:off x="2698672" y="2994347"/>
          <a:ext cx="1946910" cy="194691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B7C400F-7627-43E7-995B-EAF8D6CE2309}">
      <dsp:nvSpPr>
        <dsp:cNvPr id="0" name=""/>
        <dsp:cNvSpPr/>
      </dsp:nvSpPr>
      <dsp:spPr>
        <a:xfrm>
          <a:off x="547726" y="4144137"/>
          <a:ext cx="2024786" cy="14184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Calibri" pitchFamily="34" charset="0"/>
              <a:cs typeface="Calibri" pitchFamily="34" charset="0"/>
            </a:rPr>
            <a:t>Advisory Board</a:t>
          </a:r>
          <a:endParaRPr lang="en-US" sz="4400" kern="1200" dirty="0">
            <a:latin typeface="Calibri" pitchFamily="34" charset="0"/>
            <a:cs typeface="Calibri" pitchFamily="34" charset="0"/>
          </a:endParaRPr>
        </a:p>
      </dsp:txBody>
      <dsp:txXfrm>
        <a:off x="547726" y="4144137"/>
        <a:ext cx="2024786" cy="1418463"/>
      </dsp:txXfrm>
    </dsp:sp>
    <dsp:sp modelId="{78BCBBFD-1C46-4623-9C30-BE4F607F6D0E}">
      <dsp:nvSpPr>
        <dsp:cNvPr id="0" name=""/>
        <dsp:cNvSpPr/>
      </dsp:nvSpPr>
      <dsp:spPr>
        <a:xfrm>
          <a:off x="2415981" y="2123244"/>
          <a:ext cx="1946910" cy="194691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B864C5D-6E77-4972-8497-0E95AACE619E}">
      <dsp:nvSpPr>
        <dsp:cNvPr id="0" name=""/>
        <dsp:cNvSpPr/>
      </dsp:nvSpPr>
      <dsp:spPr>
        <a:xfrm>
          <a:off x="-22860" y="1724406"/>
          <a:ext cx="2542949" cy="14184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Calibri" pitchFamily="34" charset="0"/>
              <a:cs typeface="Calibri" pitchFamily="34" charset="0"/>
            </a:rPr>
            <a:t>Literature</a:t>
          </a:r>
          <a:endParaRPr lang="en-US" sz="4400" kern="1200" dirty="0">
            <a:latin typeface="Calibri" pitchFamily="34" charset="0"/>
            <a:cs typeface="Calibri" pitchFamily="34" charset="0"/>
          </a:endParaRPr>
        </a:p>
      </dsp:txBody>
      <dsp:txXfrm>
        <a:off x="-22860" y="1724406"/>
        <a:ext cx="2542949" cy="14184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4785A-9E0D-4321-97C1-F4BFC816FB3E}">
      <dsp:nvSpPr>
        <dsp:cNvPr id="0" name=""/>
        <dsp:cNvSpPr/>
      </dsp:nvSpPr>
      <dsp:spPr>
        <a:xfrm>
          <a:off x="0"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Youth survey</a:t>
          </a:r>
          <a:endParaRPr lang="en-US" sz="2800" kern="1200" dirty="0">
            <a:latin typeface="Calibri" pitchFamily="34" charset="0"/>
            <a:cs typeface="Calibri" pitchFamily="34" charset="0"/>
          </a:endParaRPr>
        </a:p>
      </dsp:txBody>
      <dsp:txXfrm>
        <a:off x="0" y="342900"/>
        <a:ext cx="2476500" cy="1485899"/>
      </dsp:txXfrm>
    </dsp:sp>
    <dsp:sp modelId="{43F8E346-14C7-4E6C-8E16-DC4DE092B230}">
      <dsp:nvSpPr>
        <dsp:cNvPr id="0" name=""/>
        <dsp:cNvSpPr/>
      </dsp:nvSpPr>
      <dsp:spPr>
        <a:xfrm>
          <a:off x="2724149"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Parent survey</a:t>
          </a:r>
          <a:endParaRPr lang="en-US" sz="2800" kern="1200" dirty="0">
            <a:latin typeface="Calibri" pitchFamily="34" charset="0"/>
            <a:cs typeface="Calibri" pitchFamily="34" charset="0"/>
          </a:endParaRPr>
        </a:p>
      </dsp:txBody>
      <dsp:txXfrm>
        <a:off x="2724149" y="342900"/>
        <a:ext cx="2476500" cy="1485899"/>
      </dsp:txXfrm>
    </dsp:sp>
    <dsp:sp modelId="{D75452B7-24D1-4DF4-A6D4-1F051BF91CEF}">
      <dsp:nvSpPr>
        <dsp:cNvPr id="0" name=""/>
        <dsp:cNvSpPr/>
      </dsp:nvSpPr>
      <dsp:spPr>
        <a:xfrm>
          <a:off x="5448300"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Staff survey</a:t>
          </a:r>
          <a:endParaRPr lang="en-US" sz="2800" kern="1200" dirty="0">
            <a:latin typeface="Calibri" pitchFamily="34" charset="0"/>
            <a:cs typeface="Calibri" pitchFamily="34" charset="0"/>
          </a:endParaRPr>
        </a:p>
      </dsp:txBody>
      <dsp:txXfrm>
        <a:off x="5448300" y="342900"/>
        <a:ext cx="2476500" cy="1485899"/>
      </dsp:txXfrm>
    </dsp:sp>
    <dsp:sp modelId="{7790FB98-4CC3-467E-AE37-A80CC9D34082}">
      <dsp:nvSpPr>
        <dsp:cNvPr id="0" name=""/>
        <dsp:cNvSpPr/>
      </dsp:nvSpPr>
      <dsp:spPr>
        <a:xfrm>
          <a:off x="0" y="207645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Supervisor survey</a:t>
          </a:r>
          <a:endParaRPr lang="en-US" sz="2800" kern="1200" dirty="0">
            <a:latin typeface="Calibri" pitchFamily="34" charset="0"/>
            <a:cs typeface="Calibri" pitchFamily="34" charset="0"/>
          </a:endParaRPr>
        </a:p>
      </dsp:txBody>
      <dsp:txXfrm>
        <a:off x="0" y="2076450"/>
        <a:ext cx="2476500" cy="1485899"/>
      </dsp:txXfrm>
    </dsp:sp>
    <dsp:sp modelId="{4A5D1EC8-F8E8-48EC-A169-D7223C04095A}">
      <dsp:nvSpPr>
        <dsp:cNvPr id="0" name=""/>
        <dsp:cNvSpPr/>
      </dsp:nvSpPr>
      <dsp:spPr>
        <a:xfrm>
          <a:off x="272415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Administrator report</a:t>
          </a:r>
          <a:endParaRPr lang="en-US" sz="2800" kern="1200" dirty="0">
            <a:latin typeface="Calibri" pitchFamily="34" charset="0"/>
            <a:cs typeface="Calibri" pitchFamily="34" charset="0"/>
          </a:endParaRPr>
        </a:p>
      </dsp:txBody>
      <dsp:txXfrm>
        <a:off x="2724150" y="2076449"/>
        <a:ext cx="2476500" cy="1485899"/>
      </dsp:txXfrm>
    </dsp:sp>
    <dsp:sp modelId="{D8D6AF16-3706-4A5B-ADB3-A9C818BB81A9}">
      <dsp:nvSpPr>
        <dsp:cNvPr id="0" name=""/>
        <dsp:cNvSpPr/>
      </dsp:nvSpPr>
      <dsp:spPr>
        <a:xfrm>
          <a:off x="544830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Observational program self-assessment</a:t>
          </a:r>
          <a:endParaRPr lang="en-US" sz="2800" kern="1200" dirty="0">
            <a:latin typeface="Calibri" pitchFamily="34" charset="0"/>
            <a:cs typeface="Calibri" pitchFamily="34" charset="0"/>
          </a:endParaRPr>
        </a:p>
      </dsp:txBody>
      <dsp:txXfrm>
        <a:off x="5448300" y="2076449"/>
        <a:ext cx="2476500" cy="1485899"/>
      </dsp:txXfrm>
    </dsp:sp>
    <dsp:sp modelId="{801304F7-786D-4654-86CF-5FB4B0AF2675}">
      <dsp:nvSpPr>
        <dsp:cNvPr id="0" name=""/>
        <dsp:cNvSpPr/>
      </dsp:nvSpPr>
      <dsp:spPr>
        <a:xfrm>
          <a:off x="136207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Attendance/ activity data (web)</a:t>
          </a:r>
          <a:endParaRPr lang="en-US" sz="2800" kern="1200" dirty="0">
            <a:latin typeface="Calibri" pitchFamily="34" charset="0"/>
            <a:cs typeface="Calibri" pitchFamily="34" charset="0"/>
          </a:endParaRPr>
        </a:p>
      </dsp:txBody>
      <dsp:txXfrm>
        <a:off x="1362074" y="3810000"/>
        <a:ext cx="2476500" cy="1485899"/>
      </dsp:txXfrm>
    </dsp:sp>
    <dsp:sp modelId="{53F0B695-2992-4951-B797-AC4B85816B09}">
      <dsp:nvSpPr>
        <dsp:cNvPr id="0" name=""/>
        <dsp:cNvSpPr/>
      </dsp:nvSpPr>
      <dsp:spPr>
        <a:xfrm>
          <a:off x="408622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School outcomes data</a:t>
          </a:r>
          <a:endParaRPr lang="en-US" sz="2800" kern="1200" dirty="0">
            <a:latin typeface="Calibri" pitchFamily="34" charset="0"/>
            <a:cs typeface="Calibri" pitchFamily="34" charset="0"/>
          </a:endParaRPr>
        </a:p>
      </dsp:txBody>
      <dsp:txXfrm>
        <a:off x="4086224" y="3810000"/>
        <a:ext cx="2476500" cy="1485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4785A-9E0D-4321-97C1-F4BFC816FB3E}">
      <dsp:nvSpPr>
        <dsp:cNvPr id="0" name=""/>
        <dsp:cNvSpPr/>
      </dsp:nvSpPr>
      <dsp:spPr>
        <a:xfrm>
          <a:off x="0"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Youth survey</a:t>
          </a:r>
          <a:endParaRPr lang="en-US" sz="2800" kern="1200" dirty="0">
            <a:latin typeface="Calibri" pitchFamily="34" charset="0"/>
            <a:cs typeface="Calibri" pitchFamily="34" charset="0"/>
          </a:endParaRPr>
        </a:p>
      </dsp:txBody>
      <dsp:txXfrm>
        <a:off x="0" y="342900"/>
        <a:ext cx="2476500" cy="1485899"/>
      </dsp:txXfrm>
    </dsp:sp>
    <dsp:sp modelId="{43F8E346-14C7-4E6C-8E16-DC4DE092B230}">
      <dsp:nvSpPr>
        <dsp:cNvPr id="0" name=""/>
        <dsp:cNvSpPr/>
      </dsp:nvSpPr>
      <dsp:spPr>
        <a:xfrm>
          <a:off x="2724149"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Parent survey</a:t>
          </a:r>
          <a:endParaRPr lang="en-US" sz="2800" kern="1200" dirty="0">
            <a:latin typeface="Calibri" pitchFamily="34" charset="0"/>
            <a:cs typeface="Calibri" pitchFamily="34" charset="0"/>
          </a:endParaRPr>
        </a:p>
      </dsp:txBody>
      <dsp:txXfrm>
        <a:off x="2724149" y="342900"/>
        <a:ext cx="2476500" cy="1485899"/>
      </dsp:txXfrm>
    </dsp:sp>
    <dsp:sp modelId="{D75452B7-24D1-4DF4-A6D4-1F051BF91CEF}">
      <dsp:nvSpPr>
        <dsp:cNvPr id="0" name=""/>
        <dsp:cNvSpPr/>
      </dsp:nvSpPr>
      <dsp:spPr>
        <a:xfrm>
          <a:off x="5448300" y="380998"/>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Staff survey</a:t>
          </a:r>
          <a:endParaRPr lang="en-US" sz="2800" kern="1200" dirty="0">
            <a:latin typeface="Calibri" pitchFamily="34" charset="0"/>
            <a:cs typeface="Calibri" pitchFamily="34" charset="0"/>
          </a:endParaRPr>
        </a:p>
      </dsp:txBody>
      <dsp:txXfrm>
        <a:off x="5448300" y="380998"/>
        <a:ext cx="2476500" cy="1485899"/>
      </dsp:txXfrm>
    </dsp:sp>
    <dsp:sp modelId="{7790FB98-4CC3-467E-AE37-A80CC9D34082}">
      <dsp:nvSpPr>
        <dsp:cNvPr id="0" name=""/>
        <dsp:cNvSpPr/>
      </dsp:nvSpPr>
      <dsp:spPr>
        <a:xfrm>
          <a:off x="0" y="207645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Supervisor survey</a:t>
          </a:r>
          <a:endParaRPr lang="en-US" sz="2800" kern="1200" dirty="0">
            <a:latin typeface="Calibri" pitchFamily="34" charset="0"/>
            <a:cs typeface="Calibri" pitchFamily="34" charset="0"/>
          </a:endParaRPr>
        </a:p>
      </dsp:txBody>
      <dsp:txXfrm>
        <a:off x="0" y="2076450"/>
        <a:ext cx="2476500" cy="1485899"/>
      </dsp:txXfrm>
    </dsp:sp>
    <dsp:sp modelId="{4A5D1EC8-F8E8-48EC-A169-D7223C04095A}">
      <dsp:nvSpPr>
        <dsp:cNvPr id="0" name=""/>
        <dsp:cNvSpPr/>
      </dsp:nvSpPr>
      <dsp:spPr>
        <a:xfrm>
          <a:off x="272415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Administrator report</a:t>
          </a:r>
          <a:endParaRPr lang="en-US" sz="2800" kern="1200" dirty="0">
            <a:latin typeface="Calibri" pitchFamily="34" charset="0"/>
            <a:cs typeface="Calibri" pitchFamily="34" charset="0"/>
          </a:endParaRPr>
        </a:p>
      </dsp:txBody>
      <dsp:txXfrm>
        <a:off x="2724150" y="2076449"/>
        <a:ext cx="2476500" cy="1485899"/>
      </dsp:txXfrm>
    </dsp:sp>
    <dsp:sp modelId="{D8D6AF16-3706-4A5B-ADB3-A9C818BB81A9}">
      <dsp:nvSpPr>
        <dsp:cNvPr id="0" name=""/>
        <dsp:cNvSpPr/>
      </dsp:nvSpPr>
      <dsp:spPr>
        <a:xfrm>
          <a:off x="544830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Observational program self-assessment</a:t>
          </a:r>
          <a:endParaRPr lang="en-US" sz="2800" kern="1200" dirty="0">
            <a:latin typeface="Calibri" pitchFamily="34" charset="0"/>
            <a:cs typeface="Calibri" pitchFamily="34" charset="0"/>
          </a:endParaRPr>
        </a:p>
      </dsp:txBody>
      <dsp:txXfrm>
        <a:off x="5448300" y="2076449"/>
        <a:ext cx="2476500" cy="1485899"/>
      </dsp:txXfrm>
    </dsp:sp>
    <dsp:sp modelId="{801304F7-786D-4654-86CF-5FB4B0AF2675}">
      <dsp:nvSpPr>
        <dsp:cNvPr id="0" name=""/>
        <dsp:cNvSpPr/>
      </dsp:nvSpPr>
      <dsp:spPr>
        <a:xfrm>
          <a:off x="136207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Attendance/ activity data (web)</a:t>
          </a:r>
          <a:endParaRPr lang="en-US" sz="2800" kern="1200" dirty="0">
            <a:latin typeface="Calibri" pitchFamily="34" charset="0"/>
            <a:cs typeface="Calibri" pitchFamily="34" charset="0"/>
          </a:endParaRPr>
        </a:p>
      </dsp:txBody>
      <dsp:txXfrm>
        <a:off x="1362074" y="3810000"/>
        <a:ext cx="2476500" cy="1485899"/>
      </dsp:txXfrm>
    </dsp:sp>
    <dsp:sp modelId="{53F0B695-2992-4951-B797-AC4B85816B09}">
      <dsp:nvSpPr>
        <dsp:cNvPr id="0" name=""/>
        <dsp:cNvSpPr/>
      </dsp:nvSpPr>
      <dsp:spPr>
        <a:xfrm>
          <a:off x="408622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School outcomes data</a:t>
          </a:r>
          <a:endParaRPr lang="en-US" sz="2800" kern="1200" dirty="0">
            <a:latin typeface="Calibri" pitchFamily="34" charset="0"/>
            <a:cs typeface="Calibri" pitchFamily="34" charset="0"/>
          </a:endParaRPr>
        </a:p>
      </dsp:txBody>
      <dsp:txXfrm>
        <a:off x="4086224" y="3810000"/>
        <a:ext cx="2476500" cy="14858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4785A-9E0D-4321-97C1-F4BFC816FB3E}">
      <dsp:nvSpPr>
        <dsp:cNvPr id="0" name=""/>
        <dsp:cNvSpPr/>
      </dsp:nvSpPr>
      <dsp:spPr>
        <a:xfrm>
          <a:off x="0"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Youth survey</a:t>
          </a:r>
          <a:endParaRPr lang="en-US" sz="2800" kern="1200" dirty="0">
            <a:latin typeface="Calibri" pitchFamily="34" charset="0"/>
            <a:cs typeface="Calibri" pitchFamily="34" charset="0"/>
          </a:endParaRPr>
        </a:p>
      </dsp:txBody>
      <dsp:txXfrm>
        <a:off x="0" y="342900"/>
        <a:ext cx="2476500" cy="1485899"/>
      </dsp:txXfrm>
    </dsp:sp>
    <dsp:sp modelId="{43F8E346-14C7-4E6C-8E16-DC4DE092B230}">
      <dsp:nvSpPr>
        <dsp:cNvPr id="0" name=""/>
        <dsp:cNvSpPr/>
      </dsp:nvSpPr>
      <dsp:spPr>
        <a:xfrm>
          <a:off x="2724149" y="3429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Parent survey</a:t>
          </a:r>
          <a:endParaRPr lang="en-US" sz="2800" kern="1200" dirty="0">
            <a:latin typeface="Calibri" pitchFamily="34" charset="0"/>
            <a:cs typeface="Calibri" pitchFamily="34" charset="0"/>
          </a:endParaRPr>
        </a:p>
      </dsp:txBody>
      <dsp:txXfrm>
        <a:off x="2724149" y="342900"/>
        <a:ext cx="2476500" cy="1485899"/>
      </dsp:txXfrm>
    </dsp:sp>
    <dsp:sp modelId="{D75452B7-24D1-4DF4-A6D4-1F051BF91CEF}">
      <dsp:nvSpPr>
        <dsp:cNvPr id="0" name=""/>
        <dsp:cNvSpPr/>
      </dsp:nvSpPr>
      <dsp:spPr>
        <a:xfrm>
          <a:off x="5448300" y="380998"/>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Staff survey</a:t>
          </a:r>
          <a:endParaRPr lang="en-US" sz="2800" kern="1200" dirty="0">
            <a:latin typeface="Calibri" pitchFamily="34" charset="0"/>
            <a:cs typeface="Calibri" pitchFamily="34" charset="0"/>
          </a:endParaRPr>
        </a:p>
      </dsp:txBody>
      <dsp:txXfrm>
        <a:off x="5448300" y="380998"/>
        <a:ext cx="2476500" cy="1485899"/>
      </dsp:txXfrm>
    </dsp:sp>
    <dsp:sp modelId="{7790FB98-4CC3-467E-AE37-A80CC9D34082}">
      <dsp:nvSpPr>
        <dsp:cNvPr id="0" name=""/>
        <dsp:cNvSpPr/>
      </dsp:nvSpPr>
      <dsp:spPr>
        <a:xfrm>
          <a:off x="0" y="207645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Supervisor survey</a:t>
          </a:r>
          <a:endParaRPr lang="en-US" sz="2800" kern="1200" dirty="0">
            <a:latin typeface="Calibri" pitchFamily="34" charset="0"/>
            <a:cs typeface="Calibri" pitchFamily="34" charset="0"/>
          </a:endParaRPr>
        </a:p>
      </dsp:txBody>
      <dsp:txXfrm>
        <a:off x="0" y="2076450"/>
        <a:ext cx="2476500" cy="1485899"/>
      </dsp:txXfrm>
    </dsp:sp>
    <dsp:sp modelId="{4A5D1EC8-F8E8-48EC-A169-D7223C04095A}">
      <dsp:nvSpPr>
        <dsp:cNvPr id="0" name=""/>
        <dsp:cNvSpPr/>
      </dsp:nvSpPr>
      <dsp:spPr>
        <a:xfrm>
          <a:off x="272415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Administrator report</a:t>
          </a:r>
          <a:endParaRPr lang="en-US" sz="2800" kern="1200" dirty="0">
            <a:latin typeface="Calibri" pitchFamily="34" charset="0"/>
            <a:cs typeface="Calibri" pitchFamily="34" charset="0"/>
          </a:endParaRPr>
        </a:p>
      </dsp:txBody>
      <dsp:txXfrm>
        <a:off x="2724150" y="2076449"/>
        <a:ext cx="2476500" cy="1485899"/>
      </dsp:txXfrm>
    </dsp:sp>
    <dsp:sp modelId="{D8D6AF16-3706-4A5B-ADB3-A9C818BB81A9}">
      <dsp:nvSpPr>
        <dsp:cNvPr id="0" name=""/>
        <dsp:cNvSpPr/>
      </dsp:nvSpPr>
      <dsp:spPr>
        <a:xfrm>
          <a:off x="5448300" y="2076449"/>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Observational program self-assessment</a:t>
          </a:r>
          <a:endParaRPr lang="en-US" sz="2800" kern="1200" dirty="0">
            <a:latin typeface="Calibri" pitchFamily="34" charset="0"/>
            <a:cs typeface="Calibri" pitchFamily="34" charset="0"/>
          </a:endParaRPr>
        </a:p>
      </dsp:txBody>
      <dsp:txXfrm>
        <a:off x="5448300" y="2076449"/>
        <a:ext cx="2476500" cy="1485899"/>
      </dsp:txXfrm>
    </dsp:sp>
    <dsp:sp modelId="{801304F7-786D-4654-86CF-5FB4B0AF2675}">
      <dsp:nvSpPr>
        <dsp:cNvPr id="0" name=""/>
        <dsp:cNvSpPr/>
      </dsp:nvSpPr>
      <dsp:spPr>
        <a:xfrm>
          <a:off x="136207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Attendance/ activity data (web)</a:t>
          </a:r>
          <a:endParaRPr lang="en-US" sz="2800" kern="1200" dirty="0">
            <a:latin typeface="Calibri" pitchFamily="34" charset="0"/>
            <a:cs typeface="Calibri" pitchFamily="34" charset="0"/>
          </a:endParaRPr>
        </a:p>
      </dsp:txBody>
      <dsp:txXfrm>
        <a:off x="1362074" y="3810000"/>
        <a:ext cx="2476500" cy="1485899"/>
      </dsp:txXfrm>
    </dsp:sp>
    <dsp:sp modelId="{53F0B695-2992-4951-B797-AC4B85816B09}">
      <dsp:nvSpPr>
        <dsp:cNvPr id="0" name=""/>
        <dsp:cNvSpPr/>
      </dsp:nvSpPr>
      <dsp:spPr>
        <a:xfrm>
          <a:off x="4086224" y="3810000"/>
          <a:ext cx="2476500" cy="148589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cs typeface="Calibri" pitchFamily="34" charset="0"/>
            </a:rPr>
            <a:t>School outcomes data</a:t>
          </a:r>
          <a:endParaRPr lang="en-US" sz="2800" kern="1200" dirty="0">
            <a:latin typeface="Calibri" pitchFamily="34" charset="0"/>
            <a:cs typeface="Calibri" pitchFamily="34" charset="0"/>
          </a:endParaRPr>
        </a:p>
      </dsp:txBody>
      <dsp:txXfrm>
        <a:off x="4086224" y="3810000"/>
        <a:ext cx="2476500" cy="1485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63FB-FDF1-465B-8E44-F1F175F1A6D2}">
      <dsp:nvSpPr>
        <dsp:cNvPr id="0" name=""/>
        <dsp:cNvSpPr/>
      </dsp:nvSpPr>
      <dsp:spPr>
        <a:xfrm>
          <a:off x="2177" y="1345257"/>
          <a:ext cx="2281166" cy="188148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cs typeface="Arial" charset="0"/>
            </a:rPr>
            <a:t>Lead a team to assess the quality of instruction</a:t>
          </a:r>
          <a:endParaRPr lang="en-US" sz="1600" kern="1200" dirty="0"/>
        </a:p>
        <a:p>
          <a:pPr marL="171450" lvl="1" indent="-171450" algn="l" defTabSz="711200">
            <a:lnSpc>
              <a:spcPct val="90000"/>
            </a:lnSpc>
            <a:spcBef>
              <a:spcPct val="0"/>
            </a:spcBef>
            <a:spcAft>
              <a:spcPct val="15000"/>
            </a:spcAft>
            <a:buChar char="••"/>
          </a:pPr>
          <a:r>
            <a:rPr lang="en-US" sz="1600" b="1" kern="1200" dirty="0" smtClean="0"/>
            <a:t>Provide real-time staff performance feedback</a:t>
          </a:r>
          <a:endParaRPr lang="en-US" sz="1600" b="1" kern="1200" dirty="0"/>
        </a:p>
      </dsp:txBody>
      <dsp:txXfrm>
        <a:off x="45475" y="1388555"/>
        <a:ext cx="2194570" cy="1391713"/>
      </dsp:txXfrm>
    </dsp:sp>
    <dsp:sp modelId="{BAAA9C11-1D5A-4F7F-817B-7516F0C764A7}">
      <dsp:nvSpPr>
        <dsp:cNvPr id="0" name=""/>
        <dsp:cNvSpPr/>
      </dsp:nvSpPr>
      <dsp:spPr>
        <a:xfrm>
          <a:off x="1292935" y="1824983"/>
          <a:ext cx="2468999" cy="2468999"/>
        </a:xfrm>
        <a:prstGeom prst="leftCircularArrow">
          <a:avLst>
            <a:gd name="adj1" fmla="val 2967"/>
            <a:gd name="adj2" fmla="val 363459"/>
            <a:gd name="adj3" fmla="val 2138969"/>
            <a:gd name="adj4" fmla="val 9024489"/>
            <a:gd name="adj5" fmla="val 346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292E3-16E0-4297-93BA-C1C4C06D1020}">
      <dsp:nvSpPr>
        <dsp:cNvPr id="0" name=""/>
        <dsp:cNvSpPr/>
      </dsp:nvSpPr>
      <dsp:spPr>
        <a:xfrm>
          <a:off x="509103" y="2823567"/>
          <a:ext cx="2027703" cy="80635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ASSESS</a:t>
          </a:r>
          <a:endParaRPr lang="en-US" sz="3100" kern="1200" dirty="0"/>
        </a:p>
      </dsp:txBody>
      <dsp:txXfrm>
        <a:off x="532720" y="2847184"/>
        <a:ext cx="1980469" cy="759116"/>
      </dsp:txXfrm>
    </dsp:sp>
    <dsp:sp modelId="{11D2FD64-5B95-47F8-A1C6-FCBE8E5D0067}">
      <dsp:nvSpPr>
        <dsp:cNvPr id="0" name=""/>
        <dsp:cNvSpPr/>
      </dsp:nvSpPr>
      <dsp:spPr>
        <a:xfrm>
          <a:off x="2885585" y="1345257"/>
          <a:ext cx="2281166" cy="188148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cs typeface="Arial" charset="0"/>
            </a:rPr>
            <a:t>Lead team to create an improvement plan based on data</a:t>
          </a:r>
          <a:endParaRPr lang="en-US" sz="1600" kern="1200" dirty="0"/>
        </a:p>
        <a:p>
          <a:pPr marL="171450" lvl="1" indent="-171450" algn="l" defTabSz="711200">
            <a:lnSpc>
              <a:spcPct val="90000"/>
            </a:lnSpc>
            <a:spcBef>
              <a:spcPct val="0"/>
            </a:spcBef>
            <a:spcAft>
              <a:spcPct val="15000"/>
            </a:spcAft>
            <a:buChar char="••"/>
          </a:pPr>
          <a:r>
            <a:rPr lang="en-US" sz="1600" b="1" kern="1200" dirty="0" smtClean="0"/>
            <a:t>Select align methods training for direct staff</a:t>
          </a:r>
          <a:endParaRPr lang="en-US" sz="1600" b="1" kern="1200" dirty="0"/>
        </a:p>
      </dsp:txBody>
      <dsp:txXfrm>
        <a:off x="2928883" y="1791730"/>
        <a:ext cx="2194570" cy="1391713"/>
      </dsp:txXfrm>
    </dsp:sp>
    <dsp:sp modelId="{C9CB0F43-9A83-46AD-9DAF-101C1C731E65}">
      <dsp:nvSpPr>
        <dsp:cNvPr id="0" name=""/>
        <dsp:cNvSpPr/>
      </dsp:nvSpPr>
      <dsp:spPr>
        <a:xfrm>
          <a:off x="4157333" y="204246"/>
          <a:ext cx="2760481" cy="2760481"/>
        </a:xfrm>
        <a:prstGeom prst="circularArrow">
          <a:avLst>
            <a:gd name="adj1" fmla="val 2653"/>
            <a:gd name="adj2" fmla="val 322708"/>
            <a:gd name="adj3" fmla="val 19501781"/>
            <a:gd name="adj4" fmla="val 12575511"/>
            <a:gd name="adj5" fmla="val 3096"/>
          </a:avLst>
        </a:prstGeom>
        <a:solidFill>
          <a:schemeClr val="accent4">
            <a:hueOff val="-8271860"/>
            <a:satOff val="46445"/>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3FFA5A-632A-40CE-8A31-FAC1535A2477}">
      <dsp:nvSpPr>
        <dsp:cNvPr id="0" name=""/>
        <dsp:cNvSpPr/>
      </dsp:nvSpPr>
      <dsp:spPr>
        <a:xfrm>
          <a:off x="3392511" y="942082"/>
          <a:ext cx="2027703" cy="806350"/>
        </a:xfrm>
        <a:prstGeom prst="roundRect">
          <a:avLst>
            <a:gd name="adj" fmla="val 10000"/>
          </a:avLst>
        </a:prstGeom>
        <a:solidFill>
          <a:schemeClr val="accent4">
            <a:hueOff val="-4135930"/>
            <a:satOff val="23223"/>
            <a:lumOff val="-107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PLAN</a:t>
          </a:r>
          <a:endParaRPr lang="en-US" sz="3100" kern="1200" dirty="0"/>
        </a:p>
      </dsp:txBody>
      <dsp:txXfrm>
        <a:off x="3416128" y="965699"/>
        <a:ext cx="1980469" cy="759116"/>
      </dsp:txXfrm>
    </dsp:sp>
    <dsp:sp modelId="{DF5E16BE-FC0F-4555-AB57-E07DB00443FF}">
      <dsp:nvSpPr>
        <dsp:cNvPr id="0" name=""/>
        <dsp:cNvSpPr/>
      </dsp:nvSpPr>
      <dsp:spPr>
        <a:xfrm>
          <a:off x="5768993" y="1345257"/>
          <a:ext cx="2281166" cy="188148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cs typeface="Arial" charset="0"/>
            </a:rPr>
            <a:t>Carry out plan to improve instructional quality</a:t>
          </a:r>
          <a:endParaRPr lang="en-US" sz="1600" kern="1200" dirty="0"/>
        </a:p>
        <a:p>
          <a:pPr marL="171450" lvl="1" indent="-171450" algn="l" defTabSz="711200">
            <a:lnSpc>
              <a:spcPct val="90000"/>
            </a:lnSpc>
            <a:spcBef>
              <a:spcPct val="0"/>
            </a:spcBef>
            <a:spcAft>
              <a:spcPct val="15000"/>
            </a:spcAft>
            <a:buChar char="••"/>
          </a:pPr>
          <a:r>
            <a:rPr lang="en-US" sz="1600" b="1" kern="1200" dirty="0" smtClean="0"/>
            <a:t>Monitor progress and repeat</a:t>
          </a:r>
          <a:endParaRPr lang="en-US" sz="1600" b="1" kern="1200" dirty="0"/>
        </a:p>
      </dsp:txBody>
      <dsp:txXfrm>
        <a:off x="5812291" y="1388555"/>
        <a:ext cx="2194570" cy="1391713"/>
      </dsp:txXfrm>
    </dsp:sp>
    <dsp:sp modelId="{5E8CAB11-BCAF-4456-8B49-7809EA7108F8}">
      <dsp:nvSpPr>
        <dsp:cNvPr id="0" name=""/>
        <dsp:cNvSpPr/>
      </dsp:nvSpPr>
      <dsp:spPr>
        <a:xfrm>
          <a:off x="6275919" y="2823567"/>
          <a:ext cx="2027703" cy="806350"/>
        </a:xfrm>
        <a:prstGeom prst="roundRect">
          <a:avLst>
            <a:gd name="adj" fmla="val 10000"/>
          </a:avLst>
        </a:prstGeom>
        <a:solidFill>
          <a:schemeClr val="accent4">
            <a:hueOff val="-8271860"/>
            <a:satOff val="46445"/>
            <a:lumOff val="-215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IMPROVE</a:t>
          </a:r>
          <a:endParaRPr lang="en-US" sz="3100" kern="1200" dirty="0"/>
        </a:p>
      </dsp:txBody>
      <dsp:txXfrm>
        <a:off x="6299536" y="2847184"/>
        <a:ext cx="1980469" cy="759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E664A-526B-46C3-BD89-6C6C213E7F60}">
      <dsp:nvSpPr>
        <dsp:cNvPr id="0" name=""/>
        <dsp:cNvSpPr/>
      </dsp:nvSpPr>
      <dsp:spPr>
        <a:xfrm>
          <a:off x="634364" y="228601"/>
          <a:ext cx="7189470" cy="36829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6D499-E154-4C34-B79D-53C685255CDF}">
      <dsp:nvSpPr>
        <dsp:cNvPr id="0" name=""/>
        <dsp:cNvSpPr/>
      </dsp:nvSpPr>
      <dsp:spPr>
        <a:xfrm>
          <a:off x="6637" y="1242059"/>
          <a:ext cx="20317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Objective Data</a:t>
          </a:r>
          <a:endParaRPr lang="en-US" sz="2800" kern="1200" dirty="0"/>
        </a:p>
      </dsp:txBody>
      <dsp:txXfrm>
        <a:off x="87480" y="1322902"/>
        <a:ext cx="1870094" cy="1494394"/>
      </dsp:txXfrm>
    </dsp:sp>
    <dsp:sp modelId="{0835751B-FF83-4946-9AAE-0E7CEF1426C7}">
      <dsp:nvSpPr>
        <dsp:cNvPr id="0" name=""/>
        <dsp:cNvSpPr/>
      </dsp:nvSpPr>
      <dsp:spPr>
        <a:xfrm>
          <a:off x="2144352" y="1242059"/>
          <a:ext cx="20317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Publicity</a:t>
          </a:r>
          <a:endParaRPr lang="en-US" sz="2800" kern="1200" dirty="0"/>
        </a:p>
      </dsp:txBody>
      <dsp:txXfrm>
        <a:off x="2225195" y="1322902"/>
        <a:ext cx="1870094" cy="1494394"/>
      </dsp:txXfrm>
    </dsp:sp>
    <dsp:sp modelId="{EB2140A6-DF06-4B13-84F8-E4D4BF06B663}">
      <dsp:nvSpPr>
        <dsp:cNvPr id="0" name=""/>
        <dsp:cNvSpPr/>
      </dsp:nvSpPr>
      <dsp:spPr>
        <a:xfrm>
          <a:off x="4282066" y="1242059"/>
          <a:ext cx="2031780" cy="165608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Action</a:t>
          </a:r>
          <a:endParaRPr lang="en-US" sz="2800" kern="1200" dirty="0"/>
        </a:p>
      </dsp:txBody>
      <dsp:txXfrm>
        <a:off x="4362909" y="1322902"/>
        <a:ext cx="1870094" cy="1494394"/>
      </dsp:txXfrm>
    </dsp:sp>
    <dsp:sp modelId="{C7524488-EF3C-41DE-90F9-08EB4CAE383C}">
      <dsp:nvSpPr>
        <dsp:cNvPr id="0" name=""/>
        <dsp:cNvSpPr/>
      </dsp:nvSpPr>
      <dsp:spPr>
        <a:xfrm>
          <a:off x="6419781" y="1242059"/>
          <a:ext cx="2031780" cy="1656080"/>
        </a:xfrm>
        <a:prstGeom prst="roundRect">
          <a:avLst/>
        </a:prstGeom>
        <a:solidFill>
          <a:schemeClr val="bg1"/>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2"/>
              </a:solidFill>
            </a:rPr>
            <a:t>Improved Outcomes</a:t>
          </a:r>
          <a:endParaRPr lang="en-US" sz="2800" kern="1200" dirty="0">
            <a:solidFill>
              <a:schemeClr val="tx2"/>
            </a:solidFill>
          </a:endParaRPr>
        </a:p>
      </dsp:txBody>
      <dsp:txXfrm>
        <a:off x="6500624" y="1322902"/>
        <a:ext cx="1870094" cy="149439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0.21739</cdr:x>
      <cdr:y>0.20253</cdr:y>
    </cdr:from>
    <cdr:to>
      <cdr:x>0.81739</cdr:x>
      <cdr:y>0.35443</cdr:y>
    </cdr:to>
    <cdr:sp macro="" textlink="">
      <cdr:nvSpPr>
        <cdr:cNvPr id="2" name="TextBox 1"/>
        <cdr:cNvSpPr txBox="1"/>
      </cdr:nvSpPr>
      <cdr:spPr>
        <a:xfrm xmlns:a="http://schemas.openxmlformats.org/drawingml/2006/main">
          <a:off x="1905000" y="1219200"/>
          <a:ext cx="5257800" cy="914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US" sz="4000" b="1" dirty="0" smtClean="0">
              <a:solidFill>
                <a:srgbClr val="FF0000"/>
              </a:solidFill>
              <a:latin typeface="Calibri" pitchFamily="34" charset="0"/>
              <a:cs typeface="Calibri" pitchFamily="34" charset="0"/>
            </a:rPr>
            <a:t>10-pt scale for comparability</a:t>
          </a:r>
          <a:endParaRPr lang="en-US" sz="4000" b="1" dirty="0">
            <a:solidFill>
              <a:srgbClr val="FF0000"/>
            </a:solidFill>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0.11304</cdr:x>
      <cdr:y>0.20253</cdr:y>
    </cdr:from>
    <cdr:to>
      <cdr:x>0.71304</cdr:x>
      <cdr:y>0.35443</cdr:y>
    </cdr:to>
    <cdr:sp macro="" textlink="">
      <cdr:nvSpPr>
        <cdr:cNvPr id="2" name="TextBox 1"/>
        <cdr:cNvSpPr txBox="1"/>
      </cdr:nvSpPr>
      <cdr:spPr>
        <a:xfrm xmlns:a="http://schemas.openxmlformats.org/drawingml/2006/main">
          <a:off x="990600" y="1219200"/>
          <a:ext cx="5257800" cy="91440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US" sz="4000" b="1" dirty="0" smtClean="0">
              <a:solidFill>
                <a:srgbClr val="FF0000"/>
              </a:solidFill>
              <a:latin typeface="Calibri" pitchFamily="34" charset="0"/>
              <a:cs typeface="Calibri" pitchFamily="34" charset="0"/>
            </a:rPr>
            <a:t>Grantee – State Comparisons</a:t>
          </a:r>
          <a:endParaRPr lang="en-US" sz="4000" b="1" dirty="0">
            <a:solidFill>
              <a:srgbClr val="FF0000"/>
            </a:solidFill>
            <a:latin typeface="Calibri" pitchFamily="34" charset="0"/>
            <a:cs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0.11304</cdr:x>
      <cdr:y>0.20253</cdr:y>
    </cdr:from>
    <cdr:to>
      <cdr:x>0.71304</cdr:x>
      <cdr:y>0.35443</cdr:y>
    </cdr:to>
    <cdr:sp macro="" textlink="">
      <cdr:nvSpPr>
        <cdr:cNvPr id="2" name="TextBox 1"/>
        <cdr:cNvSpPr txBox="1"/>
      </cdr:nvSpPr>
      <cdr:spPr>
        <a:xfrm xmlns:a="http://schemas.openxmlformats.org/drawingml/2006/main">
          <a:off x="990600" y="1219200"/>
          <a:ext cx="5257800" cy="91440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US" sz="4000" b="1" dirty="0" smtClean="0">
              <a:solidFill>
                <a:srgbClr val="FF0000"/>
              </a:solidFill>
              <a:latin typeface="Calibri" pitchFamily="34" charset="0"/>
              <a:cs typeface="Calibri" pitchFamily="34" charset="0"/>
            </a:rPr>
            <a:t>Grantee – State Comparisons</a:t>
          </a:r>
          <a:endParaRPr lang="en-US" sz="4000" b="1" dirty="0">
            <a:solidFill>
              <a:srgbClr val="FF0000"/>
            </a:solidFill>
            <a:latin typeface="Calibri" pitchFamily="34" charset="0"/>
            <a:cs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0.18261</cdr:x>
      <cdr:y>0.11151</cdr:y>
    </cdr:from>
    <cdr:to>
      <cdr:x>0.78261</cdr:x>
      <cdr:y>0.26341</cdr:y>
    </cdr:to>
    <cdr:sp macro="" textlink="">
      <cdr:nvSpPr>
        <cdr:cNvPr id="2" name="TextBox 1"/>
        <cdr:cNvSpPr txBox="1"/>
      </cdr:nvSpPr>
      <cdr:spPr>
        <a:xfrm xmlns:a="http://schemas.openxmlformats.org/drawingml/2006/main">
          <a:off x="1600200" y="671286"/>
          <a:ext cx="5257800" cy="91440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US" sz="4000" b="1" dirty="0" smtClean="0">
              <a:solidFill>
                <a:srgbClr val="FF0000"/>
              </a:solidFill>
              <a:latin typeface="Calibri" pitchFamily="34" charset="0"/>
              <a:cs typeface="Calibri" pitchFamily="34" charset="0"/>
            </a:rPr>
            <a:t>Site variations at a glance</a:t>
          </a:r>
          <a:endParaRPr lang="en-US" sz="4000" b="1" dirty="0">
            <a:solidFill>
              <a:srgbClr val="FF0000"/>
            </a:solidFill>
            <a:latin typeface="Calibri" pitchFamily="34" charset="0"/>
            <a:cs typeface="Calibri" pitchFamily="34" charset="0"/>
          </a:endParaRPr>
        </a:p>
      </cdr:txBody>
    </cdr:sp>
  </cdr:relSizeAnchor>
  <cdr:relSizeAnchor xmlns:cdr="http://schemas.openxmlformats.org/drawingml/2006/chartDrawing">
    <cdr:from>
      <cdr:x>0.4</cdr:x>
      <cdr:y>0.36468</cdr:y>
    </cdr:from>
    <cdr:to>
      <cdr:x>0.44348</cdr:x>
      <cdr:y>0.55455</cdr:y>
    </cdr:to>
    <cdr:sp macro="" textlink="">
      <cdr:nvSpPr>
        <cdr:cNvPr id="3" name="Right Brace 2"/>
        <cdr:cNvSpPr/>
      </cdr:nvSpPr>
      <cdr:spPr>
        <a:xfrm xmlns:a="http://schemas.openxmlformats.org/drawingml/2006/main">
          <a:off x="3505200" y="2195286"/>
          <a:ext cx="381000" cy="1143000"/>
        </a:xfrm>
        <a:prstGeom xmlns:a="http://schemas.openxmlformats.org/drawingml/2006/main" prst="rightBrac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0.93913</cdr:x>
      <cdr:y>0.4786</cdr:y>
    </cdr:from>
    <cdr:to>
      <cdr:x>0.98261</cdr:x>
      <cdr:y>0.55455</cdr:y>
    </cdr:to>
    <cdr:sp macro="" textlink="">
      <cdr:nvSpPr>
        <cdr:cNvPr id="4" name="Right Brace 3"/>
        <cdr:cNvSpPr/>
      </cdr:nvSpPr>
      <cdr:spPr>
        <a:xfrm xmlns:a="http://schemas.openxmlformats.org/drawingml/2006/main">
          <a:off x="8229600" y="2881086"/>
          <a:ext cx="381000" cy="457200"/>
        </a:xfrm>
        <a:prstGeom xmlns:a="http://schemas.openxmlformats.org/drawingml/2006/main" prst="rightBrac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04048-9C51-47A1-97E1-F43E51DC14E9}" type="datetimeFigureOut">
              <a:rPr lang="en-US" smtClean="0"/>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2578A-501B-476E-A7A8-64E1F8783258}" type="slidenum">
              <a:rPr lang="en-US" smtClean="0"/>
              <a:t>‹#›</a:t>
            </a:fld>
            <a:endParaRPr lang="en-US"/>
          </a:p>
        </p:txBody>
      </p:sp>
    </p:spTree>
    <p:extLst>
      <p:ext uri="{BB962C8B-B14F-4D97-AF65-F5344CB8AC3E}">
        <p14:creationId xmlns:p14="http://schemas.microsoft.com/office/powerpoint/2010/main" val="405278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pPr eaLnBrk="1" hangingPunct="1"/>
            <a:endParaRPr lang="en-US" smtClean="0"/>
          </a:p>
        </p:txBody>
      </p:sp>
      <p:sp>
        <p:nvSpPr>
          <p:cNvPr id="81923" name="Slide Number Placeholder 3"/>
          <p:cNvSpPr>
            <a:spLocks noGrp="1"/>
          </p:cNvSpPr>
          <p:nvPr>
            <p:ph type="sldNum" sz="quarter" idx="5"/>
          </p:nvPr>
        </p:nvSpPr>
        <p:spPr>
          <a:noFill/>
        </p:spPr>
        <p:txBody>
          <a:bodyPr/>
          <a:lstStyle/>
          <a:p>
            <a:fld id="{BC417987-F67D-445C-B661-73385C28CD8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pPr marL="228600" lvl="0" indent="-228600">
              <a:lnSpc>
                <a:spcPct val="120000"/>
              </a:lnSpc>
              <a:buAutoNum type="arabicPeriod"/>
              <a:defRPr/>
            </a:pPr>
            <a:r>
              <a:rPr lang="en-US" dirty="0" smtClean="0"/>
              <a:t>Stability</a:t>
            </a:r>
          </a:p>
          <a:p>
            <a:pPr marL="228600" lvl="0" indent="-228600">
              <a:lnSpc>
                <a:spcPct val="120000"/>
              </a:lnSpc>
              <a:buAutoNum type="arabicPeriod"/>
              <a:defRPr/>
            </a:pPr>
            <a:r>
              <a:rPr lang="en-US" dirty="0" smtClean="0"/>
              <a:t>Program management at organizational and site level</a:t>
            </a:r>
          </a:p>
          <a:p>
            <a:pPr marL="228600" lvl="0" indent="-228600">
              <a:lnSpc>
                <a:spcPct val="120000"/>
              </a:lnSpc>
              <a:buAutoNum type="arabicPeriod"/>
              <a:defRPr/>
            </a:pPr>
            <a:r>
              <a:rPr lang="en-US" dirty="0" smtClean="0"/>
              <a:t>Professional</a:t>
            </a:r>
            <a:r>
              <a:rPr lang="en-US" baseline="0" dirty="0" smtClean="0"/>
              <a:t> Development</a:t>
            </a:r>
          </a:p>
          <a:p>
            <a:pPr marL="228600" lvl="0" indent="-228600">
              <a:lnSpc>
                <a:spcPct val="120000"/>
              </a:lnSpc>
              <a:buAutoNum type="arabicPeriod"/>
              <a:defRPr/>
            </a:pPr>
            <a:r>
              <a:rPr lang="en-US" baseline="0" dirty="0" smtClean="0"/>
              <a:t>Staff qualifications</a:t>
            </a:r>
          </a:p>
          <a:p>
            <a:pPr marL="228600" lvl="0" indent="-228600">
              <a:lnSpc>
                <a:spcPct val="120000"/>
              </a:lnSpc>
              <a:buAutoNum type="arabicPeriod"/>
              <a:defRPr/>
            </a:pPr>
            <a:r>
              <a:rPr lang="en-US" baseline="0" dirty="0" smtClean="0"/>
              <a:t>Continuous improvement and evaluation processes</a:t>
            </a:r>
          </a:p>
          <a:p>
            <a:pPr marL="228600" lvl="0" indent="-228600">
              <a:lnSpc>
                <a:spcPct val="120000"/>
              </a:lnSpc>
              <a:buAutoNum type="arabicPeriod"/>
              <a:defRPr/>
            </a:pPr>
            <a:endParaRPr lang="en-US" dirty="0" smtClean="0"/>
          </a:p>
        </p:txBody>
      </p:sp>
      <p:sp>
        <p:nvSpPr>
          <p:cNvPr id="124931" name="Slide Number Placeholder 3"/>
          <p:cNvSpPr>
            <a:spLocks noGrp="1"/>
          </p:cNvSpPr>
          <p:nvPr>
            <p:ph type="sldNum" sz="quarter" idx="5"/>
          </p:nvPr>
        </p:nvSpPr>
        <p:spPr>
          <a:noFill/>
        </p:spPr>
        <p:txBody>
          <a:bodyPr/>
          <a:lstStyle/>
          <a:p>
            <a:fld id="{622C6F72-594F-4D4B-AD63-F335CEDB83A1}"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pPr marL="228600" lvl="0" indent="-228600">
              <a:lnSpc>
                <a:spcPct val="120000"/>
              </a:lnSpc>
              <a:buAutoNum type="arabicPeriod"/>
              <a:defRPr/>
            </a:pPr>
            <a:r>
              <a:rPr lang="en-US" dirty="0" smtClean="0"/>
              <a:t>Student-staff and peer-peer</a:t>
            </a:r>
            <a:r>
              <a:rPr lang="en-US" baseline="0" dirty="0" smtClean="0"/>
              <a:t> supportive relationships</a:t>
            </a:r>
          </a:p>
          <a:p>
            <a:pPr marL="228600" lvl="0" indent="-228600">
              <a:lnSpc>
                <a:spcPct val="120000"/>
              </a:lnSpc>
              <a:buAutoNum type="arabicPeriod"/>
              <a:defRPr/>
            </a:pPr>
            <a:r>
              <a:rPr lang="en-US" baseline="0" dirty="0" smtClean="0"/>
              <a:t>Program climate (safety, support)</a:t>
            </a:r>
          </a:p>
          <a:p>
            <a:pPr marL="228600" lvl="0" indent="-228600">
              <a:lnSpc>
                <a:spcPct val="120000"/>
              </a:lnSpc>
              <a:buAutoNum type="arabicPeriod"/>
              <a:defRPr/>
            </a:pPr>
            <a:r>
              <a:rPr lang="en-US" baseline="0" dirty="0" smtClean="0"/>
              <a:t>Community partnerships</a:t>
            </a:r>
          </a:p>
          <a:p>
            <a:pPr marL="228600" lvl="0" indent="-228600">
              <a:lnSpc>
                <a:spcPct val="120000"/>
              </a:lnSpc>
              <a:buAutoNum type="arabicPeriod"/>
              <a:defRPr/>
            </a:pPr>
            <a:r>
              <a:rPr lang="en-US" baseline="0" dirty="0" smtClean="0"/>
              <a:t>Family </a:t>
            </a:r>
            <a:r>
              <a:rPr lang="en-US" baseline="0" dirty="0" err="1" smtClean="0"/>
              <a:t>Communicatoin</a:t>
            </a:r>
            <a:endParaRPr lang="en-US" baseline="0" dirty="0" smtClean="0"/>
          </a:p>
          <a:p>
            <a:pPr marL="228600" lvl="0" indent="-228600">
              <a:lnSpc>
                <a:spcPct val="120000"/>
              </a:lnSpc>
              <a:buAutoNum type="arabicPeriod"/>
              <a:defRPr/>
            </a:pPr>
            <a:endParaRPr lang="en-US" baseline="0" dirty="0" smtClean="0"/>
          </a:p>
          <a:p>
            <a:pPr marL="228600" lvl="0" indent="-228600">
              <a:lnSpc>
                <a:spcPct val="120000"/>
              </a:lnSpc>
              <a:buAutoNum type="arabicPeriod"/>
              <a:defRPr/>
            </a:pPr>
            <a:endParaRPr lang="en-US" dirty="0" smtClean="0"/>
          </a:p>
        </p:txBody>
      </p:sp>
      <p:sp>
        <p:nvSpPr>
          <p:cNvPr id="124931" name="Slide Number Placeholder 3"/>
          <p:cNvSpPr>
            <a:spLocks noGrp="1"/>
          </p:cNvSpPr>
          <p:nvPr>
            <p:ph type="sldNum" sz="quarter" idx="5"/>
          </p:nvPr>
        </p:nvSpPr>
        <p:spPr>
          <a:noFill/>
        </p:spPr>
        <p:txBody>
          <a:bodyPr/>
          <a:lstStyle/>
          <a:p>
            <a:fld id="{622C6F72-594F-4D4B-AD63-F335CEDB83A1}"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Couuld</a:t>
            </a:r>
            <a:r>
              <a:rPr lang="en-US" dirty="0" smtClean="0"/>
              <a:t> be one source.</a:t>
            </a:r>
          </a:p>
          <a:p>
            <a:r>
              <a:rPr lang="en-US" dirty="0" smtClean="0"/>
              <a:t>We chose multi-method,</a:t>
            </a:r>
            <a:r>
              <a:rPr lang="en-US" baseline="0" dirty="0" smtClean="0"/>
              <a:t> </a:t>
            </a:r>
            <a:r>
              <a:rPr lang="en-US" baseline="0" dirty="0" err="1" smtClean="0"/>
              <a:t>multirater</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18</a:t>
            </a:fld>
            <a:endParaRPr lang="en-US"/>
          </a:p>
        </p:txBody>
      </p:sp>
    </p:spTree>
    <p:extLst>
      <p:ext uri="{BB962C8B-B14F-4D97-AF65-F5344CB8AC3E}">
        <p14:creationId xmlns:p14="http://schemas.microsoft.com/office/powerpoint/2010/main" val="45360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pPr eaLnBrk="1" hangingPunct="1"/>
            <a:r>
              <a:rPr lang="en-US" dirty="0" smtClean="0"/>
              <a:t>Method taken from CRESST report</a:t>
            </a:r>
            <a:r>
              <a:rPr lang="en-US" baseline="0" dirty="0" smtClean="0"/>
              <a:t> at UCLA</a:t>
            </a:r>
            <a:endParaRPr lang="en-US" dirty="0" smtClean="0"/>
          </a:p>
          <a:p>
            <a:pPr eaLnBrk="1" hangingPunct="1"/>
            <a:r>
              <a:rPr lang="en-US" dirty="0" smtClean="0"/>
              <a:t>Every indicator has multiple sources feeding the measures</a:t>
            </a:r>
            <a:endParaRPr lang="en-US" dirty="0" smtClean="0"/>
          </a:p>
        </p:txBody>
      </p:sp>
      <p:sp>
        <p:nvSpPr>
          <p:cNvPr id="129027" name="Slide Number Placeholder 3"/>
          <p:cNvSpPr>
            <a:spLocks noGrp="1"/>
          </p:cNvSpPr>
          <p:nvPr>
            <p:ph type="sldNum" sz="quarter" idx="5"/>
          </p:nvPr>
        </p:nvSpPr>
        <p:spPr>
          <a:noFill/>
        </p:spPr>
        <p:txBody>
          <a:bodyPr/>
          <a:lstStyle/>
          <a:p>
            <a:fld id="{632A607B-81A7-4A2E-9CB1-9118FCFBB867}"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the data in a way that is understandable, complete</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20</a:t>
            </a:fld>
            <a:endParaRPr lang="en-US"/>
          </a:p>
        </p:txBody>
      </p:sp>
    </p:spTree>
    <p:extLst>
      <p:ext uri="{BB962C8B-B14F-4D97-AF65-F5344CB8AC3E}">
        <p14:creationId xmlns:p14="http://schemas.microsoft.com/office/powerpoint/2010/main" val="186072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r>
              <a:rPr lang="en-US" dirty="0" smtClean="0"/>
              <a:t>So you can pack a lot of information</a:t>
            </a:r>
            <a:r>
              <a:rPr lang="en-US" baseline="0" dirty="0" smtClean="0"/>
              <a:t> into a relatively small space.</a:t>
            </a:r>
            <a:endParaRPr lang="en-US" dirty="0" smtClean="0"/>
          </a:p>
        </p:txBody>
      </p:sp>
      <p:sp>
        <p:nvSpPr>
          <p:cNvPr id="133123" name="Slide Number Placeholder 3"/>
          <p:cNvSpPr>
            <a:spLocks noGrp="1"/>
          </p:cNvSpPr>
          <p:nvPr>
            <p:ph type="sldNum" sz="quarter" idx="5"/>
          </p:nvPr>
        </p:nvSpPr>
        <p:spPr>
          <a:noFill/>
        </p:spPr>
        <p:txBody>
          <a:bodyPr/>
          <a:lstStyle/>
          <a:p>
            <a:fld id="{9E765EDA-3EA7-45D5-B0A2-017234736D4A}"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this is cost-effective.</a:t>
            </a:r>
            <a:r>
              <a:rPr lang="en-US" baseline="0" dirty="0" smtClean="0"/>
              <a:t> If this is all you’re doing, obviously not as cost-effective. </a:t>
            </a:r>
          </a:p>
          <a:p>
            <a:r>
              <a:rPr lang="en-US" baseline="0" dirty="0" smtClean="0"/>
              <a:t>We do this for about 350 sites and their umbrella orgs.</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32</a:t>
            </a:fld>
            <a:endParaRPr lang="en-US"/>
          </a:p>
        </p:txBody>
      </p:sp>
    </p:spTree>
    <p:extLst>
      <p:ext uri="{BB962C8B-B14F-4D97-AF65-F5344CB8AC3E}">
        <p14:creationId xmlns:p14="http://schemas.microsoft.com/office/powerpoint/2010/main" val="213984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r>
              <a:rPr lang="en-US" dirty="0" smtClean="0"/>
              <a:t>What</a:t>
            </a:r>
            <a:r>
              <a:rPr lang="en-US" baseline="0" dirty="0" smtClean="0"/>
              <a:t> information do you want to present? What level is useful to the stakeholders? How will they be most likely to accurately interpret it?</a:t>
            </a:r>
          </a:p>
          <a:p>
            <a:pPr eaLnBrk="1" hangingPunct="1"/>
            <a:r>
              <a:rPr lang="en-US" baseline="0" dirty="0" smtClean="0"/>
              <a:t>Each table should be able to be freestanding. Have a definition document or manual about how everything is computed.</a:t>
            </a:r>
          </a:p>
          <a:p>
            <a:pPr eaLnBrk="1" hangingPunct="1"/>
            <a:r>
              <a:rPr lang="en-US" baseline="0" dirty="0" smtClean="0"/>
              <a:t>Very time consuming and picky to make sure everything is set up in a way that they can understand (have gone through many </a:t>
            </a:r>
            <a:r>
              <a:rPr lang="en-US" baseline="0" dirty="0" err="1" smtClean="0"/>
              <a:t>interations</a:t>
            </a:r>
            <a:r>
              <a:rPr lang="en-US" baseline="0" dirty="0" smtClean="0"/>
              <a:t>)</a:t>
            </a:r>
            <a:endParaRPr lang="en-US" dirty="0" smtClean="0"/>
          </a:p>
        </p:txBody>
      </p:sp>
      <p:sp>
        <p:nvSpPr>
          <p:cNvPr id="133123" name="Slide Number Placeholder 3"/>
          <p:cNvSpPr>
            <a:spLocks noGrp="1"/>
          </p:cNvSpPr>
          <p:nvPr>
            <p:ph type="sldNum" sz="quarter" idx="5"/>
          </p:nvPr>
        </p:nvSpPr>
        <p:spPr>
          <a:noFill/>
        </p:spPr>
        <p:txBody>
          <a:bodyPr/>
          <a:lstStyle/>
          <a:p>
            <a:fld id="{9E765EDA-3EA7-45D5-B0A2-017234736D4A}" type="slidenum">
              <a:rPr lang="en-US" smtClean="0"/>
              <a:pPr/>
              <a:t>36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piece of the middle report</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37</a:t>
            </a:fld>
            <a:endParaRPr lang="en-US"/>
          </a:p>
        </p:txBody>
      </p:sp>
    </p:spTree>
    <p:extLst>
      <p:ext uri="{BB962C8B-B14F-4D97-AF65-F5344CB8AC3E}">
        <p14:creationId xmlns:p14="http://schemas.microsoft.com/office/powerpoint/2010/main" val="2812535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piece of the middle report</a:t>
            </a:r>
          </a:p>
          <a:p>
            <a:r>
              <a:rPr lang="en-US" baseline="0" dirty="0" smtClean="0"/>
              <a:t>Our decision was to impute the data to get the indicator 10-pt score, but leave blank for each site</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38</a:t>
            </a:fld>
            <a:endParaRPr lang="en-US"/>
          </a:p>
        </p:txBody>
      </p:sp>
    </p:spTree>
    <p:extLst>
      <p:ext uri="{BB962C8B-B14F-4D97-AF65-F5344CB8AC3E}">
        <p14:creationId xmlns:p14="http://schemas.microsoft.com/office/powerpoint/2010/main" val="281253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school programs, serving K-12, </a:t>
            </a:r>
          </a:p>
          <a:p>
            <a:r>
              <a:rPr lang="en-US" baseline="0" dirty="0" smtClean="0"/>
              <a:t>Outcomes  = academics and general functioning, so wide variety of </a:t>
            </a:r>
            <a:r>
              <a:rPr lang="en-US" baseline="0" dirty="0" err="1" smtClean="0"/>
              <a:t>actiivities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2</a:t>
            </a:fld>
            <a:endParaRPr lang="en-US"/>
          </a:p>
        </p:txBody>
      </p:sp>
    </p:spTree>
    <p:extLst>
      <p:ext uri="{BB962C8B-B14F-4D97-AF65-F5344CB8AC3E}">
        <p14:creationId xmlns:p14="http://schemas.microsoft.com/office/powerpoint/2010/main" val="356043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piece of the detailed</a:t>
            </a:r>
            <a:r>
              <a:rPr lang="en-US" baseline="0" dirty="0" smtClean="0"/>
              <a:t> site report</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39</a:t>
            </a:fld>
            <a:endParaRPr lang="en-US"/>
          </a:p>
        </p:txBody>
      </p:sp>
    </p:spTree>
    <p:extLst>
      <p:ext uri="{BB962C8B-B14F-4D97-AF65-F5344CB8AC3E}">
        <p14:creationId xmlns:p14="http://schemas.microsoft.com/office/powerpoint/2010/main" val="2942345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Automated</a:t>
            </a:r>
          </a:p>
          <a:p>
            <a:r>
              <a:rPr lang="en-US" dirty="0" smtClean="0"/>
              <a:t>Aggregate to the</a:t>
            </a:r>
            <a:r>
              <a:rPr lang="en-US" baseline="0" dirty="0" smtClean="0"/>
              <a:t> appropriate level</a:t>
            </a:r>
          </a:p>
          <a:p>
            <a:r>
              <a:rPr lang="en-US" baseline="0" dirty="0" smtClean="0"/>
              <a:t>Documents decisions</a:t>
            </a:r>
          </a:p>
          <a:p>
            <a:r>
              <a:rPr lang="en-US" baseline="0" dirty="0" smtClean="0"/>
              <a:t>Transform numbers to words</a:t>
            </a:r>
          </a:p>
          <a:p>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40</a:t>
            </a:fld>
            <a:endParaRPr lang="en-US"/>
          </a:p>
        </p:txBody>
      </p:sp>
    </p:spTree>
    <p:extLst>
      <p:ext uri="{BB962C8B-B14F-4D97-AF65-F5344CB8AC3E}">
        <p14:creationId xmlns:p14="http://schemas.microsoft.com/office/powerpoint/2010/main" val="311757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336488" indent="-336488">
              <a:lnSpc>
                <a:spcPct val="120000"/>
              </a:lnSpc>
              <a:spcBef>
                <a:spcPct val="20000"/>
              </a:spcBef>
              <a:buClr>
                <a:srgbClr val="427730"/>
              </a:buClr>
              <a:buFont typeface="Wingdings" pitchFamily="2" charset="2"/>
              <a:buChar char="§"/>
              <a:defRPr/>
            </a:pPr>
            <a:r>
              <a:rPr lang="en-US" kern="0" dirty="0" smtClean="0"/>
              <a:t>Since early 90’s, PQA and TA/Coaching system has been a part of MI Preschool Program</a:t>
            </a:r>
          </a:p>
          <a:p>
            <a:pPr marL="336488" indent="-336488">
              <a:lnSpc>
                <a:spcPct val="120000"/>
              </a:lnSpc>
              <a:spcBef>
                <a:spcPct val="20000"/>
              </a:spcBef>
              <a:buClr>
                <a:srgbClr val="427730"/>
              </a:buClr>
              <a:buFont typeface="Wingdings" pitchFamily="2" charset="2"/>
              <a:buChar char="§"/>
              <a:defRPr/>
            </a:pPr>
            <a:r>
              <a:rPr lang="en-US" kern="0" dirty="0" smtClean="0"/>
              <a:t>Since 2003, YPQA used for annual program self assessment (96.7% of grantees report that YPQA is a good use of time!)</a:t>
            </a:r>
          </a:p>
          <a:p>
            <a:pPr marL="336488" indent="-336488">
              <a:lnSpc>
                <a:spcPct val="120000"/>
              </a:lnSpc>
              <a:spcBef>
                <a:spcPct val="20000"/>
              </a:spcBef>
              <a:buClr>
                <a:srgbClr val="427730"/>
              </a:buClr>
              <a:buFont typeface="Wingdings" pitchFamily="2" charset="2"/>
              <a:buChar char="§"/>
              <a:defRPr/>
            </a:pPr>
            <a:r>
              <a:rPr lang="en-US" kern="0" dirty="0" smtClean="0"/>
              <a:t>YPQA used to assess POS during on-site monitoring visits and support field building efforts (MI Model Standards for OST Programs, MI School Age Youth Development Certificate and Credential)</a:t>
            </a:r>
          </a:p>
          <a:p>
            <a:pPr marL="336488" indent="-336488">
              <a:lnSpc>
                <a:spcPct val="120000"/>
              </a:lnSpc>
              <a:spcBef>
                <a:spcPct val="20000"/>
              </a:spcBef>
              <a:buClr>
                <a:srgbClr val="427730"/>
              </a:buClr>
              <a:buFont typeface="Wingdings" pitchFamily="2" charset="2"/>
              <a:buChar char="§"/>
              <a:defRPr/>
            </a:pPr>
            <a:r>
              <a:rPr lang="en-US" kern="0" dirty="0" smtClean="0"/>
              <a:t>In 2008, MDE significantly increased investment in POS quality improvement with the Technical Assistance &amp; Coaching Support System (TACSS) project</a:t>
            </a:r>
          </a:p>
          <a:p>
            <a:pPr marL="336488" indent="-336488">
              <a:lnSpc>
                <a:spcPct val="120000"/>
              </a:lnSpc>
              <a:spcBef>
                <a:spcPct val="20000"/>
              </a:spcBef>
              <a:buClr>
                <a:srgbClr val="427730"/>
              </a:buClr>
              <a:buFont typeface="Wingdings" pitchFamily="2" charset="2"/>
              <a:buChar char="§"/>
              <a:defRPr/>
            </a:pPr>
            <a:endParaRPr lang="en-US" kern="0" dirty="0" smtClean="0"/>
          </a:p>
        </p:txBody>
      </p:sp>
      <p:sp>
        <p:nvSpPr>
          <p:cNvPr id="94211" name="Slide Number Placeholder 3"/>
          <p:cNvSpPr>
            <a:spLocks noGrp="1"/>
          </p:cNvSpPr>
          <p:nvPr>
            <p:ph type="sldNum" sz="quarter" idx="5"/>
          </p:nvPr>
        </p:nvSpPr>
        <p:spPr>
          <a:noFill/>
        </p:spPr>
        <p:txBody>
          <a:bodyPr/>
          <a:lstStyle/>
          <a:p>
            <a:fld id="{683CA7BA-EA64-4B53-AAF2-CF160592D8A8}" type="slidenum">
              <a:rPr lang="en-US" smtClean="0"/>
              <a:pPr/>
              <a:t>46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pPr eaLnBrk="1" hangingPunct="1"/>
            <a:r>
              <a:rPr lang="en-US" dirty="0" smtClean="0"/>
              <a:t>Consultants speak briefly about the desire to provide support at the program and grantee level that was not practical given the number of existing grantees and geographical size of the state. Touch on past experiences seeing new grantees and project directors struggle and desire to provide just-in-time support when needed.</a:t>
            </a:r>
          </a:p>
        </p:txBody>
      </p:sp>
      <p:sp>
        <p:nvSpPr>
          <p:cNvPr id="96259" name="Slide Number Placeholder 3"/>
          <p:cNvSpPr>
            <a:spLocks noGrp="1"/>
          </p:cNvSpPr>
          <p:nvPr>
            <p:ph type="sldNum" sz="quarter" idx="5"/>
          </p:nvPr>
        </p:nvSpPr>
        <p:spPr>
          <a:noFill/>
        </p:spPr>
        <p:txBody>
          <a:bodyPr/>
          <a:lstStyle/>
          <a:p>
            <a:fld id="{5EC63F67-6B8E-4A05-ACB8-8482306E0224}" type="slidenum">
              <a:rPr lang="en-US" smtClean="0"/>
              <a:pPr/>
              <a:t>47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dirty="0" smtClean="0"/>
          </a:p>
        </p:txBody>
      </p:sp>
      <p:sp>
        <p:nvSpPr>
          <p:cNvPr id="98307" name="Slide Number Placeholder 3"/>
          <p:cNvSpPr>
            <a:spLocks noGrp="1"/>
          </p:cNvSpPr>
          <p:nvPr>
            <p:ph type="sldNum" sz="quarter" idx="5"/>
          </p:nvPr>
        </p:nvSpPr>
        <p:spPr>
          <a:noFill/>
        </p:spPr>
        <p:txBody>
          <a:bodyPr/>
          <a:lstStyle/>
          <a:p>
            <a:fld id="{8D50DE24-D707-41BF-ABAB-7B2686ACE6CE}" type="slidenum">
              <a:rPr lang="en-US" smtClean="0"/>
              <a:pPr/>
              <a:t>48</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Coaching interventions can be either very scripted or very open. TACSS is a mix of more fixed elements that are designed to supplement the 21</a:t>
            </a:r>
            <a:r>
              <a:rPr lang="en-US" baseline="30000" dirty="0" smtClean="0"/>
              <a:t>st</a:t>
            </a:r>
            <a:r>
              <a:rPr lang="en-US" dirty="0" smtClean="0"/>
              <a:t> CCLC quality assurance requirements and a more open set of elements that are designed to respond to any program improvement need. Because this is a lot of detail and every site gets a customized intervention, we thought communication</a:t>
            </a:r>
            <a:r>
              <a:rPr lang="en-US" baseline="0" dirty="0" smtClean="0"/>
              <a:t> would be easier if we describe some of the key concepts and methods that underpin the systems.</a:t>
            </a:r>
          </a:p>
          <a:p>
            <a:endParaRPr lang="en-US" baseline="0" dirty="0" smtClean="0"/>
          </a:p>
          <a:p>
            <a:r>
              <a:rPr lang="en-US" dirty="0" smtClean="0"/>
              <a:t>First, meta concept – nesting of the program model with instruction</a:t>
            </a:r>
            <a:r>
              <a:rPr lang="en-US" baseline="0" dirty="0" smtClean="0"/>
              <a:t> nested within organization which is in turn nested within policy context. Its clear that this is not very exact since we’ve got both sites and grantees in the organizational setting and since some actors leave one setting and participate in others. Out work has been deeply influenced by research on behavior settings and the need to understand the parts and processes that constitute each distinct setting in a program if you hope to change it.</a:t>
            </a:r>
          </a:p>
          <a:p>
            <a:endParaRPr lang="en-US" baseline="0" dirty="0" smtClean="0"/>
          </a:p>
          <a:p>
            <a:r>
              <a:rPr lang="en-US" baseline="0" dirty="0" smtClean="0"/>
              <a:t>Anyway, we got this nested understanding of how programs work and there are some key concepts and methods that TACSS employs that fit with each “level” of setting. You’ll note that TACCS is also pictured here as an intervention (the arrow) in each setting simultaneously.</a:t>
            </a:r>
            <a:endParaRPr lang="en-US" dirty="0"/>
          </a:p>
        </p:txBody>
      </p:sp>
      <p:sp>
        <p:nvSpPr>
          <p:cNvPr id="4" name="Slide Number Placeholder 3"/>
          <p:cNvSpPr>
            <a:spLocks noGrp="1"/>
          </p:cNvSpPr>
          <p:nvPr>
            <p:ph type="sldNum" sz="quarter" idx="10"/>
          </p:nvPr>
        </p:nvSpPr>
        <p:spPr/>
        <p:txBody>
          <a:bodyPr/>
          <a:lstStyle/>
          <a:p>
            <a:pPr>
              <a:defRPr/>
            </a:pPr>
            <a:fld id="{15EF95C9-103C-43E8-AA35-8B3F2CA1D696}" type="slidenum">
              <a:rPr lang="en-US" smtClean="0"/>
              <a:pPr>
                <a:defRPr/>
              </a:pPr>
              <a:t>49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we’ve defined what should be happening for kids at the point of service – or</a:t>
            </a:r>
            <a:r>
              <a:rPr lang="en-US" baseline="0" dirty="0" smtClean="0"/>
              <a:t> instructional quality. Then our next step is to think about what role managers can play to assure instructional quality. What skills do they need to be accountable for quality assurance?</a:t>
            </a:r>
            <a:endParaRPr lang="en-US" dirty="0"/>
          </a:p>
        </p:txBody>
      </p:sp>
      <p:sp>
        <p:nvSpPr>
          <p:cNvPr id="4" name="Slide Number Placeholder 3"/>
          <p:cNvSpPr>
            <a:spLocks noGrp="1"/>
          </p:cNvSpPr>
          <p:nvPr>
            <p:ph type="sldNum" sz="quarter" idx="10"/>
          </p:nvPr>
        </p:nvSpPr>
        <p:spPr/>
        <p:txBody>
          <a:bodyPr/>
          <a:lstStyle/>
          <a:p>
            <a:pPr>
              <a:defRPr/>
            </a:pPr>
            <a:fld id="{15EF95C9-103C-43E8-AA35-8B3F2CA1D696}" type="slidenum">
              <a:rPr lang="en-US" smtClean="0"/>
              <a:pPr>
                <a:defRPr/>
              </a:pPr>
              <a:t>50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version of how we typically think about</a:t>
            </a:r>
            <a:r>
              <a:rPr lang="en-US" baseline="0" dirty="0" smtClean="0"/>
              <a:t> accountability – this is model for example in many QRIS for early childhood and school age care – so its not just for use with individual standardized student data.</a:t>
            </a:r>
          </a:p>
          <a:p>
            <a:endParaRPr lang="en-US" dirty="0" smtClean="0"/>
          </a:p>
          <a:p>
            <a:r>
              <a:rPr lang="en-US" dirty="0" smtClean="0"/>
              <a:t>Problem</a:t>
            </a:r>
            <a:r>
              <a:rPr lang="en-US" baseline="0" dirty="0" smtClean="0"/>
              <a:t> is that it produces perverse a</a:t>
            </a:r>
            <a:r>
              <a:rPr lang="en-US" dirty="0" smtClean="0"/>
              <a:t>ccountability behaviors</a:t>
            </a:r>
          </a:p>
          <a:p>
            <a:pPr>
              <a:buFont typeface="Arial" pitchFamily="34" charset="0"/>
              <a:buChar char="•"/>
            </a:pPr>
            <a:r>
              <a:rPr lang="en-US" dirty="0" smtClean="0"/>
              <a:t>Avoidance</a:t>
            </a:r>
          </a:p>
          <a:p>
            <a:pPr>
              <a:buFont typeface="Arial" pitchFamily="34" charset="0"/>
              <a:buChar char="•"/>
            </a:pPr>
            <a:r>
              <a:rPr lang="en-US" dirty="0" smtClean="0"/>
              <a:t>Minimum compliance</a:t>
            </a:r>
          </a:p>
          <a:p>
            <a:pPr>
              <a:buFont typeface="Arial" pitchFamily="34" charset="0"/>
              <a:buChar char="•"/>
            </a:pPr>
            <a:r>
              <a:rPr lang="en-US" dirty="0" smtClean="0"/>
              <a:t>Resistance</a:t>
            </a:r>
          </a:p>
          <a:p>
            <a:pPr>
              <a:buFont typeface="Arial" pitchFamily="34" charset="0"/>
              <a:buChar char="•"/>
            </a:pPr>
            <a:endParaRPr lang="en-US" dirty="0" smtClean="0"/>
          </a:p>
          <a:p>
            <a:pPr>
              <a:buFont typeface="Arial" pitchFamily="34" charset="0"/>
              <a:buChar char="•"/>
            </a:pPr>
            <a:r>
              <a:rPr lang="en-US" dirty="0" smtClean="0"/>
              <a:t>We want to deploy accountability policies that produce engagement – and this is where our MDE partners have really been at the cutting of accountability policy development in both early childhood</a:t>
            </a:r>
            <a:r>
              <a:rPr lang="en-US" baseline="0" dirty="0" smtClean="0"/>
              <a:t> education and 21</a:t>
            </a:r>
            <a:r>
              <a:rPr lang="en-US" baseline="30000" dirty="0" smtClean="0"/>
              <a:t>st</a:t>
            </a:r>
            <a:r>
              <a:rPr lang="en-US" baseline="0" dirty="0" smtClean="0"/>
              <a:t> CCLC.</a:t>
            </a:r>
            <a:endParaRPr lang="en-US" dirty="0" smtClean="0"/>
          </a:p>
          <a:p>
            <a:pPr>
              <a:buFont typeface="Arial" pitchFamily="34" charset="0"/>
              <a:buChar char="•"/>
            </a:pPr>
            <a:r>
              <a:rPr lang="en-US" dirty="0" smtClean="0"/>
              <a:t>Engagement</a:t>
            </a:r>
            <a:endParaRPr lang="en-US" dirty="0"/>
          </a:p>
        </p:txBody>
      </p:sp>
      <p:sp>
        <p:nvSpPr>
          <p:cNvPr id="4" name="Slide Number Placeholder 3"/>
          <p:cNvSpPr>
            <a:spLocks noGrp="1"/>
          </p:cNvSpPr>
          <p:nvPr>
            <p:ph type="sldNum" sz="quarter" idx="10"/>
          </p:nvPr>
        </p:nvSpPr>
        <p:spPr/>
        <p:txBody>
          <a:bodyPr/>
          <a:lstStyle/>
          <a:p>
            <a:pPr>
              <a:defRPr/>
            </a:pPr>
            <a:fld id="{E71717E8-89C5-4075-8CD9-B4466FD168B0}" type="slidenum">
              <a:rPr lang="en-US" smtClean="0"/>
              <a:pPr>
                <a:defRPr/>
              </a:pPr>
              <a:t>51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picture represents our theory of how</a:t>
            </a:r>
            <a:r>
              <a:rPr lang="en-US" baseline="0" dirty="0" smtClean="0"/>
              <a:t> a lower stakes accountability policy works. Note that the two “lower stakes accountabilities” have been regulated in the MDE system – each year every site has to complete a team-led self-assessment and then develop a quality improvement plan. Both of these are submitted to the state through an intermediary (Weikart Center) who aggregates the information so that in general individual site information does not go to the state agency.</a:t>
            </a:r>
            <a:endParaRPr lang="en-US" dirty="0"/>
          </a:p>
        </p:txBody>
      </p:sp>
      <p:sp>
        <p:nvSpPr>
          <p:cNvPr id="4" name="Slide Number Placeholder 3"/>
          <p:cNvSpPr>
            <a:spLocks noGrp="1"/>
          </p:cNvSpPr>
          <p:nvPr>
            <p:ph type="sldNum" sz="quarter" idx="10"/>
          </p:nvPr>
        </p:nvSpPr>
        <p:spPr/>
        <p:txBody>
          <a:bodyPr/>
          <a:lstStyle/>
          <a:p>
            <a:pPr>
              <a:defRPr/>
            </a:pPr>
            <a:fld id="{E71717E8-89C5-4075-8CD9-B4466FD168B0}" type="slidenum">
              <a:rPr lang="en-US" smtClean="0"/>
              <a:pPr>
                <a:defRPr/>
              </a:pPr>
              <a:t>52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pPr eaLnBrk="1" hangingPunct="1"/>
            <a:r>
              <a:rPr lang="en-US" dirty="0" smtClean="0"/>
              <a:t>So</a:t>
            </a:r>
            <a:r>
              <a:rPr lang="en-US" baseline="0" dirty="0" smtClean="0"/>
              <a:t> with these important concepts that guide the work on the table, we can talk details.</a:t>
            </a:r>
            <a:endParaRPr lang="en-US" dirty="0" smtClean="0"/>
          </a:p>
        </p:txBody>
      </p:sp>
      <p:sp>
        <p:nvSpPr>
          <p:cNvPr id="108547" name="Slide Number Placeholder 3"/>
          <p:cNvSpPr>
            <a:spLocks noGrp="1"/>
          </p:cNvSpPr>
          <p:nvPr>
            <p:ph type="sldNum" sz="quarter" idx="5"/>
          </p:nvPr>
        </p:nvSpPr>
        <p:spPr>
          <a:noFill/>
        </p:spPr>
        <p:txBody>
          <a:bodyPr/>
          <a:lstStyle/>
          <a:p>
            <a:fld id="{07ED6B44-0A60-4898-98B4-067D035875EE}" type="slidenum">
              <a:rPr lang="en-US" smtClean="0"/>
              <a:pPr/>
              <a:t>53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colors</a:t>
            </a:r>
            <a:r>
              <a:rPr lang="en-US" baseline="0" dirty="0" smtClean="0"/>
              <a:t> represent where each consultant has Grantees located in their caseload. The stars represent all the locations we have provided regional trainings to 21</a:t>
            </a:r>
            <a:r>
              <a:rPr lang="en-US" baseline="30000" dirty="0" smtClean="0"/>
              <a:t>st</a:t>
            </a:r>
            <a:r>
              <a:rPr lang="en-US" baseline="0" dirty="0" smtClean="0"/>
              <a:t> CCLC Grantees.</a:t>
            </a:r>
            <a:endParaRPr lang="en-US" dirty="0"/>
          </a:p>
        </p:txBody>
      </p:sp>
      <p:sp>
        <p:nvSpPr>
          <p:cNvPr id="4" name="Slide Number Placeholder 3"/>
          <p:cNvSpPr>
            <a:spLocks noGrp="1"/>
          </p:cNvSpPr>
          <p:nvPr>
            <p:ph type="sldNum" sz="quarter" idx="10"/>
          </p:nvPr>
        </p:nvSpPr>
        <p:spPr/>
        <p:txBody>
          <a:bodyPr/>
          <a:lstStyle/>
          <a:p>
            <a:pPr>
              <a:defRPr/>
            </a:pPr>
            <a:fld id="{15EF95C9-103C-43E8-AA35-8B3F2CA1D69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endParaRPr lang="en-US" dirty="0" smtClean="0"/>
          </a:p>
        </p:txBody>
      </p:sp>
      <p:sp>
        <p:nvSpPr>
          <p:cNvPr id="133123" name="Slide Number Placeholder 3"/>
          <p:cNvSpPr>
            <a:spLocks noGrp="1"/>
          </p:cNvSpPr>
          <p:nvPr>
            <p:ph type="sldNum" sz="quarter" idx="5"/>
          </p:nvPr>
        </p:nvSpPr>
        <p:spPr>
          <a:noFill/>
        </p:spPr>
        <p:txBody>
          <a:bodyPr/>
          <a:lstStyle/>
          <a:p>
            <a:fld id="{9E765EDA-3EA7-45D5-B0A2-017234736D4A}" type="slidenum">
              <a:rPr lang="en-US" smtClean="0"/>
              <a:pPr/>
              <a:t>55</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pPr eaLnBrk="1" hangingPunct="1"/>
            <a:endParaRPr lang="en-US" smtClean="0"/>
          </a:p>
        </p:txBody>
      </p:sp>
      <p:sp>
        <p:nvSpPr>
          <p:cNvPr id="141315" name="Slide Number Placeholder 3"/>
          <p:cNvSpPr>
            <a:spLocks noGrp="1"/>
          </p:cNvSpPr>
          <p:nvPr>
            <p:ph type="sldNum" sz="quarter" idx="5"/>
          </p:nvPr>
        </p:nvSpPr>
        <p:spPr>
          <a:noFill/>
        </p:spPr>
        <p:txBody>
          <a:bodyPr/>
          <a:lstStyle/>
          <a:p>
            <a:fld id="{78A7DDDB-C31D-4069-B490-B17C3196682A}" type="slidenum">
              <a:rPr lang="en-US" smtClean="0"/>
              <a:pPr/>
              <a:t>60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to feds</a:t>
            </a:r>
          </a:p>
          <a:p>
            <a:r>
              <a:rPr lang="en-US" dirty="0" smtClean="0"/>
              <a:t>Identify characteristics of high </a:t>
            </a:r>
            <a:r>
              <a:rPr lang="en-US" dirty="0" err="1" smtClean="0"/>
              <a:t>funcitoning</a:t>
            </a:r>
            <a:r>
              <a:rPr lang="en-US" dirty="0" smtClean="0"/>
              <a:t> programs</a:t>
            </a:r>
          </a:p>
          <a:p>
            <a:r>
              <a:rPr lang="en-US" dirty="0" smtClean="0"/>
              <a:t>Changed scope to meet needs of local programs</a:t>
            </a:r>
          </a:p>
          <a:p>
            <a:r>
              <a:rPr lang="en-US" dirty="0" smtClean="0"/>
              <a:t>Gone thru several iterations over the years – will show current version and what we learned</a:t>
            </a:r>
          </a:p>
          <a:p>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4</a:t>
            </a:fld>
            <a:endParaRPr lang="en-US"/>
          </a:p>
        </p:txBody>
      </p:sp>
    </p:spTree>
    <p:extLst>
      <p:ext uri="{BB962C8B-B14F-4D97-AF65-F5344CB8AC3E}">
        <p14:creationId xmlns:p14="http://schemas.microsoft.com/office/powerpoint/2010/main" val="251744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Grantees</a:t>
            </a:r>
          </a:p>
          <a:p>
            <a:r>
              <a:rPr lang="en-US" dirty="0" smtClean="0"/>
              <a:t>90 Grants</a:t>
            </a:r>
          </a:p>
          <a:p>
            <a:r>
              <a:rPr lang="en-US" dirty="0" smtClean="0"/>
              <a:t>$50,189,951.00</a:t>
            </a:r>
          </a:p>
          <a:p>
            <a:r>
              <a:rPr lang="en-US" dirty="0" smtClean="0"/>
              <a:t>340 Sites, including elementary, middle and high schools</a:t>
            </a:r>
            <a:endParaRPr lang="en-US" dirty="0" smtClean="0">
              <a:solidFill>
                <a:srgbClr val="FF0000"/>
              </a:solidFill>
            </a:endParaRPr>
          </a:p>
          <a:p>
            <a:r>
              <a:rPr lang="en-US" dirty="0" smtClean="0"/>
              <a:t>45,000 students served annually </a:t>
            </a:r>
          </a:p>
          <a:p>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5</a:t>
            </a:fld>
            <a:endParaRPr lang="en-US"/>
          </a:p>
        </p:txBody>
      </p:sp>
    </p:spTree>
    <p:extLst>
      <p:ext uri="{BB962C8B-B14F-4D97-AF65-F5344CB8AC3E}">
        <p14:creationId xmlns:p14="http://schemas.microsoft.com/office/powerpoint/2010/main" val="251744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road to improvement is paved with well intentioned data  - see improvement far off in the background</a:t>
            </a:r>
            <a:r>
              <a:rPr lang="en-US" dirty="0" smtClean="0"/>
              <a:t>	</a:t>
            </a:r>
            <a:endParaRPr lang="en-US" dirty="0"/>
          </a:p>
        </p:txBody>
      </p:sp>
      <p:sp>
        <p:nvSpPr>
          <p:cNvPr id="4" name="Slide Number Placeholder 3"/>
          <p:cNvSpPr>
            <a:spLocks noGrp="1"/>
          </p:cNvSpPr>
          <p:nvPr>
            <p:ph type="sldNum" sz="quarter" idx="10"/>
          </p:nvPr>
        </p:nvSpPr>
        <p:spPr/>
        <p:txBody>
          <a:bodyPr/>
          <a:lstStyle/>
          <a:p>
            <a:fld id="{2C92578A-501B-476E-A7A8-64E1F8783258}" type="slidenum">
              <a:rPr lang="en-US" smtClean="0"/>
              <a:t>7</a:t>
            </a:fld>
            <a:endParaRPr lang="en-US"/>
          </a:p>
        </p:txBody>
      </p:sp>
    </p:spTree>
    <p:extLst>
      <p:ext uri="{BB962C8B-B14F-4D97-AF65-F5344CB8AC3E}">
        <p14:creationId xmlns:p14="http://schemas.microsoft.com/office/powerpoint/2010/main" val="377267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pPr eaLnBrk="1" hangingPunct="1"/>
            <a:r>
              <a:rPr lang="en-US" dirty="0" smtClean="0"/>
              <a:t>What is the relationship between MDE, MSU &amp; TACSS? </a:t>
            </a:r>
          </a:p>
          <a:p>
            <a:pPr eaLnBrk="1" hangingPunct="1"/>
            <a:r>
              <a:rPr lang="en-US" dirty="0" smtClean="0"/>
              <a:t>How does MDE support, guide or work with the partners?</a:t>
            </a:r>
          </a:p>
        </p:txBody>
      </p:sp>
      <p:sp>
        <p:nvSpPr>
          <p:cNvPr id="92163" name="Slide Number Placeholder 3"/>
          <p:cNvSpPr>
            <a:spLocks noGrp="1"/>
          </p:cNvSpPr>
          <p:nvPr>
            <p:ph type="sldNum" sz="quarter" idx="5"/>
          </p:nvPr>
        </p:nvSpPr>
        <p:spPr>
          <a:noFill/>
        </p:spPr>
        <p:txBody>
          <a:bodyPr/>
          <a:lstStyle/>
          <a:p>
            <a:fld id="{0918ACD8-5131-445D-A7F2-9BD2FF3B5097}" type="slidenum">
              <a:rPr lang="en-US" smtClean="0"/>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pPr>
              <a:lnSpc>
                <a:spcPct val="120000"/>
              </a:lnSpc>
              <a:defRPr/>
            </a:pPr>
            <a:r>
              <a:rPr lang="en-US" dirty="0" smtClean="0"/>
              <a:t>Quality program indicators</a:t>
            </a:r>
          </a:p>
          <a:p>
            <a:pPr lvl="1">
              <a:lnSpc>
                <a:spcPct val="120000"/>
              </a:lnSpc>
              <a:defRPr/>
            </a:pPr>
            <a:r>
              <a:rPr lang="en-US" dirty="0" smtClean="0"/>
              <a:t>Comparable across state</a:t>
            </a:r>
          </a:p>
          <a:p>
            <a:pPr lvl="1">
              <a:lnSpc>
                <a:spcPct val="120000"/>
              </a:lnSpc>
              <a:defRPr/>
            </a:pPr>
            <a:r>
              <a:rPr lang="en-US" dirty="0" smtClean="0"/>
              <a:t>Comparable across sites</a:t>
            </a:r>
          </a:p>
          <a:p>
            <a:pPr lvl="1">
              <a:lnSpc>
                <a:spcPct val="120000"/>
              </a:lnSpc>
              <a:defRPr/>
            </a:pPr>
            <a:r>
              <a:rPr lang="en-US" dirty="0" smtClean="0"/>
              <a:t>General enough to understand strengths and weaknesses at a glance</a:t>
            </a:r>
          </a:p>
          <a:p>
            <a:pPr lvl="1">
              <a:lnSpc>
                <a:spcPct val="120000"/>
              </a:lnSpc>
              <a:defRPr/>
            </a:pPr>
            <a:r>
              <a:rPr lang="en-US" dirty="0" smtClean="0"/>
              <a:t>Detailed enough to select specific areas for improvement</a:t>
            </a:r>
          </a:p>
          <a:p>
            <a:pPr lvl="1">
              <a:lnSpc>
                <a:spcPct val="120000"/>
              </a:lnSpc>
              <a:defRPr/>
            </a:pPr>
            <a:endParaRPr lang="en-US" dirty="0" smtClean="0"/>
          </a:p>
          <a:p>
            <a:pPr>
              <a:lnSpc>
                <a:spcPct val="120000"/>
              </a:lnSpc>
              <a:defRPr/>
            </a:pPr>
            <a:r>
              <a:rPr lang="en-US" dirty="0" smtClean="0"/>
              <a:t>Based on literature and prior analyses of MI data identifying characteristics of quality programs </a:t>
            </a:r>
          </a:p>
          <a:p>
            <a:pPr>
              <a:lnSpc>
                <a:spcPct val="120000"/>
              </a:lnSpc>
              <a:defRPr/>
            </a:pPr>
            <a:r>
              <a:rPr lang="en-US" dirty="0" smtClean="0"/>
              <a:t>Summarizes data from most sources collected for federal and state evaluation:</a:t>
            </a:r>
          </a:p>
          <a:p>
            <a:pPr lvl="1">
              <a:lnSpc>
                <a:spcPct val="120000"/>
              </a:lnSpc>
              <a:defRPr/>
            </a:pPr>
            <a:r>
              <a:rPr lang="en-US" dirty="0" smtClean="0"/>
              <a:t>Grantee and site annual report forms</a:t>
            </a:r>
          </a:p>
          <a:p>
            <a:pPr lvl="1">
              <a:lnSpc>
                <a:spcPct val="120000"/>
              </a:lnSpc>
              <a:defRPr/>
            </a:pPr>
            <a:r>
              <a:rPr lang="en-US" dirty="0" smtClean="0"/>
              <a:t>Web-based attendance and demographic tracking system (</a:t>
            </a:r>
            <a:r>
              <a:rPr lang="en-US" dirty="0" err="1" smtClean="0"/>
              <a:t>EZreports</a:t>
            </a:r>
            <a:r>
              <a:rPr lang="en-US" dirty="0" smtClean="0"/>
              <a:t>)</a:t>
            </a:r>
          </a:p>
          <a:p>
            <a:pPr lvl="1">
              <a:lnSpc>
                <a:spcPct val="120000"/>
              </a:lnSpc>
              <a:defRPr/>
            </a:pPr>
            <a:r>
              <a:rPr lang="en-US" dirty="0" smtClean="0"/>
              <a:t>Staff/supervisor, youth, parent surveys</a:t>
            </a:r>
          </a:p>
          <a:p>
            <a:pPr lvl="1">
              <a:lnSpc>
                <a:spcPct val="120000"/>
              </a:lnSpc>
              <a:defRPr/>
            </a:pPr>
            <a:r>
              <a:rPr lang="en-US" dirty="0" smtClean="0"/>
              <a:t>Self-assessment of program quality (YPQA)</a:t>
            </a:r>
          </a:p>
          <a:p>
            <a:pPr lvl="1">
              <a:lnSpc>
                <a:spcPct val="120000"/>
              </a:lnSpc>
              <a:defRPr/>
            </a:pPr>
            <a:r>
              <a:rPr lang="en-US" dirty="0" smtClean="0"/>
              <a:t>School outcomes (grade, state test)</a:t>
            </a:r>
          </a:p>
          <a:p>
            <a:pPr lvl="1">
              <a:lnSpc>
                <a:spcPct val="120000"/>
              </a:lnSpc>
              <a:defRPr/>
            </a:pPr>
            <a:endParaRPr lang="en-US" dirty="0" smtClean="0"/>
          </a:p>
          <a:p>
            <a:pPr lvl="0">
              <a:lnSpc>
                <a:spcPct val="120000"/>
              </a:lnSpc>
              <a:defRPr/>
            </a:pPr>
            <a:r>
              <a:rPr lang="en-US" dirty="0" smtClean="0"/>
              <a:t>For us, 3 domains emerged</a:t>
            </a:r>
          </a:p>
          <a:p>
            <a:pPr lvl="1">
              <a:lnSpc>
                <a:spcPct val="120000"/>
              </a:lnSpc>
              <a:defRPr/>
            </a:pPr>
            <a:r>
              <a:rPr lang="en-US" dirty="0" smtClean="0"/>
              <a:t>Could focus on standards</a:t>
            </a:r>
            <a:r>
              <a:rPr lang="en-US" baseline="0" dirty="0" smtClean="0"/>
              <a:t>, etc. </a:t>
            </a:r>
            <a:endParaRPr lang="en-US" dirty="0" smtClean="0"/>
          </a:p>
        </p:txBody>
      </p:sp>
      <p:sp>
        <p:nvSpPr>
          <p:cNvPr id="124931" name="Slide Number Placeholder 3"/>
          <p:cNvSpPr>
            <a:spLocks noGrp="1"/>
          </p:cNvSpPr>
          <p:nvPr>
            <p:ph type="sldNum" sz="quarter" idx="5"/>
          </p:nvPr>
        </p:nvSpPr>
        <p:spPr>
          <a:noFill/>
        </p:spPr>
        <p:txBody>
          <a:bodyPr/>
          <a:lstStyle/>
          <a:p>
            <a:fld id="{622C6F72-594F-4D4B-AD63-F335CEDB83A1}"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pPr marL="228600" lvl="0" indent="-228600">
              <a:lnSpc>
                <a:spcPct val="120000"/>
              </a:lnSpc>
              <a:buAutoNum type="arabicPeriod"/>
              <a:defRPr/>
            </a:pPr>
            <a:r>
              <a:rPr lang="en-US" dirty="0" smtClean="0"/>
              <a:t>Enrollment and retention</a:t>
            </a:r>
          </a:p>
          <a:p>
            <a:pPr marL="228600" lvl="0" indent="-228600">
              <a:lnSpc>
                <a:spcPct val="120000"/>
              </a:lnSpc>
              <a:buAutoNum type="arabicPeriod"/>
              <a:defRPr/>
            </a:pPr>
            <a:r>
              <a:rPr lang="en-US" dirty="0" smtClean="0"/>
              <a:t>Academic content</a:t>
            </a:r>
          </a:p>
          <a:p>
            <a:pPr marL="228600" lvl="0" indent="-228600">
              <a:lnSpc>
                <a:spcPct val="120000"/>
              </a:lnSpc>
              <a:buAutoNum type="arabicPeriod"/>
              <a:defRPr/>
            </a:pPr>
            <a:r>
              <a:rPr lang="en-US" dirty="0" smtClean="0"/>
              <a:t>Enrichment</a:t>
            </a:r>
            <a:r>
              <a:rPr lang="en-US" baseline="0" dirty="0" smtClean="0"/>
              <a:t> content</a:t>
            </a:r>
          </a:p>
          <a:p>
            <a:pPr marL="228600" lvl="0" indent="-228600">
              <a:lnSpc>
                <a:spcPct val="120000"/>
              </a:lnSpc>
              <a:buAutoNum type="arabicPeriod"/>
              <a:defRPr/>
            </a:pPr>
            <a:r>
              <a:rPr lang="en-US" baseline="0" dirty="0" smtClean="0"/>
              <a:t>Connection to school day</a:t>
            </a:r>
          </a:p>
          <a:p>
            <a:pPr marL="228600" lvl="0" indent="-228600">
              <a:lnSpc>
                <a:spcPct val="120000"/>
              </a:lnSpc>
              <a:buAutoNum type="arabicPeriod"/>
              <a:defRPr/>
            </a:pPr>
            <a:r>
              <a:rPr lang="en-US" baseline="0" dirty="0" smtClean="0"/>
              <a:t>Instructional quality</a:t>
            </a:r>
            <a:endParaRPr lang="en-US" dirty="0" smtClean="0"/>
          </a:p>
        </p:txBody>
      </p:sp>
      <p:sp>
        <p:nvSpPr>
          <p:cNvPr id="124931" name="Slide Number Placeholder 3"/>
          <p:cNvSpPr>
            <a:spLocks noGrp="1"/>
          </p:cNvSpPr>
          <p:nvPr>
            <p:ph type="sldNum" sz="quarter" idx="5"/>
          </p:nvPr>
        </p:nvSpPr>
        <p:spPr>
          <a:noFill/>
        </p:spPr>
        <p:txBody>
          <a:bodyPr/>
          <a:lstStyle/>
          <a:p>
            <a:fld id="{622C6F72-594F-4D4B-AD63-F335CEDB83A1}"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79C44A-5A68-4EF5-A770-511365EB2E54}"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D551A-9823-4478-AE68-06099A1589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9C44A-5A68-4EF5-A770-511365EB2E54}"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9C44A-5A68-4EF5-A770-511365EB2E54}"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9C44A-5A68-4EF5-A770-511365EB2E54}"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9C44A-5A68-4EF5-A770-511365EB2E54}"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D551A-9823-4478-AE68-06099A1589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9C44A-5A68-4EF5-A770-511365EB2E54}"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79C44A-5A68-4EF5-A770-511365EB2E54}" type="datetimeFigureOut">
              <a:rPr lang="en-US" smtClean="0"/>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D551A-9823-4478-AE68-06099A1589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9C44A-5A68-4EF5-A770-511365EB2E54}" type="datetimeFigureOut">
              <a:rPr lang="en-US" smtClean="0"/>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9C44A-5A68-4EF5-A770-511365EB2E54}" type="datetimeFigureOut">
              <a:rPr lang="en-US" smtClean="0"/>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9C44A-5A68-4EF5-A770-511365EB2E54}"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D551A-9823-4478-AE68-06099A1589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9C44A-5A68-4EF5-A770-511365EB2E54}"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D551A-9823-4478-AE68-06099A1589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579C44A-5A68-4EF5-A770-511365EB2E54}" type="datetimeFigureOut">
              <a:rPr lang="en-US" smtClean="0"/>
              <a:t>10/25/2012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AFD551A-9823-4478-AE68-06099A1589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573314" y="1110343"/>
            <a:ext cx="8334829" cy="1257300"/>
          </a:xfrm>
          <a:prstGeom prst="rect">
            <a:avLst/>
          </a:prstGeom>
          <a:noFill/>
          <a:ln w="9525">
            <a:noFill/>
            <a:miter lim="800000"/>
            <a:headEnd/>
            <a:tailEnd/>
          </a:ln>
        </p:spPr>
        <p:txBody>
          <a:bodyPr rIns="182880" anchor="ctr"/>
          <a:lstStyle/>
          <a:p>
            <a:pPr>
              <a:defRPr/>
            </a:pPr>
            <a:r>
              <a:rPr lang="en-US" sz="2800" b="1" dirty="0">
                <a:latin typeface="+mn-lt"/>
              </a:rPr>
              <a:t>Using Cost-Effective Processes </a:t>
            </a:r>
            <a:r>
              <a:rPr lang="en-US" sz="2800" b="1" dirty="0" smtClean="0">
                <a:latin typeface="+mn-lt"/>
              </a:rPr>
              <a:t>to </a:t>
            </a:r>
            <a:r>
              <a:rPr lang="en-US" sz="2800" b="1" dirty="0">
                <a:latin typeface="+mn-lt"/>
              </a:rPr>
              <a:t>Develop </a:t>
            </a:r>
            <a:endParaRPr lang="en-US" sz="2800" b="1" dirty="0" smtClean="0">
              <a:latin typeface="+mn-lt"/>
            </a:endParaRPr>
          </a:p>
          <a:p>
            <a:pPr>
              <a:defRPr/>
            </a:pPr>
            <a:r>
              <a:rPr lang="en-US" sz="2800" b="1" dirty="0" smtClean="0">
                <a:latin typeface="+mn-lt"/>
              </a:rPr>
              <a:t>Large-Scale Data-Driven </a:t>
            </a:r>
          </a:p>
          <a:p>
            <a:pPr>
              <a:defRPr/>
            </a:pPr>
            <a:r>
              <a:rPr lang="en-US" sz="2800" b="1" dirty="0" smtClean="0">
                <a:latin typeface="+mn-lt"/>
              </a:rPr>
              <a:t>Continuous </a:t>
            </a:r>
            <a:r>
              <a:rPr lang="en-US" sz="2800" b="1" dirty="0">
                <a:latin typeface="+mn-lt"/>
              </a:rPr>
              <a:t>Improvement Systems for </a:t>
            </a:r>
            <a:endParaRPr lang="en-US" sz="2800" b="1" dirty="0" smtClean="0">
              <a:latin typeface="+mn-lt"/>
            </a:endParaRPr>
          </a:p>
          <a:p>
            <a:pPr>
              <a:defRPr/>
            </a:pPr>
            <a:r>
              <a:rPr lang="en-US" sz="2800" b="1" dirty="0" smtClean="0">
                <a:latin typeface="+mn-lt"/>
              </a:rPr>
              <a:t>Local </a:t>
            </a:r>
            <a:r>
              <a:rPr lang="en-US" sz="2800" b="1" dirty="0">
                <a:latin typeface="+mn-lt"/>
              </a:rPr>
              <a:t>Programs</a:t>
            </a:r>
            <a:endParaRPr lang="en-US" sz="2800" b="1" kern="0" dirty="0">
              <a:solidFill>
                <a:srgbClr val="427730"/>
              </a:solidFill>
              <a:latin typeface="+mn-lt"/>
              <a:ea typeface="+mj-ea"/>
              <a:cs typeface="+mj-cs"/>
            </a:endParaRPr>
          </a:p>
        </p:txBody>
      </p:sp>
      <p:sp>
        <p:nvSpPr>
          <p:cNvPr id="5" name="Rectangle 7"/>
          <p:cNvSpPr txBox="1">
            <a:spLocks noChangeArrowheads="1"/>
          </p:cNvSpPr>
          <p:nvPr/>
        </p:nvSpPr>
        <p:spPr bwMode="auto">
          <a:xfrm>
            <a:off x="397328" y="3227832"/>
            <a:ext cx="8686800" cy="1905000"/>
          </a:xfrm>
          <a:prstGeom prst="rect">
            <a:avLst/>
          </a:prstGeom>
          <a:noFill/>
          <a:ln w="9525">
            <a:noFill/>
            <a:miter lim="800000"/>
            <a:headEnd/>
            <a:tailEnd/>
          </a:ln>
        </p:spPr>
        <p:txBody>
          <a:bodyPr rIns="182880" anchor="ctr"/>
          <a:lstStyle/>
          <a:p>
            <a:pPr>
              <a:spcBef>
                <a:spcPct val="20000"/>
              </a:spcBef>
              <a:buClr>
                <a:srgbClr val="427730"/>
              </a:buClr>
              <a:buFont typeface="Wingdings" pitchFamily="2" charset="2"/>
              <a:buNone/>
              <a:defRPr/>
            </a:pPr>
            <a:endParaRPr lang="en-US" sz="2000" i="1" kern="0" dirty="0" smtClean="0">
              <a:latin typeface="Calibri" pitchFamily="34" charset="0"/>
              <a:cs typeface="Calibri" pitchFamily="34" charset="0"/>
            </a:endParaRPr>
          </a:p>
          <a:p>
            <a:pPr>
              <a:spcBef>
                <a:spcPct val="20000"/>
              </a:spcBef>
              <a:buClr>
                <a:srgbClr val="427730"/>
              </a:buClr>
              <a:buFont typeface="Wingdings" pitchFamily="2" charset="2"/>
              <a:buNone/>
              <a:defRPr/>
            </a:pPr>
            <a:r>
              <a:rPr lang="en-US" sz="2000" i="1" kern="0" dirty="0" smtClean="0">
                <a:latin typeface="Calibri" pitchFamily="34" charset="0"/>
                <a:cs typeface="Calibri" pitchFamily="34" charset="0"/>
              </a:rPr>
              <a:t>Laurie A. Van </a:t>
            </a:r>
            <a:r>
              <a:rPr lang="en-US" sz="2000" i="1" kern="0" dirty="0" err="1" smtClean="0">
                <a:latin typeface="Calibri" pitchFamily="34" charset="0"/>
                <a:cs typeface="Calibri" pitchFamily="34" charset="0"/>
              </a:rPr>
              <a:t>Egeren</a:t>
            </a:r>
            <a:r>
              <a:rPr lang="en-US" sz="2000" i="1" kern="0" dirty="0" smtClean="0">
                <a:latin typeface="Calibri" pitchFamily="34" charset="0"/>
                <a:cs typeface="Calibri" pitchFamily="34" charset="0"/>
              </a:rPr>
              <a:t>, </a:t>
            </a:r>
            <a:r>
              <a:rPr lang="en-US" sz="2000" i="1" kern="0" dirty="0" smtClean="0">
                <a:latin typeface="Calibri" pitchFamily="34" charset="0"/>
                <a:cs typeface="Calibri" pitchFamily="34" charset="0"/>
              </a:rPr>
              <a:t>Jamie Wu, Michigan </a:t>
            </a:r>
            <a:r>
              <a:rPr lang="en-US" sz="2000" i="1" kern="0" dirty="0" smtClean="0">
                <a:latin typeface="Calibri" pitchFamily="34" charset="0"/>
                <a:cs typeface="Calibri" pitchFamily="34" charset="0"/>
              </a:rPr>
              <a:t>State University</a:t>
            </a:r>
            <a:endParaRPr lang="en-US" sz="2000" i="1" kern="0" dirty="0">
              <a:latin typeface="Calibri" pitchFamily="34" charset="0"/>
              <a:cs typeface="Calibri" pitchFamily="34" charset="0"/>
            </a:endParaRPr>
          </a:p>
          <a:p>
            <a:pPr>
              <a:spcBef>
                <a:spcPct val="20000"/>
              </a:spcBef>
              <a:buClr>
                <a:srgbClr val="427730"/>
              </a:buClr>
              <a:buFont typeface="Wingdings" pitchFamily="2" charset="2"/>
              <a:buNone/>
              <a:defRPr/>
            </a:pPr>
            <a:r>
              <a:rPr lang="en-US" sz="2000" i="1" kern="0" dirty="0" smtClean="0">
                <a:latin typeface="Calibri" pitchFamily="34" charset="0"/>
                <a:cs typeface="Calibri" pitchFamily="34" charset="0"/>
              </a:rPr>
              <a:t>Angelina Garner, </a:t>
            </a:r>
            <a:r>
              <a:rPr lang="en-US" sz="2000" i="1" kern="0" dirty="0" smtClean="0">
                <a:latin typeface="Calibri" pitchFamily="34" charset="0"/>
                <a:cs typeface="Calibri" pitchFamily="34" charset="0"/>
              </a:rPr>
              <a:t>Charles Smith, David </a:t>
            </a:r>
            <a:r>
              <a:rPr lang="en-US" sz="2000" i="1" kern="0" dirty="0" smtClean="0">
                <a:latin typeface="Calibri" pitchFamily="34" charset="0"/>
                <a:cs typeface="Calibri" pitchFamily="34" charset="0"/>
              </a:rPr>
              <a:t>P. </a:t>
            </a:r>
            <a:r>
              <a:rPr lang="en-US" sz="2000" i="1" kern="0" dirty="0" err="1" smtClean="0">
                <a:latin typeface="Calibri" pitchFamily="34" charset="0"/>
                <a:cs typeface="Calibri" pitchFamily="34" charset="0"/>
              </a:rPr>
              <a:t>Weikert</a:t>
            </a:r>
            <a:r>
              <a:rPr lang="en-US" sz="2000" i="1" kern="0" dirty="0" smtClean="0">
                <a:latin typeface="Calibri" pitchFamily="34" charset="0"/>
                <a:cs typeface="Calibri" pitchFamily="34" charset="0"/>
              </a:rPr>
              <a:t> Center for Youth Program Quality</a:t>
            </a:r>
            <a:endParaRPr lang="en-US" sz="2000" i="1" kern="0" dirty="0">
              <a:latin typeface="Calibri" pitchFamily="34" charset="0"/>
              <a:cs typeface="Calibri" pitchFamily="34" charset="0"/>
            </a:endParaRPr>
          </a:p>
        </p:txBody>
      </p:sp>
      <p:sp>
        <p:nvSpPr>
          <p:cNvPr id="6" name="Rectangle 7"/>
          <p:cNvSpPr txBox="1">
            <a:spLocks noChangeArrowheads="1"/>
          </p:cNvSpPr>
          <p:nvPr/>
        </p:nvSpPr>
        <p:spPr bwMode="auto">
          <a:xfrm>
            <a:off x="397328" y="4953000"/>
            <a:ext cx="8686800" cy="1905000"/>
          </a:xfrm>
          <a:prstGeom prst="rect">
            <a:avLst/>
          </a:prstGeom>
          <a:noFill/>
          <a:ln w="9525">
            <a:noFill/>
            <a:miter lim="800000"/>
            <a:headEnd/>
            <a:tailEnd/>
          </a:ln>
        </p:spPr>
        <p:txBody>
          <a:bodyPr rIns="182880" anchor="ctr"/>
          <a:lstStyle/>
          <a:p>
            <a:pPr>
              <a:spcBef>
                <a:spcPct val="20000"/>
              </a:spcBef>
              <a:buClr>
                <a:srgbClr val="427730"/>
              </a:buClr>
              <a:buFont typeface="Wingdings" pitchFamily="2" charset="2"/>
              <a:buNone/>
              <a:defRPr/>
            </a:pPr>
            <a:r>
              <a:rPr lang="en-US" i="1" kern="0" dirty="0" smtClean="0">
                <a:latin typeface="Calibri" pitchFamily="34" charset="0"/>
                <a:cs typeface="Calibri" pitchFamily="34" charset="0"/>
              </a:rPr>
              <a:t>American Evaluation Association</a:t>
            </a:r>
          </a:p>
          <a:p>
            <a:pPr>
              <a:spcBef>
                <a:spcPct val="20000"/>
              </a:spcBef>
              <a:buClr>
                <a:srgbClr val="427730"/>
              </a:buClr>
              <a:buFont typeface="Wingdings" pitchFamily="2" charset="2"/>
              <a:buNone/>
              <a:defRPr/>
            </a:pPr>
            <a:r>
              <a:rPr lang="en-US" i="1" kern="0" dirty="0" smtClean="0">
                <a:latin typeface="Calibri" pitchFamily="34" charset="0"/>
                <a:cs typeface="Calibri" pitchFamily="34" charset="0"/>
              </a:rPr>
              <a:t>Minneapolis, MN</a:t>
            </a:r>
          </a:p>
          <a:p>
            <a:pPr>
              <a:spcBef>
                <a:spcPct val="20000"/>
              </a:spcBef>
              <a:buClr>
                <a:srgbClr val="427730"/>
              </a:buClr>
              <a:buFont typeface="Wingdings" pitchFamily="2" charset="2"/>
              <a:buNone/>
              <a:defRPr/>
            </a:pPr>
            <a:r>
              <a:rPr lang="en-US" i="1" kern="0" dirty="0" smtClean="0">
                <a:latin typeface="Calibri" pitchFamily="34" charset="0"/>
                <a:cs typeface="Calibri" pitchFamily="34" charset="0"/>
              </a:rPr>
              <a:t>October 26, 2012</a:t>
            </a:r>
            <a:endParaRPr lang="en-US" i="1" kern="0" dirty="0">
              <a:latin typeface="Calibri" pitchFamily="34" charset="0"/>
              <a:cs typeface="Calibri" pitchFamily="34" charset="0"/>
            </a:endParaRPr>
          </a:p>
        </p:txBody>
      </p:sp>
    </p:spTree>
    <p:extLst>
      <p:ext uri="{BB962C8B-B14F-4D97-AF65-F5344CB8AC3E}">
        <p14:creationId xmlns:p14="http://schemas.microsoft.com/office/powerpoint/2010/main" val="2993720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60830" y="304800"/>
            <a:ext cx="8398565"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b="1" dirty="0" smtClean="0">
                <a:latin typeface="Calibri" pitchFamily="34" charset="0"/>
                <a:cs typeface="Calibri" pitchFamily="34" charset="0"/>
              </a:rPr>
              <a:t>Cost-Effective Data Reports</a:t>
            </a:r>
            <a:endParaRPr lang="en-US" sz="4400" b="1" dirty="0">
              <a:latin typeface="Calibri" pitchFamily="34" charset="0"/>
              <a:cs typeface="Calibri" pitchFamily="34" charset="0"/>
            </a:endParaRPr>
          </a:p>
        </p:txBody>
      </p:sp>
      <p:pic>
        <p:nvPicPr>
          <p:cNvPr id="5122" name="Picture 2" descr="http://colophon.com/gallery/minsky/jpegs/che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0496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869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60830" y="304800"/>
            <a:ext cx="8398565"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b="1" dirty="0" smtClean="0">
                <a:latin typeface="Calibri" pitchFamily="34" charset="0"/>
                <a:cs typeface="Calibri" pitchFamily="34" charset="0"/>
              </a:rPr>
              <a:t>Cost-Effective Data Reports</a:t>
            </a:r>
            <a:endParaRPr lang="en-US" sz="4400" b="1" dirty="0">
              <a:latin typeface="Calibri" pitchFamily="34" charset="0"/>
              <a:cs typeface="Calibri" pitchFamily="34" charset="0"/>
            </a:endParaRPr>
          </a:p>
        </p:txBody>
      </p:sp>
      <p:pic>
        <p:nvPicPr>
          <p:cNvPr id="5122" name="Picture 2" descr="http://colophon.com/gallery/minsky/jpegs/che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04967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3473" y="304800"/>
            <a:ext cx="5373275" cy="7725192"/>
          </a:xfrm>
          <a:prstGeom prst="rect">
            <a:avLst/>
          </a:prstGeom>
          <a:noFill/>
        </p:spPr>
        <p:txBody>
          <a:bodyPr wrap="square" rtlCol="0">
            <a:spAutoFit/>
          </a:bodyPr>
          <a:lstStyle/>
          <a:p>
            <a:r>
              <a:rPr lang="en-US" sz="49600" b="1" dirty="0" smtClean="0">
                <a:solidFill>
                  <a:srgbClr val="FF0000"/>
                </a:solidFill>
                <a:latin typeface="Arial Black" pitchFamily="34" charset="0"/>
              </a:rPr>
              <a:t>X</a:t>
            </a:r>
            <a:endParaRPr lang="en-US" sz="49600" b="1" dirty="0">
              <a:solidFill>
                <a:srgbClr val="FF0000"/>
              </a:solidFill>
              <a:latin typeface="Arial Black" pitchFamily="34" charset="0"/>
            </a:endParaRPr>
          </a:p>
        </p:txBody>
      </p:sp>
    </p:spTree>
    <p:extLst>
      <p:ext uri="{BB962C8B-B14F-4D97-AF65-F5344CB8AC3E}">
        <p14:creationId xmlns:p14="http://schemas.microsoft.com/office/powerpoint/2010/main" val="280863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830" y="304800"/>
            <a:ext cx="8398565"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b="1" dirty="0" smtClean="0">
                <a:latin typeface="Calibri" pitchFamily="34" charset="0"/>
                <a:cs typeface="Calibri" pitchFamily="34" charset="0"/>
              </a:rPr>
              <a:t>Capacity-Building for Data Use</a:t>
            </a:r>
            <a:endParaRPr lang="en-US" sz="4400" b="1" dirty="0">
              <a:latin typeface="Calibri" pitchFamily="34" charset="0"/>
              <a:cs typeface="Calibri" pitchFamily="34" charset="0"/>
            </a:endParaRPr>
          </a:p>
        </p:txBody>
      </p:sp>
      <p:pic>
        <p:nvPicPr>
          <p:cNvPr id="6146" name="Picture 2" descr="http://michaelwarden.com/wp-content/uploads/2012/02/Pconvo-photo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12" y="1295400"/>
            <a:ext cx="6629400" cy="764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5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685800"/>
            <a:ext cx="10150477" cy="830997"/>
          </a:xfrm>
          <a:prstGeom prst="rect">
            <a:avLst/>
          </a:prstGeom>
          <a:solidFill>
            <a:srgbClr val="FF0000"/>
          </a:solidFill>
        </p:spPr>
        <p:txBody>
          <a:bodyPr wrap="square" rtlCol="0">
            <a:spAutoFit/>
          </a:bodyPr>
          <a:lstStyle/>
          <a:p>
            <a:pPr marL="2743200" indent="-623888"/>
            <a:r>
              <a:rPr lang="en-US" sz="4800" b="1" dirty="0" smtClean="0">
                <a:solidFill>
                  <a:schemeClr val="bg1"/>
                </a:solidFill>
                <a:latin typeface="Calibri" pitchFamily="34" charset="0"/>
                <a:cs typeface="Calibri" pitchFamily="34" charset="0"/>
              </a:rPr>
              <a:t>1. Standard quality indicators</a:t>
            </a:r>
            <a:endParaRPr lang="en-US" sz="4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9265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533400"/>
            <a:ext cx="8458200" cy="990600"/>
          </a:xfrm>
        </p:spPr>
        <p:txBody>
          <a:bodyPr>
            <a:normAutofit/>
          </a:bodyPr>
          <a:lstStyle/>
          <a:p>
            <a:r>
              <a:rPr lang="en-US" sz="5400" b="1" dirty="0" smtClean="0">
                <a:latin typeface="Calibri" pitchFamily="34" charset="0"/>
                <a:cs typeface="Calibri" pitchFamily="34" charset="0"/>
              </a:rPr>
              <a:t>Identify Indicators</a:t>
            </a:r>
            <a:endParaRPr lang="en-US" sz="5400" b="1" dirty="0" smtClean="0">
              <a:latin typeface="Calibri" pitchFamily="34" charset="0"/>
              <a:cs typeface="Calibri" pitchFamily="34" charset="0"/>
            </a:endParaRPr>
          </a:p>
        </p:txBody>
      </p:sp>
      <p:graphicFrame>
        <p:nvGraphicFramePr>
          <p:cNvPr id="3" name="Diagram 2"/>
          <p:cNvGraphicFramePr/>
          <p:nvPr>
            <p:extLst>
              <p:ext uri="{D42A27DB-BD31-4B8C-83A1-F6EECF244321}">
                <p14:modId xmlns:p14="http://schemas.microsoft.com/office/powerpoint/2010/main" val="2777610449"/>
              </p:ext>
            </p:extLst>
          </p:nvPr>
        </p:nvGraphicFramePr>
        <p:xfrm>
          <a:off x="609600" y="9906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57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Title 1"/>
          <p:cNvSpPr>
            <a:spLocks noGrp="1"/>
          </p:cNvSpPr>
          <p:nvPr>
            <p:ph type="title"/>
          </p:nvPr>
        </p:nvSpPr>
        <p:spPr>
          <a:xfrm>
            <a:off x="381000" y="32657"/>
            <a:ext cx="8229600" cy="990600"/>
          </a:xfrm>
        </p:spPr>
        <p:txBody>
          <a:bodyPr>
            <a:normAutofit/>
          </a:bodyPr>
          <a:lstStyle/>
          <a:p>
            <a:r>
              <a:rPr lang="en-US" b="1" dirty="0" smtClean="0"/>
              <a:t>1. Instructional Context</a:t>
            </a:r>
            <a:endParaRPr lang="en-US" b="1" dirty="0" smtClean="0"/>
          </a:p>
        </p:txBody>
      </p:sp>
      <p:pic>
        <p:nvPicPr>
          <p:cNvPr id="7170" name="Picture 2" descr="http://cornedbeefhash.files.wordpress.com/2011/07/picture-3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129629"/>
            <a:ext cx="10058400" cy="557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Title 1"/>
          <p:cNvSpPr>
            <a:spLocks noGrp="1"/>
          </p:cNvSpPr>
          <p:nvPr>
            <p:ph type="title"/>
          </p:nvPr>
        </p:nvSpPr>
        <p:spPr>
          <a:xfrm>
            <a:off x="381000" y="309880"/>
            <a:ext cx="8229600" cy="990600"/>
          </a:xfrm>
        </p:spPr>
        <p:txBody>
          <a:bodyPr>
            <a:normAutofit/>
          </a:bodyPr>
          <a:lstStyle/>
          <a:p>
            <a:r>
              <a:rPr lang="en-US" b="1" dirty="0"/>
              <a:t>2</a:t>
            </a:r>
            <a:r>
              <a:rPr lang="en-US" b="1" dirty="0" smtClean="0"/>
              <a:t>. Organizational Context</a:t>
            </a:r>
            <a:endParaRPr lang="en-US" b="1" dirty="0" smtClean="0"/>
          </a:p>
        </p:txBody>
      </p:sp>
      <p:pic>
        <p:nvPicPr>
          <p:cNvPr id="8194" name="Picture 2" descr="http://2.bp.blogspot.com/_QM8gvBUPTow/SgIDqeJMcMI/AAAAAAAADtc/_0VaRdIEBBw/s400/l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00480"/>
            <a:ext cx="6858000" cy="539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46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descr="http://www.theedgeonlife.org/img/content/user_images/5/original_Commun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4971"/>
            <a:ext cx="7162800" cy="716280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0988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t>3. Positive Relationships</a:t>
            </a:r>
            <a:endParaRPr lang="en-US" b="1" dirty="0" smtClean="0"/>
          </a:p>
        </p:txBody>
      </p:sp>
    </p:spTree>
    <p:extLst>
      <p:ext uri="{BB962C8B-B14F-4D97-AF65-F5344CB8AC3E}">
        <p14:creationId xmlns:p14="http://schemas.microsoft.com/office/powerpoint/2010/main" val="1874663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smtClean="0">
                <a:latin typeface="Calibri" pitchFamily="34" charset="0"/>
                <a:cs typeface="Calibri" pitchFamily="34" charset="0"/>
              </a:rPr>
              <a:t>Select Data Sources</a:t>
            </a:r>
            <a:endParaRPr lang="en-US" b="1"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795914400"/>
              </p:ext>
            </p:extLst>
          </p:nvPr>
        </p:nvGraphicFramePr>
        <p:xfrm>
          <a:off x="609600" y="1219200"/>
          <a:ext cx="7924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028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52400" y="304800"/>
            <a:ext cx="3429000" cy="4572000"/>
          </a:xfrm>
        </p:spPr>
        <p:txBody>
          <a:bodyPr anchor="t">
            <a:noAutofit/>
          </a:bodyPr>
          <a:lstStyle/>
          <a:p>
            <a:r>
              <a:rPr lang="en-US" sz="4400" b="1" dirty="0" smtClean="0">
                <a:latin typeface="Calibri" pitchFamily="34" charset="0"/>
                <a:cs typeface="Calibri" pitchFamily="34" charset="0"/>
              </a:rPr>
              <a:t>Comparability: </a:t>
            </a:r>
            <a:r>
              <a:rPr lang="en-US" sz="4400" dirty="0" smtClean="0">
                <a:latin typeface="Calibri" pitchFamily="34" charset="0"/>
                <a:cs typeface="Calibri" pitchFamily="34" charset="0"/>
              </a:rPr>
              <a:t>Weighted </a:t>
            </a:r>
            <a:br>
              <a:rPr lang="en-US" sz="4400" dirty="0" smtClean="0">
                <a:latin typeface="Calibri" pitchFamily="34" charset="0"/>
                <a:cs typeface="Calibri" pitchFamily="34" charset="0"/>
              </a:rPr>
            </a:br>
            <a:r>
              <a:rPr lang="en-US" sz="4400" dirty="0" smtClean="0">
                <a:latin typeface="Calibri" pitchFamily="34" charset="0"/>
                <a:cs typeface="Calibri" pitchFamily="34" charset="0"/>
              </a:rPr>
              <a:t>10- </a:t>
            </a:r>
            <a:r>
              <a:rPr lang="en-US" sz="4400" dirty="0" err="1" smtClean="0">
                <a:latin typeface="Calibri" pitchFamily="34" charset="0"/>
                <a:cs typeface="Calibri" pitchFamily="34" charset="0"/>
              </a:rPr>
              <a:t>pt</a:t>
            </a:r>
            <a:r>
              <a:rPr lang="en-US" sz="4400" dirty="0" smtClean="0">
                <a:latin typeface="Calibri" pitchFamily="34" charset="0"/>
                <a:cs typeface="Calibri" pitchFamily="34" charset="0"/>
              </a:rPr>
              <a:t> scale</a:t>
            </a:r>
            <a:endParaRPr lang="en-US" sz="4400"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26010397"/>
              </p:ext>
            </p:extLst>
          </p:nvPr>
        </p:nvGraphicFramePr>
        <p:xfrm>
          <a:off x="3810000" y="573315"/>
          <a:ext cx="5029200" cy="5736045"/>
        </p:xfrm>
        <a:graphic>
          <a:graphicData uri="http://schemas.openxmlformats.org/drawingml/2006/table">
            <a:tbl>
              <a:tblPr firstRow="1" firstCol="1" lastRow="1" lastCol="1" bandRow="1" bandCol="1">
                <a:tableStyleId>{69012ECD-51FC-41F1-AA8D-1B2483CD663E}</a:tableStyleId>
              </a:tblPr>
              <a:tblGrid>
                <a:gridCol w="3795270"/>
                <a:gridCol w="1233930"/>
              </a:tblGrid>
              <a:tr h="266700">
                <a:tc>
                  <a:txBody>
                    <a:bodyPr/>
                    <a:lstStyle/>
                    <a:p>
                      <a:pPr marL="0" marR="0">
                        <a:spcBef>
                          <a:spcPts val="240"/>
                        </a:spcBef>
                        <a:spcAft>
                          <a:spcPts val="240"/>
                        </a:spcAft>
                      </a:pPr>
                      <a:r>
                        <a:rPr lang="en-US" sz="1800" dirty="0">
                          <a:effectLst/>
                          <a:latin typeface="Calibri" pitchFamily="34" charset="0"/>
                          <a:cs typeface="Calibri" pitchFamily="34" charset="0"/>
                        </a:rPr>
                        <a:t>Measure</a:t>
                      </a:r>
                      <a:endParaRPr lang="en-US" sz="160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1800" dirty="0">
                          <a:effectLst/>
                          <a:latin typeface="Calibri" pitchFamily="34" charset="0"/>
                          <a:cs typeface="Calibri" pitchFamily="34" charset="0"/>
                        </a:rPr>
                        <a:t>Weight</a:t>
                      </a:r>
                      <a:endParaRPr lang="en-US" sz="1600" dirty="0">
                        <a:effectLst/>
                        <a:latin typeface="Calibri" pitchFamily="34" charset="0"/>
                        <a:ea typeface="Times New Roman"/>
                        <a:cs typeface="Calibri" pitchFamily="34" charset="0"/>
                      </a:endParaRPr>
                    </a:p>
                  </a:txBody>
                  <a:tcPr marL="68580" marR="68580" marT="0" marB="0" anchor="ctr"/>
                </a:tc>
              </a:tr>
              <a:tr h="533400">
                <a:tc>
                  <a:txBody>
                    <a:bodyPr/>
                    <a:lstStyle/>
                    <a:p>
                      <a:pPr marL="0" marR="0">
                        <a:spcBef>
                          <a:spcPts val="240"/>
                        </a:spcBef>
                        <a:spcAft>
                          <a:spcPts val="240"/>
                        </a:spcAft>
                      </a:pPr>
                      <a:r>
                        <a:rPr lang="en-US" sz="2000" b="0" dirty="0">
                          <a:effectLst/>
                          <a:latin typeface="Calibri" pitchFamily="34" charset="0"/>
                          <a:cs typeface="Calibri" pitchFamily="34" charset="0"/>
                        </a:rPr>
                        <a:t>Academic activity participation </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1.5</a:t>
                      </a:r>
                      <a:endParaRPr lang="en-US" sz="2800" dirty="0">
                        <a:effectLst/>
                        <a:latin typeface="Calibri" pitchFamily="34" charset="0"/>
                        <a:ea typeface="Times New Roman"/>
                        <a:cs typeface="Calibri" pitchFamily="34" charset="0"/>
                      </a:endParaRPr>
                    </a:p>
                  </a:txBody>
                  <a:tcPr marL="68580" marR="68580" marT="0" marB="0" anchor="ctr"/>
                </a:tc>
              </a:tr>
              <a:tr h="981165">
                <a:tc>
                  <a:txBody>
                    <a:bodyPr/>
                    <a:lstStyle/>
                    <a:p>
                      <a:pPr marL="0" marR="0">
                        <a:spcBef>
                          <a:spcPts val="240"/>
                        </a:spcBef>
                        <a:spcAft>
                          <a:spcPts val="240"/>
                        </a:spcAft>
                      </a:pPr>
                      <a:r>
                        <a:rPr lang="en-US" sz="2000" b="0" dirty="0">
                          <a:effectLst/>
                          <a:latin typeface="Calibri" pitchFamily="34" charset="0"/>
                          <a:cs typeface="Calibri" pitchFamily="34" charset="0"/>
                        </a:rPr>
                        <a:t>Homework help/tutoring participation for academically at-risk students</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1.5</a:t>
                      </a:r>
                      <a:endParaRPr lang="en-US" sz="2800" dirty="0">
                        <a:effectLst/>
                        <a:latin typeface="Calibri" pitchFamily="34" charset="0"/>
                        <a:ea typeface="Times New Roman"/>
                        <a:cs typeface="Calibri" pitchFamily="34" charset="0"/>
                      </a:endParaRPr>
                    </a:p>
                  </a:txBody>
                  <a:tcPr marL="68580" marR="68580" marT="0" marB="0" anchor="ctr"/>
                </a:tc>
              </a:tr>
              <a:tr h="533400">
                <a:tc>
                  <a:txBody>
                    <a:bodyPr/>
                    <a:lstStyle/>
                    <a:p>
                      <a:pPr marL="0" marR="0">
                        <a:spcBef>
                          <a:spcPts val="240"/>
                        </a:spcBef>
                        <a:spcAft>
                          <a:spcPts val="240"/>
                        </a:spcAft>
                      </a:pPr>
                      <a:r>
                        <a:rPr lang="en-US" sz="2000" b="0" dirty="0">
                          <a:effectLst/>
                          <a:latin typeface="Calibri" pitchFamily="34" charset="0"/>
                          <a:cs typeface="Calibri" pitchFamily="34" charset="0"/>
                        </a:rPr>
                        <a:t>Academic enrichment participation</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1.5</a:t>
                      </a:r>
                      <a:endParaRPr lang="en-US" sz="2800" dirty="0">
                        <a:effectLst/>
                        <a:latin typeface="Calibri" pitchFamily="34" charset="0"/>
                        <a:ea typeface="Times New Roman"/>
                        <a:cs typeface="Calibri" pitchFamily="34" charset="0"/>
                      </a:endParaRPr>
                    </a:p>
                  </a:txBody>
                  <a:tcPr marL="68580" marR="68580" marT="0" marB="0" anchor="ctr"/>
                </a:tc>
              </a:tr>
              <a:tr h="533400">
                <a:tc>
                  <a:txBody>
                    <a:bodyPr/>
                    <a:lstStyle/>
                    <a:p>
                      <a:pPr marL="0" marR="0">
                        <a:spcBef>
                          <a:spcPts val="240"/>
                        </a:spcBef>
                        <a:spcAft>
                          <a:spcPts val="240"/>
                        </a:spcAft>
                      </a:pPr>
                      <a:r>
                        <a:rPr lang="en-US" sz="2000" b="0" dirty="0">
                          <a:effectLst/>
                          <a:latin typeface="Calibri" pitchFamily="34" charset="0"/>
                          <a:cs typeface="Calibri" pitchFamily="34" charset="0"/>
                        </a:rPr>
                        <a:t>Activities informed by grade-level content standards</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a:t>
                      </a:r>
                      <a:endParaRPr lang="en-US" sz="2800" dirty="0">
                        <a:effectLst/>
                        <a:latin typeface="Calibri" pitchFamily="34" charset="0"/>
                        <a:ea typeface="Times New Roman"/>
                        <a:cs typeface="Calibri" pitchFamily="34" charset="0"/>
                      </a:endParaRPr>
                    </a:p>
                  </a:txBody>
                  <a:tcPr marL="68580" marR="68580" marT="0" marB="0" anchor="ctr"/>
                </a:tc>
              </a:tr>
              <a:tr h="304800">
                <a:tc>
                  <a:txBody>
                    <a:bodyPr/>
                    <a:lstStyle/>
                    <a:p>
                      <a:pPr marL="0" marR="0">
                        <a:spcBef>
                          <a:spcPts val="240"/>
                        </a:spcBef>
                        <a:spcAft>
                          <a:spcPts val="240"/>
                        </a:spcAft>
                      </a:pPr>
                      <a:r>
                        <a:rPr lang="en-US" sz="2000" b="0" dirty="0">
                          <a:effectLst/>
                          <a:latin typeface="Calibri" pitchFamily="34" charset="0"/>
                          <a:cs typeface="Calibri" pitchFamily="34" charset="0"/>
                        </a:rPr>
                        <a:t>Student reports of academic support quality</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1.5</a:t>
                      </a:r>
                      <a:endParaRPr lang="en-US" sz="2800" dirty="0">
                        <a:effectLst/>
                        <a:latin typeface="Calibri" pitchFamily="34" charset="0"/>
                        <a:ea typeface="Times New Roman"/>
                        <a:cs typeface="Calibri" pitchFamily="34" charset="0"/>
                      </a:endParaRPr>
                    </a:p>
                  </a:txBody>
                  <a:tcPr marL="68580" marR="68580" marT="0" marB="0" anchor="ctr"/>
                </a:tc>
              </a:tr>
              <a:tr h="0">
                <a:tc>
                  <a:txBody>
                    <a:bodyPr/>
                    <a:lstStyle/>
                    <a:p>
                      <a:pPr marL="0" marR="0">
                        <a:spcBef>
                          <a:spcPts val="240"/>
                        </a:spcBef>
                        <a:spcAft>
                          <a:spcPts val="240"/>
                        </a:spcAft>
                      </a:pPr>
                      <a:r>
                        <a:rPr lang="en-US" sz="2000" b="0" dirty="0">
                          <a:effectLst/>
                          <a:latin typeface="Calibri" pitchFamily="34" charset="0"/>
                          <a:cs typeface="Calibri" pitchFamily="34" charset="0"/>
                        </a:rPr>
                        <a:t>Academics is top priority</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.5</a:t>
                      </a:r>
                      <a:endParaRPr lang="en-US" sz="2800" dirty="0">
                        <a:effectLst/>
                        <a:latin typeface="Calibri" pitchFamily="34" charset="0"/>
                        <a:ea typeface="Times New Roman"/>
                        <a:cs typeface="Calibri" pitchFamily="34" charset="0"/>
                      </a:endParaRPr>
                    </a:p>
                  </a:txBody>
                  <a:tcPr marL="68580" marR="68580" marT="0" marB="0" anchor="ctr"/>
                </a:tc>
              </a:tr>
              <a:tr h="533400">
                <a:tc>
                  <a:txBody>
                    <a:bodyPr/>
                    <a:lstStyle/>
                    <a:p>
                      <a:pPr marL="0" marR="0">
                        <a:spcBef>
                          <a:spcPts val="240"/>
                        </a:spcBef>
                        <a:spcAft>
                          <a:spcPts val="240"/>
                        </a:spcAft>
                      </a:pPr>
                      <a:r>
                        <a:rPr lang="en-US" sz="2000" b="0" dirty="0">
                          <a:effectLst/>
                          <a:latin typeface="Calibri" pitchFamily="34" charset="0"/>
                          <a:cs typeface="Calibri" pitchFamily="34" charset="0"/>
                        </a:rPr>
                        <a:t>Supervisor connection to school-day content</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a:t>
                      </a:r>
                      <a:endParaRPr lang="en-US" sz="2800" dirty="0">
                        <a:effectLst/>
                        <a:latin typeface="Calibri" pitchFamily="34" charset="0"/>
                        <a:ea typeface="Times New Roman"/>
                        <a:cs typeface="Calibri" pitchFamily="34" charset="0"/>
                      </a:endParaRPr>
                    </a:p>
                  </a:txBody>
                  <a:tcPr marL="68580" marR="68580" marT="0" marB="0" anchor="ctr"/>
                </a:tc>
              </a:tr>
              <a:tr h="533400">
                <a:tc>
                  <a:txBody>
                    <a:bodyPr/>
                    <a:lstStyle/>
                    <a:p>
                      <a:pPr marL="0" marR="0">
                        <a:spcBef>
                          <a:spcPts val="240"/>
                        </a:spcBef>
                        <a:spcAft>
                          <a:spcPts val="240"/>
                        </a:spcAft>
                      </a:pPr>
                      <a:r>
                        <a:rPr lang="en-US" sz="2000" b="0" dirty="0">
                          <a:effectLst/>
                          <a:latin typeface="Calibri" pitchFamily="34" charset="0"/>
                          <a:cs typeface="Calibri" pitchFamily="34" charset="0"/>
                        </a:rPr>
                        <a:t>Staff connection to school-day content</a:t>
                      </a:r>
                      <a:endParaRPr lang="en-US" sz="1800" b="0" dirty="0">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effectLst/>
                          <a:latin typeface="Calibri" pitchFamily="34" charset="0"/>
                          <a:cs typeface="Calibri" pitchFamily="34" charset="0"/>
                        </a:rPr>
                        <a:t>1.5</a:t>
                      </a:r>
                      <a:endParaRPr lang="en-US" sz="2800" dirty="0">
                        <a:effectLst/>
                        <a:latin typeface="Calibri" pitchFamily="34" charset="0"/>
                        <a:ea typeface="Times New Roman"/>
                        <a:cs typeface="Calibri" pitchFamily="34" charset="0"/>
                      </a:endParaRPr>
                    </a:p>
                  </a:txBody>
                  <a:tcPr marL="68580" marR="68580" marT="0" marB="0" anchor="ctr"/>
                </a:tc>
              </a:tr>
              <a:tr h="266700">
                <a:tc>
                  <a:txBody>
                    <a:bodyPr/>
                    <a:lstStyle/>
                    <a:p>
                      <a:pPr marL="0" marR="0">
                        <a:spcBef>
                          <a:spcPts val="240"/>
                        </a:spcBef>
                        <a:spcAft>
                          <a:spcPts val="240"/>
                        </a:spcAft>
                      </a:pPr>
                      <a:r>
                        <a:rPr lang="en-US" sz="2800" b="1" dirty="0">
                          <a:solidFill>
                            <a:srgbClr val="FF0000"/>
                          </a:solidFill>
                          <a:effectLst/>
                          <a:latin typeface="Calibri" pitchFamily="34" charset="0"/>
                          <a:cs typeface="Calibri" pitchFamily="34" charset="0"/>
                        </a:rPr>
                        <a:t>Total</a:t>
                      </a:r>
                      <a:endParaRPr lang="en-US" sz="2400" b="1" dirty="0">
                        <a:solidFill>
                          <a:srgbClr val="FF0000"/>
                        </a:solidFill>
                        <a:effectLst/>
                        <a:latin typeface="Calibri" pitchFamily="34" charset="0"/>
                        <a:ea typeface="Times New Roman"/>
                        <a:cs typeface="Calibri" pitchFamily="34" charset="0"/>
                      </a:endParaRPr>
                    </a:p>
                  </a:txBody>
                  <a:tcPr marL="68580" marR="68580" marT="0" marB="0"/>
                </a:tc>
                <a:tc>
                  <a:txBody>
                    <a:bodyPr/>
                    <a:lstStyle/>
                    <a:p>
                      <a:pPr marL="0" marR="0" algn="ctr">
                        <a:spcBef>
                          <a:spcPts val="240"/>
                        </a:spcBef>
                        <a:spcAft>
                          <a:spcPts val="240"/>
                        </a:spcAft>
                      </a:pPr>
                      <a:r>
                        <a:rPr lang="en-US" sz="3200" dirty="0">
                          <a:solidFill>
                            <a:srgbClr val="FF0000"/>
                          </a:solidFill>
                          <a:effectLst/>
                          <a:latin typeface="Calibri" pitchFamily="34" charset="0"/>
                          <a:cs typeface="Calibri" pitchFamily="34" charset="0"/>
                        </a:rPr>
                        <a:t>10</a:t>
                      </a:r>
                      <a:endParaRPr lang="en-US" sz="2800" dirty="0">
                        <a:solidFill>
                          <a:srgbClr val="FF0000"/>
                        </a:solidFill>
                        <a:effectLst/>
                        <a:latin typeface="Calibri" pitchFamily="34" charset="0"/>
                        <a:ea typeface="Times New Roman"/>
                        <a:cs typeface="Calibri" pitchFamily="34" charset="0"/>
                      </a:endParaRPr>
                    </a:p>
                  </a:txBody>
                  <a:tcPr marL="68580" marR="68580" marT="0" marB="0" anchor="ctr"/>
                </a:tc>
              </a:tr>
            </a:tbl>
          </a:graphicData>
        </a:graphic>
      </p:graphicFrame>
    </p:spTree>
    <p:extLst>
      <p:ext uri="{BB962C8B-B14F-4D97-AF65-F5344CB8AC3E}">
        <p14:creationId xmlns:p14="http://schemas.microsoft.com/office/powerpoint/2010/main" val="400891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ghlandjr.spps.org/uploads/21cclc_logo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38620"/>
            <a:ext cx="1591056" cy="1605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ringtreeacademy.com/images/aftersch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856" y="533400"/>
            <a:ext cx="3567112" cy="28107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http://worldonline.media.clients.ellingtoncms.com/img/croppedphotos/2009/10/24/cjh_fitness_mly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17950"/>
          <a:stretch/>
        </p:blipFill>
        <p:spPr bwMode="auto">
          <a:xfrm>
            <a:off x="405384" y="3666744"/>
            <a:ext cx="5001768" cy="2705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oregonstate.edu/precollege/blog/wp-content/uploads/2011/02/SatAcad.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533394"/>
            <a:ext cx="2971799" cy="2971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 y="503149"/>
            <a:ext cx="3657600" cy="2308324"/>
          </a:xfrm>
          <a:prstGeom prst="rect">
            <a:avLst/>
          </a:prstGeom>
          <a:noFill/>
        </p:spPr>
        <p:txBody>
          <a:bodyPr wrap="square" rtlCol="0">
            <a:spAutoFit/>
          </a:bodyPr>
          <a:lstStyle/>
          <a:p>
            <a:r>
              <a:rPr lang="en-US" sz="3600" b="1" dirty="0" smtClean="0">
                <a:latin typeface="Calibri" pitchFamily="34" charset="0"/>
                <a:cs typeface="Calibri" pitchFamily="34" charset="0"/>
              </a:rPr>
              <a:t>21</a:t>
            </a:r>
            <a:r>
              <a:rPr lang="en-US" sz="3600" b="1" baseline="30000" dirty="0" smtClean="0">
                <a:latin typeface="Calibri" pitchFamily="34" charset="0"/>
                <a:cs typeface="Calibri" pitchFamily="34" charset="0"/>
              </a:rPr>
              <a:t>st</a:t>
            </a:r>
            <a:r>
              <a:rPr lang="en-US" sz="3600" b="1" dirty="0" smtClean="0">
                <a:latin typeface="Calibri" pitchFamily="34" charset="0"/>
                <a:cs typeface="Calibri" pitchFamily="34" charset="0"/>
              </a:rPr>
              <a:t> Century Community Learning </a:t>
            </a:r>
          </a:p>
          <a:p>
            <a:r>
              <a:rPr lang="en-US" sz="3600" b="1" dirty="0" smtClean="0">
                <a:latin typeface="Calibri" pitchFamily="34" charset="0"/>
                <a:cs typeface="Calibri" pitchFamily="34" charset="0"/>
              </a:rPr>
              <a:t>Centers</a:t>
            </a:r>
            <a:endParaRPr lang="en-US" sz="3600" b="1" dirty="0">
              <a:latin typeface="Calibri" pitchFamily="34" charset="0"/>
              <a:cs typeface="Calibri" pitchFamily="34" charset="0"/>
            </a:endParaRPr>
          </a:p>
        </p:txBody>
      </p:sp>
    </p:spTree>
    <p:extLst>
      <p:ext uri="{BB962C8B-B14F-4D97-AF65-F5344CB8AC3E}">
        <p14:creationId xmlns:p14="http://schemas.microsoft.com/office/powerpoint/2010/main" val="911908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457060286"/>
              </p:ext>
            </p:extLst>
          </p:nvPr>
        </p:nvGraphicFramePr>
        <p:xfrm>
          <a:off x="152400" y="533400"/>
          <a:ext cx="87630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048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1073849716"/>
              </p:ext>
            </p:extLst>
          </p:nvPr>
        </p:nvGraphicFramePr>
        <p:xfrm>
          <a:off x="152400" y="533400"/>
          <a:ext cx="87630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Arrow 4"/>
          <p:cNvSpPr/>
          <p:nvPr/>
        </p:nvSpPr>
        <p:spPr>
          <a:xfrm>
            <a:off x="990600" y="1943100"/>
            <a:ext cx="9144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86616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712632382"/>
              </p:ext>
            </p:extLst>
          </p:nvPr>
        </p:nvGraphicFramePr>
        <p:xfrm>
          <a:off x="152400" y="533400"/>
          <a:ext cx="8763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69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3182478758"/>
              </p:ext>
            </p:extLst>
          </p:nvPr>
        </p:nvGraphicFramePr>
        <p:xfrm>
          <a:off x="152400" y="533400"/>
          <a:ext cx="8763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523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3727031609"/>
              </p:ext>
            </p:extLst>
          </p:nvPr>
        </p:nvGraphicFramePr>
        <p:xfrm>
          <a:off x="228600" y="852714"/>
          <a:ext cx="8763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313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5401" y="1752600"/>
            <a:ext cx="8991601" cy="5226825"/>
          </a:xfrm>
          <a:prstGeom prst="rect">
            <a:avLst/>
          </a:prstGeom>
          <a:noFill/>
          <a:ln w="9525">
            <a:solidFill>
              <a:schemeClr val="tx1"/>
            </a:solidFill>
            <a:miter lim="800000"/>
            <a:headEnd/>
            <a:tailEnd/>
          </a:ln>
        </p:spPr>
      </p:pic>
      <p:sp>
        <p:nvSpPr>
          <p:cNvPr id="3" name="Title 1"/>
          <p:cNvSpPr txBox="1">
            <a:spLocks/>
          </p:cNvSpPr>
          <p:nvPr/>
        </p:nvSpPr>
        <p:spPr>
          <a:xfrm>
            <a:off x="221343" y="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Go deeper – comparisons on measures</a:t>
            </a:r>
            <a:endParaRPr lang="en-US" b="1" dirty="0" smtClean="0">
              <a:latin typeface="Calibri" pitchFamily="34" charset="0"/>
              <a:cs typeface="Calibri" pitchFamily="34" charset="0"/>
            </a:endParaRPr>
          </a:p>
        </p:txBody>
      </p:sp>
      <p:sp>
        <p:nvSpPr>
          <p:cNvPr id="4" name="Right Brace 3"/>
          <p:cNvSpPr/>
          <p:nvPr/>
        </p:nvSpPr>
        <p:spPr>
          <a:xfrm rot="16200000">
            <a:off x="6451600" y="-457200"/>
            <a:ext cx="381000" cy="4191000"/>
          </a:xfrm>
          <a:prstGeom prst="righ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 name="TextBox 1"/>
          <p:cNvSpPr txBox="1"/>
          <p:nvPr/>
        </p:nvSpPr>
        <p:spPr>
          <a:xfrm>
            <a:off x="5998027" y="723891"/>
            <a:ext cx="1288143" cy="914408"/>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Sites</a:t>
            </a:r>
            <a:endParaRPr lang="en-US" sz="4000" b="1" dirty="0">
              <a:solidFill>
                <a:srgbClr val="FF0000"/>
              </a:solidFill>
              <a:latin typeface="Calibri" pitchFamily="34" charset="0"/>
              <a:cs typeface="Calibri" pitchFamily="34" charset="0"/>
            </a:endParaRPr>
          </a:p>
        </p:txBody>
      </p:sp>
      <p:sp>
        <p:nvSpPr>
          <p:cNvPr id="6" name="TextBox 1"/>
          <p:cNvSpPr txBox="1"/>
          <p:nvPr/>
        </p:nvSpPr>
        <p:spPr>
          <a:xfrm>
            <a:off x="3556000" y="723891"/>
            <a:ext cx="1288143" cy="914408"/>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Org</a:t>
            </a:r>
            <a:endParaRPr lang="en-US" sz="4000" b="1" dirty="0">
              <a:solidFill>
                <a:srgbClr val="FF0000"/>
              </a:solidFill>
              <a:latin typeface="Calibri" pitchFamily="34" charset="0"/>
              <a:cs typeface="Calibri" pitchFamily="34" charset="0"/>
            </a:endParaRPr>
          </a:p>
        </p:txBody>
      </p:sp>
      <p:sp>
        <p:nvSpPr>
          <p:cNvPr id="7" name="TextBox 1"/>
          <p:cNvSpPr txBox="1"/>
          <p:nvPr/>
        </p:nvSpPr>
        <p:spPr>
          <a:xfrm>
            <a:off x="1291771" y="723891"/>
            <a:ext cx="1288143" cy="914408"/>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State</a:t>
            </a:r>
            <a:endParaRPr lang="en-US" sz="4000" b="1" dirty="0">
              <a:solidFill>
                <a:srgbClr val="FF0000"/>
              </a:solidFill>
              <a:latin typeface="Calibri" pitchFamily="34" charset="0"/>
              <a:cs typeface="Calibri" pitchFamily="34" charset="0"/>
            </a:endParaRPr>
          </a:p>
        </p:txBody>
      </p:sp>
      <p:sp>
        <p:nvSpPr>
          <p:cNvPr id="8" name="Left Arrow 7"/>
          <p:cNvSpPr/>
          <p:nvPr/>
        </p:nvSpPr>
        <p:spPr>
          <a:xfrm rot="13607772">
            <a:off x="2423619" y="1696946"/>
            <a:ext cx="9144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Left Arrow 8"/>
          <p:cNvSpPr/>
          <p:nvPr/>
        </p:nvSpPr>
        <p:spPr>
          <a:xfrm rot="16200000">
            <a:off x="3586843" y="1638299"/>
            <a:ext cx="9144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1853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5401" y="1752600"/>
            <a:ext cx="8991601" cy="5226825"/>
          </a:xfrm>
          <a:prstGeom prst="rect">
            <a:avLst/>
          </a:prstGeom>
          <a:noFill/>
          <a:ln w="9525">
            <a:solidFill>
              <a:schemeClr val="tx1"/>
            </a:solidFill>
            <a:miter lim="800000"/>
            <a:headEnd/>
            <a:tailEnd/>
          </a:ln>
        </p:spPr>
      </p:pic>
      <p:sp>
        <p:nvSpPr>
          <p:cNvPr id="3" name="Title 1"/>
          <p:cNvSpPr txBox="1">
            <a:spLocks/>
          </p:cNvSpPr>
          <p:nvPr/>
        </p:nvSpPr>
        <p:spPr>
          <a:xfrm>
            <a:off x="221343" y="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Go deeper – comparisons on measures</a:t>
            </a:r>
            <a:endParaRPr lang="en-US" b="1" dirty="0" smtClean="0">
              <a:latin typeface="Calibri" pitchFamily="34" charset="0"/>
              <a:cs typeface="Calibri" pitchFamily="34" charset="0"/>
            </a:endParaRPr>
          </a:p>
        </p:txBody>
      </p:sp>
      <p:sp>
        <p:nvSpPr>
          <p:cNvPr id="13" name="TextBox 1"/>
          <p:cNvSpPr txBox="1"/>
          <p:nvPr/>
        </p:nvSpPr>
        <p:spPr>
          <a:xfrm>
            <a:off x="428475" y="2895600"/>
            <a:ext cx="4914901" cy="91440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0-10 </a:t>
            </a:r>
            <a:r>
              <a:rPr lang="en-US" sz="4000" b="1" dirty="0" err="1" smtClean="0">
                <a:solidFill>
                  <a:srgbClr val="FF0000"/>
                </a:solidFill>
                <a:latin typeface="Calibri" pitchFamily="34" charset="0"/>
                <a:cs typeface="Calibri" pitchFamily="34" charset="0"/>
              </a:rPr>
              <a:t>pt</a:t>
            </a:r>
            <a:r>
              <a:rPr lang="en-US" sz="4000" b="1" dirty="0" smtClean="0">
                <a:solidFill>
                  <a:srgbClr val="FF0000"/>
                </a:solidFill>
                <a:latin typeface="Calibri" pitchFamily="34" charset="0"/>
                <a:cs typeface="Calibri" pitchFamily="34" charset="0"/>
              </a:rPr>
              <a:t> indicator score</a:t>
            </a:r>
            <a:endParaRPr lang="en-US" sz="4000" b="1" dirty="0">
              <a:solidFill>
                <a:srgbClr val="FF0000"/>
              </a:solidFill>
              <a:latin typeface="Calibri" pitchFamily="34" charset="0"/>
              <a:cs typeface="Calibri" pitchFamily="34" charset="0"/>
            </a:endParaRPr>
          </a:p>
        </p:txBody>
      </p:sp>
      <p:sp>
        <p:nvSpPr>
          <p:cNvPr id="14" name="Left Arrow 13"/>
          <p:cNvSpPr/>
          <p:nvPr/>
        </p:nvSpPr>
        <p:spPr>
          <a:xfrm rot="5400000">
            <a:off x="5275644" y="3162300"/>
            <a:ext cx="9144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
          <p:cNvSpPr txBox="1"/>
          <p:nvPr/>
        </p:nvSpPr>
        <p:spPr>
          <a:xfrm>
            <a:off x="428475" y="4562367"/>
            <a:ext cx="3762526" cy="142753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Measure scores </a:t>
            </a:r>
          </a:p>
          <a:p>
            <a:r>
              <a:rPr lang="en-US" sz="4000" b="1" dirty="0" smtClean="0">
                <a:solidFill>
                  <a:srgbClr val="FF0000"/>
                </a:solidFill>
                <a:latin typeface="Calibri" pitchFamily="34" charset="0"/>
                <a:cs typeface="Calibri" pitchFamily="34" charset="0"/>
              </a:rPr>
              <a:t>however defined</a:t>
            </a:r>
          </a:p>
        </p:txBody>
      </p:sp>
      <p:sp>
        <p:nvSpPr>
          <p:cNvPr id="16" name="Left Arrow 15"/>
          <p:cNvSpPr/>
          <p:nvPr/>
        </p:nvSpPr>
        <p:spPr>
          <a:xfrm rot="10800000">
            <a:off x="4201887" y="4561402"/>
            <a:ext cx="9144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2623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9049" y="1690394"/>
            <a:ext cx="8991601" cy="5226825"/>
          </a:xfrm>
          <a:prstGeom prst="rect">
            <a:avLst/>
          </a:prstGeom>
          <a:noFill/>
          <a:ln w="9525">
            <a:solidFill>
              <a:schemeClr val="tx1"/>
            </a:solidFill>
            <a:miter lim="800000"/>
            <a:headEnd/>
            <a:tailEnd/>
          </a:ln>
        </p:spPr>
      </p:pic>
      <p:sp>
        <p:nvSpPr>
          <p:cNvPr id="3" name="Title 1"/>
          <p:cNvSpPr txBox="1">
            <a:spLocks/>
          </p:cNvSpPr>
          <p:nvPr/>
        </p:nvSpPr>
        <p:spPr>
          <a:xfrm>
            <a:off x="265793" y="-62206"/>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Go deeper – comparisons on measures</a:t>
            </a:r>
            <a:endParaRPr lang="en-US" b="1" dirty="0" smtClean="0">
              <a:latin typeface="Calibri" pitchFamily="34" charset="0"/>
              <a:cs typeface="Calibri" pitchFamily="34" charset="0"/>
            </a:endParaRPr>
          </a:p>
        </p:txBody>
      </p:sp>
      <p:sp>
        <p:nvSpPr>
          <p:cNvPr id="4" name="Right Brace 3"/>
          <p:cNvSpPr/>
          <p:nvPr/>
        </p:nvSpPr>
        <p:spPr>
          <a:xfrm rot="16200000">
            <a:off x="6496050" y="-519406"/>
            <a:ext cx="381000" cy="4191000"/>
          </a:xfrm>
          <a:prstGeom prst="righ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 name="TextBox 1"/>
          <p:cNvSpPr txBox="1"/>
          <p:nvPr/>
        </p:nvSpPr>
        <p:spPr>
          <a:xfrm>
            <a:off x="6042477" y="661685"/>
            <a:ext cx="1288143" cy="914408"/>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smtClean="0">
                <a:solidFill>
                  <a:srgbClr val="FF0000"/>
                </a:solidFill>
                <a:latin typeface="Calibri" pitchFamily="34" charset="0"/>
                <a:cs typeface="Calibri" pitchFamily="34" charset="0"/>
              </a:rPr>
              <a:t>Sites</a:t>
            </a:r>
            <a:endParaRPr lang="en-US" sz="4000" b="1" dirty="0">
              <a:solidFill>
                <a:srgbClr val="FF0000"/>
              </a:solidFill>
              <a:latin typeface="Calibri" pitchFamily="34" charset="0"/>
              <a:cs typeface="Calibri" pitchFamily="34" charset="0"/>
            </a:endParaRPr>
          </a:p>
        </p:txBody>
      </p:sp>
      <p:sp>
        <p:nvSpPr>
          <p:cNvPr id="11" name="Oval 10"/>
          <p:cNvSpPr/>
          <p:nvPr/>
        </p:nvSpPr>
        <p:spPr>
          <a:xfrm>
            <a:off x="6953250" y="5874137"/>
            <a:ext cx="1066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
          <p:cNvSpPr txBox="1"/>
          <p:nvPr/>
        </p:nvSpPr>
        <p:spPr>
          <a:xfrm>
            <a:off x="4588328" y="5331658"/>
            <a:ext cx="2160816" cy="9144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800" b="1" dirty="0" smtClean="0">
                <a:solidFill>
                  <a:srgbClr val="FF0000"/>
                </a:solidFill>
                <a:latin typeface="Calibri" pitchFamily="34" charset="0"/>
                <a:cs typeface="Calibri" pitchFamily="34" charset="0"/>
              </a:rPr>
              <a:t>Uh oh…</a:t>
            </a:r>
            <a:endParaRPr lang="en-US" sz="4800" b="1" dirty="0">
              <a:solidFill>
                <a:srgbClr val="FF0000"/>
              </a:solidFill>
              <a:latin typeface="Calibri" pitchFamily="34" charset="0"/>
              <a:cs typeface="Calibri" pitchFamily="34" charset="0"/>
            </a:endParaRPr>
          </a:p>
        </p:txBody>
      </p:sp>
      <p:sp>
        <p:nvSpPr>
          <p:cNvPr id="14" name="Oval 13"/>
          <p:cNvSpPr/>
          <p:nvPr/>
        </p:nvSpPr>
        <p:spPr>
          <a:xfrm>
            <a:off x="6975929" y="3733800"/>
            <a:ext cx="1066800" cy="14082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97700" y="2286000"/>
            <a:ext cx="1066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927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02293" y="1905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Even deeper – item data for sites</a:t>
            </a:r>
            <a:endParaRPr lang="en-US" b="1" dirty="0" smtClean="0">
              <a:latin typeface="Calibri" pitchFamily="34" charset="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4985"/>
            <a:ext cx="9144000" cy="3668030"/>
          </a:xfrm>
          <a:prstGeom prst="rect">
            <a:avLst/>
          </a:prstGeom>
        </p:spPr>
      </p:pic>
    </p:spTree>
    <p:extLst>
      <p:ext uri="{BB962C8B-B14F-4D97-AF65-F5344CB8AC3E}">
        <p14:creationId xmlns:p14="http://schemas.microsoft.com/office/powerpoint/2010/main" val="814704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446" y="486400"/>
            <a:ext cx="15635446" cy="6272013"/>
          </a:xfrm>
          <a:prstGeom prst="rect">
            <a:avLst/>
          </a:prstGeom>
        </p:spPr>
      </p:pic>
      <p:sp>
        <p:nvSpPr>
          <p:cNvPr id="5" name="Oval 4"/>
          <p:cNvSpPr/>
          <p:nvPr/>
        </p:nvSpPr>
        <p:spPr>
          <a:xfrm>
            <a:off x="6248400" y="3097906"/>
            <a:ext cx="1885948" cy="30742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p:cNvSpPr txBox="1"/>
          <p:nvPr/>
        </p:nvSpPr>
        <p:spPr>
          <a:xfrm>
            <a:off x="4354284" y="1752600"/>
            <a:ext cx="2160816" cy="9144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800" b="1" dirty="0" smtClean="0">
                <a:solidFill>
                  <a:srgbClr val="FF0000"/>
                </a:solidFill>
                <a:latin typeface="Calibri" pitchFamily="34" charset="0"/>
                <a:cs typeface="Calibri" pitchFamily="34" charset="0"/>
              </a:rPr>
              <a:t>Uh oh…</a:t>
            </a:r>
            <a:endParaRPr lang="en-US" sz="48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2730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733800" y="1295400"/>
            <a:ext cx="5089071" cy="4953000"/>
            <a:chOff x="2971800" y="762000"/>
            <a:chExt cx="5851071" cy="5486400"/>
          </a:xfrm>
        </p:grpSpPr>
        <p:pic>
          <p:nvPicPr>
            <p:cNvPr id="5122" name="Picture 2"/>
            <p:cNvPicPr>
              <a:picLocks noChangeAspect="1" noChangeArrowheads="1"/>
            </p:cNvPicPr>
            <p:nvPr/>
          </p:nvPicPr>
          <p:blipFill>
            <a:blip r:embed="rId3" cstate="print"/>
            <a:srcRect l="8824" t="19556" r="69117" b="18222"/>
            <a:stretch>
              <a:fillRect/>
            </a:stretch>
          </p:blipFill>
          <p:spPr bwMode="auto">
            <a:xfrm>
              <a:off x="3200400" y="762000"/>
              <a:ext cx="5622471" cy="5486400"/>
            </a:xfrm>
            <a:prstGeom prst="rect">
              <a:avLst/>
            </a:prstGeom>
            <a:noFill/>
            <a:ln w="9525">
              <a:noFill/>
              <a:miter lim="800000"/>
              <a:headEnd/>
              <a:tailEnd/>
            </a:ln>
          </p:spPr>
        </p:pic>
        <p:sp>
          <p:nvSpPr>
            <p:cNvPr id="6" name="Rectangle 5"/>
            <p:cNvSpPr/>
            <p:nvPr/>
          </p:nvSpPr>
          <p:spPr>
            <a:xfrm>
              <a:off x="2971800" y="3200400"/>
              <a:ext cx="2819400" cy="266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p:cNvSpPr txBox="1">
            <a:spLocks/>
          </p:cNvSpPr>
          <p:nvPr/>
        </p:nvSpPr>
        <p:spPr>
          <a:xfrm>
            <a:off x="0" y="381000"/>
            <a:ext cx="4038600" cy="4724400"/>
          </a:xfrm>
          <a:prstGeom prst="rect">
            <a:avLst/>
          </a:prstGeom>
          <a:noFill/>
        </p:spPr>
        <p:txBody>
          <a:bodyPr/>
          <a:lstStyle/>
          <a:p>
            <a:pPr marL="342900" marR="0" lvl="0" indent="-342900" algn="l" defTabSz="914400" rtl="0" eaLnBrk="0" fontAlgn="base" latinLnBrk="0" hangingPunct="0">
              <a:lnSpc>
                <a:spcPct val="100000"/>
              </a:lnSpc>
              <a:spcBef>
                <a:spcPct val="20000"/>
              </a:spcBef>
              <a:spcAft>
                <a:spcPct val="0"/>
              </a:spcAft>
              <a:buClr>
                <a:srgbClr val="427730"/>
              </a:buClr>
              <a:buSzTx/>
              <a:buFont typeface="Wingdings" pitchFamily="2" charset="2"/>
              <a:buChar char="§"/>
              <a:tabLst/>
              <a:defRPr/>
            </a:pPr>
            <a:endParaRPr kumimoji="0" lang="en-US" sz="36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
        <p:nvSpPr>
          <p:cNvPr id="9" name="Content Placeholder 7"/>
          <p:cNvSpPr>
            <a:spLocks noGrp="1"/>
          </p:cNvSpPr>
          <p:nvPr>
            <p:ph sz="half" idx="1"/>
          </p:nvPr>
        </p:nvSpPr>
        <p:spPr>
          <a:xfrm>
            <a:off x="457200" y="1600200"/>
            <a:ext cx="4953000" cy="4525963"/>
          </a:xfrm>
        </p:spPr>
        <p:txBody>
          <a:bodyPr/>
          <a:lstStyle/>
          <a:p>
            <a:pPr lvl="0">
              <a:buNone/>
              <a:defRPr/>
            </a:pPr>
            <a:r>
              <a:rPr lang="en-US" dirty="0" smtClean="0">
                <a:latin typeface="Calibri" pitchFamily="34" charset="0"/>
                <a:cs typeface="Calibri" pitchFamily="34" charset="0"/>
              </a:rPr>
              <a:t>In </a:t>
            </a:r>
            <a:r>
              <a:rPr lang="en-US" dirty="0" smtClean="0">
                <a:latin typeface="Calibri" pitchFamily="34" charset="0"/>
                <a:cs typeface="Calibri" pitchFamily="34" charset="0"/>
              </a:rPr>
              <a:t>2011-2012: </a:t>
            </a:r>
            <a:endParaRPr lang="en-US" dirty="0" smtClean="0">
              <a:latin typeface="Calibri" pitchFamily="34" charset="0"/>
              <a:cs typeface="Calibri" pitchFamily="34" charset="0"/>
            </a:endParaRPr>
          </a:p>
          <a:p>
            <a:pPr lvl="0">
              <a:buNone/>
              <a:defRPr/>
            </a:pPr>
            <a:endParaRPr lang="en-US" dirty="0" smtClean="0">
              <a:latin typeface="Calibri" pitchFamily="34" charset="0"/>
              <a:cs typeface="Calibri" pitchFamily="34" charset="0"/>
            </a:endParaRPr>
          </a:p>
          <a:p>
            <a:pPr lvl="0">
              <a:buNone/>
              <a:defRPr/>
            </a:pPr>
            <a:r>
              <a:rPr lang="en-US" dirty="0" smtClean="0">
                <a:latin typeface="Calibri" pitchFamily="34" charset="0"/>
                <a:cs typeface="Calibri" pitchFamily="34" charset="0"/>
              </a:rPr>
              <a:t>TACSS is Quality Assurance for:</a:t>
            </a:r>
          </a:p>
          <a:p>
            <a:pPr lvl="0">
              <a:defRPr/>
            </a:pPr>
            <a:r>
              <a:rPr lang="en-US" dirty="0" smtClean="0">
                <a:latin typeface="Calibri" pitchFamily="34" charset="0"/>
                <a:cs typeface="Calibri" pitchFamily="34" charset="0"/>
              </a:rPr>
              <a:t>320 elementary, middle and high schools sites</a:t>
            </a:r>
          </a:p>
          <a:p>
            <a:pPr lvl="0">
              <a:defRPr/>
            </a:pPr>
            <a:r>
              <a:rPr lang="en-US" dirty="0" smtClean="0">
                <a:latin typeface="Calibri" pitchFamily="34" charset="0"/>
                <a:cs typeface="Calibri" pitchFamily="34" charset="0"/>
              </a:rPr>
              <a:t>40,000+  students</a:t>
            </a:r>
          </a:p>
          <a:p>
            <a:pPr lvl="0">
              <a:defRPr/>
            </a:pPr>
            <a:r>
              <a:rPr lang="en-US" dirty="0" smtClean="0">
                <a:latin typeface="Calibri" pitchFamily="34" charset="0"/>
                <a:cs typeface="Calibri" pitchFamily="34" charset="0"/>
              </a:rPr>
              <a:t>Over $50M investment</a:t>
            </a:r>
          </a:p>
          <a:p>
            <a:pPr marL="0" lvl="0" indent="0">
              <a:buNone/>
              <a:defRPr/>
            </a:pPr>
            <a:endParaRPr lang="en-US" dirty="0" smtClean="0">
              <a:latin typeface="Calibri" pitchFamily="34" charset="0"/>
              <a:cs typeface="Calibri" pitchFamily="34" charset="0"/>
            </a:endParaRPr>
          </a:p>
          <a:p>
            <a:pPr>
              <a:buNone/>
            </a:pPr>
            <a:endParaRPr lang="en-US" dirty="0">
              <a:latin typeface="Calibri" pitchFamily="34" charset="0"/>
              <a:cs typeface="Calibri" pitchFamily="34" charset="0"/>
            </a:endParaRPr>
          </a:p>
        </p:txBody>
      </p:sp>
      <p:sp>
        <p:nvSpPr>
          <p:cNvPr id="3" name="Title 2"/>
          <p:cNvSpPr>
            <a:spLocks noGrp="1"/>
          </p:cNvSpPr>
          <p:nvPr>
            <p:ph type="title"/>
          </p:nvPr>
        </p:nvSpPr>
        <p:spPr/>
        <p:txBody>
          <a:bodyPr/>
          <a:lstStyle/>
          <a:p>
            <a:r>
              <a:rPr lang="en-US" b="1" dirty="0" smtClean="0"/>
              <a:t>Michigan 21</a:t>
            </a:r>
            <a:r>
              <a:rPr lang="en-US" b="1" baseline="30000" dirty="0" smtClean="0"/>
              <a:t>st</a:t>
            </a:r>
            <a:r>
              <a:rPr lang="en-US" b="1" dirty="0" smtClean="0"/>
              <a:t> CCLC</a:t>
            </a:r>
            <a:endParaRPr lang="en-US" b="1" dirty="0"/>
          </a:p>
        </p:txBody>
      </p:sp>
    </p:spTree>
    <p:extLst>
      <p:ext uri="{BB962C8B-B14F-4D97-AF65-F5344CB8AC3E}">
        <p14:creationId xmlns:p14="http://schemas.microsoft.com/office/powerpoint/2010/main" val="223485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Grp="1" noChangeAspect="1" noChangeArrowheads="1"/>
          </p:cNvPicPr>
          <p:nvPr>
            <p:ph idx="1"/>
          </p:nvPr>
        </p:nvPicPr>
        <p:blipFill>
          <a:blip r:embed="rId3" cstate="print"/>
          <a:srcRect/>
          <a:stretch>
            <a:fillRect/>
          </a:stretch>
        </p:blipFill>
        <p:spPr>
          <a:xfrm>
            <a:off x="457200" y="1828800"/>
            <a:ext cx="1752600" cy="2368550"/>
          </a:xfrm>
          <a:ln>
            <a:solidFill>
              <a:schemeClr val="tx1"/>
            </a:solidFill>
          </a:ln>
        </p:spPr>
      </p:pic>
      <p:pic>
        <p:nvPicPr>
          <p:cNvPr id="132099" name="Picture 3"/>
          <p:cNvPicPr>
            <a:picLocks noChangeAspect="1" noChangeArrowheads="1"/>
          </p:cNvPicPr>
          <p:nvPr/>
        </p:nvPicPr>
        <p:blipFill>
          <a:blip r:embed="rId4" cstate="print"/>
          <a:srcRect/>
          <a:stretch>
            <a:fillRect/>
          </a:stretch>
        </p:blipFill>
        <p:spPr bwMode="auto">
          <a:xfrm>
            <a:off x="2971800" y="2819400"/>
            <a:ext cx="3124200" cy="1816100"/>
          </a:xfrm>
          <a:prstGeom prst="rect">
            <a:avLst/>
          </a:prstGeom>
          <a:noFill/>
          <a:ln w="9525">
            <a:solidFill>
              <a:schemeClr val="tx1"/>
            </a:solidFill>
            <a:miter lim="800000"/>
            <a:headEnd/>
            <a:tailEnd/>
          </a:ln>
        </p:spPr>
      </p:pic>
      <p:pic>
        <p:nvPicPr>
          <p:cNvPr id="132100" name="Picture 4"/>
          <p:cNvPicPr>
            <a:picLocks noChangeAspect="1" noChangeArrowheads="1"/>
          </p:cNvPicPr>
          <p:nvPr/>
        </p:nvPicPr>
        <p:blipFill>
          <a:blip r:embed="rId5" cstate="print"/>
          <a:srcRect/>
          <a:stretch>
            <a:fillRect/>
          </a:stretch>
        </p:blipFill>
        <p:spPr bwMode="auto">
          <a:xfrm>
            <a:off x="6781800" y="3886200"/>
            <a:ext cx="1889125" cy="2514600"/>
          </a:xfrm>
          <a:prstGeom prst="rect">
            <a:avLst/>
          </a:prstGeom>
          <a:noFill/>
          <a:ln w="9525">
            <a:solidFill>
              <a:schemeClr val="tx1"/>
            </a:solidFill>
            <a:miter lim="800000"/>
            <a:headEnd/>
            <a:tailEnd/>
          </a:ln>
        </p:spPr>
      </p:pic>
      <p:sp>
        <p:nvSpPr>
          <p:cNvPr id="11" name="Striped Right Arrow 10"/>
          <p:cNvSpPr/>
          <p:nvPr/>
        </p:nvSpPr>
        <p:spPr>
          <a:xfrm>
            <a:off x="2362200" y="3124200"/>
            <a:ext cx="457200" cy="3810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triped Right Arrow 11"/>
          <p:cNvSpPr/>
          <p:nvPr/>
        </p:nvSpPr>
        <p:spPr>
          <a:xfrm>
            <a:off x="6248400" y="4038600"/>
            <a:ext cx="457200" cy="3810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103" name="TextBox 12"/>
          <p:cNvSpPr txBox="1">
            <a:spLocks noChangeArrowheads="1"/>
          </p:cNvSpPr>
          <p:nvPr/>
        </p:nvSpPr>
        <p:spPr bwMode="auto">
          <a:xfrm>
            <a:off x="215900" y="381000"/>
            <a:ext cx="2362200" cy="1323439"/>
          </a:xfrm>
          <a:prstGeom prst="rect">
            <a:avLst/>
          </a:prstGeom>
          <a:noFill/>
          <a:ln w="9525">
            <a:noFill/>
            <a:miter lim="800000"/>
            <a:headEnd/>
            <a:tailEnd/>
          </a:ln>
        </p:spPr>
        <p:txBody>
          <a:bodyPr wrap="square">
            <a:spAutoFit/>
          </a:bodyPr>
          <a:lstStyle/>
          <a:p>
            <a:pPr algn="ctr"/>
            <a:r>
              <a:rPr lang="en-US" sz="4000" b="1" dirty="0">
                <a:latin typeface="Calibri" pitchFamily="34" charset="0"/>
                <a:cs typeface="Calibri" pitchFamily="34" charset="0"/>
              </a:rPr>
              <a:t>Grantee Summary</a:t>
            </a:r>
          </a:p>
        </p:txBody>
      </p:sp>
      <p:sp>
        <p:nvSpPr>
          <p:cNvPr id="132104" name="TextBox 13"/>
          <p:cNvSpPr txBox="1">
            <a:spLocks noChangeArrowheads="1"/>
          </p:cNvSpPr>
          <p:nvPr/>
        </p:nvSpPr>
        <p:spPr bwMode="auto">
          <a:xfrm>
            <a:off x="2971800" y="1483261"/>
            <a:ext cx="3124200" cy="1323439"/>
          </a:xfrm>
          <a:prstGeom prst="rect">
            <a:avLst/>
          </a:prstGeom>
          <a:noFill/>
          <a:ln w="9525">
            <a:noFill/>
            <a:miter lim="800000"/>
            <a:headEnd/>
            <a:tailEnd/>
          </a:ln>
        </p:spPr>
        <p:txBody>
          <a:bodyPr>
            <a:spAutoFit/>
          </a:bodyPr>
          <a:lstStyle/>
          <a:p>
            <a:pPr algn="ctr"/>
            <a:r>
              <a:rPr lang="en-US" sz="4000" b="1" dirty="0">
                <a:latin typeface="Calibri" pitchFamily="34" charset="0"/>
                <a:cs typeface="Calibri" pitchFamily="34" charset="0"/>
              </a:rPr>
              <a:t>Site Comparisons</a:t>
            </a:r>
          </a:p>
        </p:txBody>
      </p:sp>
      <p:sp>
        <p:nvSpPr>
          <p:cNvPr id="132105" name="TextBox 14"/>
          <p:cNvSpPr txBox="1">
            <a:spLocks noChangeArrowheads="1"/>
          </p:cNvSpPr>
          <p:nvPr/>
        </p:nvSpPr>
        <p:spPr bwMode="auto">
          <a:xfrm>
            <a:off x="6807200" y="2462480"/>
            <a:ext cx="1905000" cy="1323439"/>
          </a:xfrm>
          <a:prstGeom prst="rect">
            <a:avLst/>
          </a:prstGeom>
          <a:noFill/>
          <a:ln w="9525">
            <a:noFill/>
            <a:miter lim="800000"/>
            <a:headEnd/>
            <a:tailEnd/>
          </a:ln>
        </p:spPr>
        <p:txBody>
          <a:bodyPr>
            <a:spAutoFit/>
          </a:bodyPr>
          <a:lstStyle/>
          <a:p>
            <a:pPr algn="ctr"/>
            <a:r>
              <a:rPr lang="en-US" sz="4000" b="1" dirty="0">
                <a:latin typeface="Calibri" pitchFamily="34" charset="0"/>
                <a:cs typeface="Calibri" pitchFamily="34" charset="0"/>
              </a:rPr>
              <a:t>Site Details</a:t>
            </a:r>
          </a:p>
        </p:txBody>
      </p:sp>
    </p:spTree>
    <p:extLst>
      <p:ext uri="{BB962C8B-B14F-4D97-AF65-F5344CB8AC3E}">
        <p14:creationId xmlns:p14="http://schemas.microsoft.com/office/powerpoint/2010/main" val="1861702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7522" y="2362200"/>
            <a:ext cx="9291865" cy="1569660"/>
          </a:xfrm>
          <a:prstGeom prst="rect">
            <a:avLst/>
          </a:prstGeom>
          <a:solidFill>
            <a:srgbClr val="FF0000"/>
          </a:solidFill>
        </p:spPr>
        <p:txBody>
          <a:bodyPr wrap="square" rtlCol="0">
            <a:spAutoFit/>
          </a:bodyPr>
          <a:lstStyle/>
          <a:p>
            <a:pPr marL="2511425" indent="-566738"/>
            <a:r>
              <a:rPr lang="en-US" sz="4800" b="1" dirty="0">
                <a:solidFill>
                  <a:schemeClr val="bg1"/>
                </a:solidFill>
                <a:latin typeface="Calibri" pitchFamily="34" charset="0"/>
                <a:cs typeface="Calibri" pitchFamily="34" charset="0"/>
              </a:rPr>
              <a:t>2</a:t>
            </a:r>
            <a:r>
              <a:rPr lang="en-US" sz="4800" b="1" dirty="0" smtClean="0">
                <a:solidFill>
                  <a:schemeClr val="bg1"/>
                </a:solidFill>
                <a:latin typeface="Calibri" pitchFamily="34" charset="0"/>
                <a:cs typeface="Calibri" pitchFamily="34" charset="0"/>
              </a:rPr>
              <a:t>. Cost-effective local report production</a:t>
            </a:r>
            <a:endParaRPr lang="en-US" sz="4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20141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1066800" y="1483261"/>
            <a:ext cx="6858000" cy="3416320"/>
          </a:xfrm>
          <a:prstGeom prst="rect">
            <a:avLst/>
          </a:prstGeom>
          <a:noFill/>
          <a:ln w="9525">
            <a:noFill/>
            <a:miter lim="800000"/>
            <a:headEnd/>
            <a:tailEnd/>
          </a:ln>
        </p:spPr>
        <p:txBody>
          <a:bodyPr wrap="square">
            <a:spAutoFit/>
          </a:bodyPr>
          <a:lstStyle/>
          <a:p>
            <a:pPr algn="ctr"/>
            <a:r>
              <a:rPr lang="en-US" sz="7200" b="1" dirty="0" smtClean="0">
                <a:latin typeface="Calibri" pitchFamily="34" charset="0"/>
                <a:cs typeface="Calibri" pitchFamily="34" charset="0"/>
              </a:rPr>
              <a:t>Assumption: </a:t>
            </a:r>
          </a:p>
          <a:p>
            <a:pPr algn="ctr"/>
            <a:r>
              <a:rPr lang="en-US" sz="7200" b="1" dirty="0" smtClean="0">
                <a:latin typeface="Calibri" pitchFamily="34" charset="0"/>
                <a:cs typeface="Calibri" pitchFamily="34" charset="0"/>
              </a:rPr>
              <a:t>You’re analyzing data anyway</a:t>
            </a:r>
            <a:endParaRPr lang="en-US" sz="7200" b="1" dirty="0">
              <a:latin typeface="Calibri" pitchFamily="34" charset="0"/>
              <a:cs typeface="Calibri" pitchFamily="34" charset="0"/>
            </a:endParaRPr>
          </a:p>
        </p:txBody>
      </p:sp>
    </p:spTree>
    <p:extLst>
      <p:ext uri="{BB962C8B-B14F-4D97-AF65-F5344CB8AC3E}">
        <p14:creationId xmlns:p14="http://schemas.microsoft.com/office/powerpoint/2010/main" val="2953469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742950" indent="-742950">
              <a:buFont typeface="+mj-lt"/>
              <a:buAutoNum type="arabicPeriod"/>
            </a:pPr>
            <a:r>
              <a:rPr lang="en-US" sz="3600" dirty="0" smtClean="0">
                <a:latin typeface="Calibri" pitchFamily="34" charset="0"/>
                <a:cs typeface="Calibri" pitchFamily="34" charset="0"/>
              </a:rPr>
              <a:t>Collect data </a:t>
            </a:r>
          </a:p>
          <a:p>
            <a:pPr marL="742950" indent="-742950">
              <a:buFont typeface="+mj-lt"/>
              <a:buAutoNum type="arabicPeriod"/>
            </a:pPr>
            <a:r>
              <a:rPr lang="en-US" sz="3600" dirty="0" smtClean="0">
                <a:latin typeface="Calibri" pitchFamily="34" charset="0"/>
                <a:cs typeface="Calibri" pitchFamily="34" charset="0"/>
              </a:rPr>
              <a:t>Develop </a:t>
            </a:r>
            <a:r>
              <a:rPr lang="en-US" sz="3600" dirty="0">
                <a:latin typeface="Calibri" pitchFamily="34" charset="0"/>
                <a:cs typeface="Calibri" pitchFamily="34" charset="0"/>
              </a:rPr>
              <a:t>report </a:t>
            </a:r>
            <a:r>
              <a:rPr lang="en-US" sz="3600" dirty="0" smtClean="0">
                <a:latin typeface="Calibri" pitchFamily="34" charset="0"/>
                <a:cs typeface="Calibri" pitchFamily="34" charset="0"/>
              </a:rPr>
              <a:t>template in Word</a:t>
            </a:r>
            <a:endParaRPr lang="en-US" sz="3600" dirty="0">
              <a:latin typeface="Calibri" pitchFamily="34" charset="0"/>
              <a:cs typeface="Calibri" pitchFamily="34" charset="0"/>
            </a:endParaRPr>
          </a:p>
          <a:p>
            <a:pPr marL="742950" indent="-742950">
              <a:buFont typeface="+mj-lt"/>
              <a:buAutoNum type="arabicPeriod"/>
            </a:pPr>
            <a:r>
              <a:rPr lang="en-US" sz="3600" dirty="0" smtClean="0">
                <a:latin typeface="Calibri" pitchFamily="34" charset="0"/>
                <a:cs typeface="Calibri" pitchFamily="34" charset="0"/>
              </a:rPr>
              <a:t>Analyze data to match [decisions]</a:t>
            </a:r>
          </a:p>
          <a:p>
            <a:pPr marL="742950" indent="-742950">
              <a:buFont typeface="+mj-lt"/>
              <a:buAutoNum type="arabicPeriod"/>
            </a:pPr>
            <a:r>
              <a:rPr lang="en-US" sz="3600" dirty="0" smtClean="0">
                <a:latin typeface="Calibri" pitchFamily="34" charset="0"/>
                <a:cs typeface="Calibri" pitchFamily="34" charset="0"/>
              </a:rPr>
              <a:t>Create excel or .</a:t>
            </a:r>
            <a:r>
              <a:rPr lang="en-US" sz="3600" dirty="0" err="1" smtClean="0">
                <a:latin typeface="Calibri" pitchFamily="34" charset="0"/>
                <a:cs typeface="Calibri" pitchFamily="34" charset="0"/>
              </a:rPr>
              <a:t>csv</a:t>
            </a:r>
            <a:r>
              <a:rPr lang="en-US" sz="3600" dirty="0" smtClean="0">
                <a:latin typeface="Calibri" pitchFamily="34" charset="0"/>
                <a:cs typeface="Calibri" pitchFamily="34" charset="0"/>
              </a:rPr>
              <a:t> file of data</a:t>
            </a:r>
          </a:p>
          <a:p>
            <a:pPr marL="742950" indent="-742950">
              <a:buFont typeface="+mj-lt"/>
              <a:buAutoNum type="arabicPeriod"/>
            </a:pPr>
            <a:r>
              <a:rPr lang="en-US" sz="3600" dirty="0" smtClean="0">
                <a:latin typeface="Calibri" pitchFamily="34" charset="0"/>
                <a:cs typeface="Calibri" pitchFamily="34" charset="0"/>
              </a:rPr>
              <a:t>Use Word mail merge to populate reports (tweak if necessary)</a:t>
            </a:r>
          </a:p>
          <a:p>
            <a:pPr marL="742950" indent="-742950">
              <a:buFont typeface="+mj-lt"/>
              <a:buAutoNum type="arabicPeriod"/>
            </a:pPr>
            <a:r>
              <a:rPr lang="en-US" sz="3600" dirty="0" smtClean="0">
                <a:latin typeface="Calibri" pitchFamily="34" charset="0"/>
                <a:cs typeface="Calibri" pitchFamily="34" charset="0"/>
              </a:rPr>
              <a:t>Voila</a:t>
            </a:r>
            <a:r>
              <a:rPr lang="en-US" sz="3600" dirty="0" smtClean="0"/>
              <a:t>!</a:t>
            </a:r>
            <a:endParaRPr lang="en-US" sz="3600" dirty="0"/>
          </a:p>
        </p:txBody>
      </p:sp>
      <p:sp>
        <p:nvSpPr>
          <p:cNvPr id="7" name="Title 6"/>
          <p:cNvSpPr>
            <a:spLocks noGrp="1"/>
          </p:cNvSpPr>
          <p:nvPr>
            <p:ph type="title"/>
          </p:nvPr>
        </p:nvSpPr>
        <p:spPr/>
        <p:txBody>
          <a:bodyPr>
            <a:normAutofit/>
          </a:bodyPr>
          <a:lstStyle/>
          <a:p>
            <a:r>
              <a:rPr lang="en-US" sz="5400" b="1" dirty="0" smtClean="0">
                <a:latin typeface="Calibri" pitchFamily="34" charset="0"/>
                <a:cs typeface="Calibri" pitchFamily="34" charset="0"/>
              </a:rPr>
              <a:t>Process	</a:t>
            </a:r>
            <a:endParaRPr lang="en-US" sz="5400" b="1" dirty="0">
              <a:latin typeface="Calibri" pitchFamily="34" charset="0"/>
              <a:cs typeface="Calibri" pitchFamily="34" charset="0"/>
            </a:endParaRPr>
          </a:p>
        </p:txBody>
      </p:sp>
    </p:spTree>
    <p:extLst>
      <p:ext uri="{BB962C8B-B14F-4D97-AF65-F5344CB8AC3E}">
        <p14:creationId xmlns:p14="http://schemas.microsoft.com/office/powerpoint/2010/main" val="766454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Step 1: Collect Data</a:t>
            </a:r>
            <a:endParaRPr lang="en-US" b="1" dirty="0">
              <a:latin typeface="Calibri" pitchFamily="34" charset="0"/>
              <a:cs typeface="Calibri" pitchFamily="34" charset="0"/>
            </a:endParaRPr>
          </a:p>
        </p:txBody>
      </p:sp>
      <p:graphicFrame>
        <p:nvGraphicFramePr>
          <p:cNvPr id="4" name="Diagram 3"/>
          <p:cNvGraphicFramePr/>
          <p:nvPr>
            <p:extLst>
              <p:ext uri="{D42A27DB-BD31-4B8C-83A1-F6EECF244321}">
                <p14:modId xmlns:p14="http://schemas.microsoft.com/office/powerpoint/2010/main" val="3879536364"/>
              </p:ext>
            </p:extLst>
          </p:nvPr>
        </p:nvGraphicFramePr>
        <p:xfrm>
          <a:off x="609600" y="1219200"/>
          <a:ext cx="792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115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Step 1: Collect Data</a:t>
            </a:r>
            <a:endParaRPr lang="en-US" b="1" dirty="0">
              <a:latin typeface="Calibri" pitchFamily="34" charset="0"/>
              <a:cs typeface="Calibri" pitchFamily="34" charset="0"/>
            </a:endParaRPr>
          </a:p>
        </p:txBody>
      </p:sp>
      <p:graphicFrame>
        <p:nvGraphicFramePr>
          <p:cNvPr id="4" name="Diagram 3"/>
          <p:cNvGraphicFramePr/>
          <p:nvPr>
            <p:extLst>
              <p:ext uri="{D42A27DB-BD31-4B8C-83A1-F6EECF244321}">
                <p14:modId xmlns:p14="http://schemas.microsoft.com/office/powerpoint/2010/main" val="2019331539"/>
              </p:ext>
            </p:extLst>
          </p:nvPr>
        </p:nvGraphicFramePr>
        <p:xfrm>
          <a:off x="609600" y="1219200"/>
          <a:ext cx="792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966536">
            <a:off x="4431306" y="2569343"/>
            <a:ext cx="4417538" cy="1258762"/>
          </a:xfrm>
          <a:ln>
            <a:solidFill>
              <a:schemeClr val="tx1"/>
            </a:solidFill>
          </a:ln>
        </p:spPr>
      </p:pic>
      <p:pic>
        <p:nvPicPr>
          <p:cNvPr id="13320" name="Picture 8" descr="http://ericscottradio.com/wp-content/uploads/2012/01/injec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764001">
            <a:off x="622784" y="4476098"/>
            <a:ext cx="3190875" cy="16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7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Grp="1" noChangeAspect="1" noChangeArrowheads="1"/>
          </p:cNvPicPr>
          <p:nvPr>
            <p:ph idx="1"/>
          </p:nvPr>
        </p:nvPicPr>
        <p:blipFill>
          <a:blip r:embed="rId3" cstate="print"/>
          <a:srcRect/>
          <a:stretch>
            <a:fillRect/>
          </a:stretch>
        </p:blipFill>
        <p:spPr>
          <a:xfrm>
            <a:off x="457200" y="1828800"/>
            <a:ext cx="1752600" cy="2368550"/>
          </a:xfrm>
          <a:ln>
            <a:solidFill>
              <a:schemeClr val="tx1"/>
            </a:solidFill>
          </a:ln>
        </p:spPr>
      </p:pic>
      <p:pic>
        <p:nvPicPr>
          <p:cNvPr id="132099" name="Picture 3"/>
          <p:cNvPicPr>
            <a:picLocks noChangeAspect="1" noChangeArrowheads="1"/>
          </p:cNvPicPr>
          <p:nvPr/>
        </p:nvPicPr>
        <p:blipFill>
          <a:blip r:embed="rId4" cstate="print"/>
          <a:srcRect/>
          <a:stretch>
            <a:fillRect/>
          </a:stretch>
        </p:blipFill>
        <p:spPr bwMode="auto">
          <a:xfrm>
            <a:off x="2971800" y="2819400"/>
            <a:ext cx="3124200" cy="1816100"/>
          </a:xfrm>
          <a:prstGeom prst="rect">
            <a:avLst/>
          </a:prstGeom>
          <a:noFill/>
          <a:ln w="9525">
            <a:solidFill>
              <a:schemeClr val="tx1"/>
            </a:solidFill>
            <a:miter lim="800000"/>
            <a:headEnd/>
            <a:tailEnd/>
          </a:ln>
        </p:spPr>
      </p:pic>
      <p:pic>
        <p:nvPicPr>
          <p:cNvPr id="132100" name="Picture 4"/>
          <p:cNvPicPr>
            <a:picLocks noChangeAspect="1" noChangeArrowheads="1"/>
          </p:cNvPicPr>
          <p:nvPr/>
        </p:nvPicPr>
        <p:blipFill>
          <a:blip r:embed="rId5" cstate="print"/>
          <a:srcRect/>
          <a:stretch>
            <a:fillRect/>
          </a:stretch>
        </p:blipFill>
        <p:spPr bwMode="auto">
          <a:xfrm>
            <a:off x="6781800" y="3886200"/>
            <a:ext cx="1889125" cy="2514600"/>
          </a:xfrm>
          <a:prstGeom prst="rect">
            <a:avLst/>
          </a:prstGeom>
          <a:noFill/>
          <a:ln w="9525">
            <a:solidFill>
              <a:schemeClr val="tx1"/>
            </a:solidFill>
            <a:miter lim="800000"/>
            <a:headEnd/>
            <a:tailEnd/>
          </a:ln>
        </p:spPr>
      </p:pic>
      <p:sp>
        <p:nvSpPr>
          <p:cNvPr id="11" name="Striped Right Arrow 10"/>
          <p:cNvSpPr/>
          <p:nvPr/>
        </p:nvSpPr>
        <p:spPr>
          <a:xfrm>
            <a:off x="2362200" y="3124200"/>
            <a:ext cx="457200" cy="3810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triped Right Arrow 11"/>
          <p:cNvSpPr/>
          <p:nvPr/>
        </p:nvSpPr>
        <p:spPr>
          <a:xfrm>
            <a:off x="6248400" y="4038600"/>
            <a:ext cx="457200" cy="3810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103" name="TextBox 12"/>
          <p:cNvSpPr txBox="1">
            <a:spLocks noChangeArrowheads="1"/>
          </p:cNvSpPr>
          <p:nvPr/>
        </p:nvSpPr>
        <p:spPr bwMode="auto">
          <a:xfrm>
            <a:off x="197757" y="762000"/>
            <a:ext cx="2362200" cy="954107"/>
          </a:xfrm>
          <a:prstGeom prst="rect">
            <a:avLst/>
          </a:prstGeom>
          <a:noFill/>
          <a:ln w="9525">
            <a:noFill/>
            <a:miter lim="800000"/>
            <a:headEnd/>
            <a:tailEnd/>
          </a:ln>
        </p:spPr>
        <p:txBody>
          <a:bodyPr wrap="square">
            <a:spAutoFit/>
          </a:bodyPr>
          <a:lstStyle/>
          <a:p>
            <a:pPr algn="ctr"/>
            <a:r>
              <a:rPr lang="en-US" sz="2800" b="1" dirty="0">
                <a:latin typeface="Calibri" pitchFamily="34" charset="0"/>
                <a:cs typeface="Calibri" pitchFamily="34" charset="0"/>
              </a:rPr>
              <a:t>Grantee Summary</a:t>
            </a:r>
          </a:p>
        </p:txBody>
      </p:sp>
      <p:sp>
        <p:nvSpPr>
          <p:cNvPr id="132104" name="TextBox 13"/>
          <p:cNvSpPr txBox="1">
            <a:spLocks noChangeArrowheads="1"/>
          </p:cNvSpPr>
          <p:nvPr/>
        </p:nvSpPr>
        <p:spPr bwMode="auto">
          <a:xfrm>
            <a:off x="2960914" y="2200870"/>
            <a:ext cx="3124200" cy="523220"/>
          </a:xfrm>
          <a:prstGeom prst="rect">
            <a:avLst/>
          </a:prstGeom>
          <a:noFill/>
          <a:ln w="9525">
            <a:noFill/>
            <a:miter lim="800000"/>
            <a:headEnd/>
            <a:tailEnd/>
          </a:ln>
        </p:spPr>
        <p:txBody>
          <a:bodyPr>
            <a:spAutoFit/>
          </a:bodyPr>
          <a:lstStyle/>
          <a:p>
            <a:pPr algn="ctr"/>
            <a:r>
              <a:rPr lang="en-US" sz="2800" b="1" dirty="0">
                <a:latin typeface="Calibri" pitchFamily="34" charset="0"/>
                <a:cs typeface="Calibri" pitchFamily="34" charset="0"/>
              </a:rPr>
              <a:t>Site Comparisons</a:t>
            </a:r>
          </a:p>
        </p:txBody>
      </p:sp>
      <p:sp>
        <p:nvSpPr>
          <p:cNvPr id="132105" name="TextBox 14"/>
          <p:cNvSpPr txBox="1">
            <a:spLocks noChangeArrowheads="1"/>
          </p:cNvSpPr>
          <p:nvPr/>
        </p:nvSpPr>
        <p:spPr bwMode="auto">
          <a:xfrm>
            <a:off x="6799943" y="3184767"/>
            <a:ext cx="1905000" cy="523220"/>
          </a:xfrm>
          <a:prstGeom prst="rect">
            <a:avLst/>
          </a:prstGeom>
          <a:noFill/>
          <a:ln w="9525">
            <a:noFill/>
            <a:miter lim="800000"/>
            <a:headEnd/>
            <a:tailEnd/>
          </a:ln>
        </p:spPr>
        <p:txBody>
          <a:bodyPr>
            <a:spAutoFit/>
          </a:bodyPr>
          <a:lstStyle/>
          <a:p>
            <a:pPr algn="ctr"/>
            <a:r>
              <a:rPr lang="en-US" sz="2800" b="1" dirty="0">
                <a:latin typeface="Calibri" pitchFamily="34" charset="0"/>
                <a:cs typeface="Calibri" pitchFamily="34" charset="0"/>
              </a:rPr>
              <a:t>Site Details</a:t>
            </a:r>
          </a:p>
        </p:txBody>
      </p:sp>
      <p:sp>
        <p:nvSpPr>
          <p:cNvPr id="10" name="Title 1"/>
          <p:cNvSpPr>
            <a:spLocks noGrp="1"/>
          </p:cNvSpPr>
          <p:nvPr>
            <p:ph type="title"/>
          </p:nvPr>
        </p:nvSpPr>
        <p:spPr>
          <a:xfrm>
            <a:off x="3232150" y="707364"/>
            <a:ext cx="5727700" cy="990600"/>
          </a:xfrm>
        </p:spPr>
        <p:txBody>
          <a:bodyPr>
            <a:noAutofit/>
          </a:bodyPr>
          <a:lstStyle/>
          <a:p>
            <a:pPr algn="ctr"/>
            <a:r>
              <a:rPr lang="en-US" sz="4400" b="1" dirty="0" smtClean="0">
                <a:latin typeface="Calibri" pitchFamily="34" charset="0"/>
                <a:cs typeface="Calibri" pitchFamily="34" charset="0"/>
              </a:rPr>
              <a:t>Step 2: Develop report template</a:t>
            </a:r>
            <a:endParaRPr lang="en-US" sz="4400" b="1" dirty="0">
              <a:latin typeface="Calibri" pitchFamily="34" charset="0"/>
              <a:cs typeface="Calibri" pitchFamily="34" charset="0"/>
            </a:endParaRPr>
          </a:p>
        </p:txBody>
      </p:sp>
    </p:spTree>
    <p:extLst>
      <p:ext uri="{BB962C8B-B14F-4D97-AF65-F5344CB8AC3E}">
        <p14:creationId xmlns:p14="http://schemas.microsoft.com/office/powerpoint/2010/main" val="337606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Step 3: Analyze for report – Decisions!</a:t>
            </a:r>
            <a:endParaRPr lang="en-US" b="1"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05691965"/>
              </p:ext>
            </p:extLst>
          </p:nvPr>
        </p:nvGraphicFramePr>
        <p:xfrm>
          <a:off x="533400" y="1600200"/>
          <a:ext cx="8305800" cy="4389120"/>
        </p:xfrm>
        <a:graphic>
          <a:graphicData uri="http://schemas.openxmlformats.org/drawingml/2006/table">
            <a:tbl>
              <a:tblPr firstRow="1" firstCol="1" lastRow="1" lastCol="1" bandRow="1" bandCol="1">
                <a:tableStyleId>{69012ECD-51FC-41F1-AA8D-1B2483CD663E}</a:tableStyleId>
              </a:tblPr>
              <a:tblGrid>
                <a:gridCol w="3733800"/>
                <a:gridCol w="914400"/>
                <a:gridCol w="914400"/>
                <a:gridCol w="914400"/>
                <a:gridCol w="914400"/>
                <a:gridCol w="914400"/>
              </a:tblGrid>
              <a:tr h="228600">
                <a:tc>
                  <a:txBody>
                    <a:bodyPr/>
                    <a:lstStyle/>
                    <a:p>
                      <a:pPr marL="0" marR="0" algn="ctr">
                        <a:spcBef>
                          <a:spcPts val="0"/>
                        </a:spcBef>
                        <a:spcAft>
                          <a:spcPts val="0"/>
                        </a:spcAft>
                      </a:pPr>
                      <a:r>
                        <a:rPr lang="en-US" sz="2400" dirty="0">
                          <a:effectLst/>
                        </a:rPr>
                        <a:t>Indicator</a:t>
                      </a:r>
                      <a:endParaRPr lang="en-US" sz="4000" dirty="0">
                        <a:effectLst/>
                        <a:latin typeface="Cambria"/>
                        <a:ea typeface="Times New Roman"/>
                        <a:cs typeface="Cambria"/>
                      </a:endParaRPr>
                    </a:p>
                  </a:txBody>
                  <a:tcPr marL="60960" marR="60960" marT="0" marB="0" anchor="b"/>
                </a:tc>
                <a:tc>
                  <a:txBody>
                    <a:bodyPr/>
                    <a:lstStyle/>
                    <a:p>
                      <a:pPr marL="0" marR="0" algn="ctr">
                        <a:spcBef>
                          <a:spcPts val="0"/>
                        </a:spcBef>
                        <a:spcAft>
                          <a:spcPts val="0"/>
                        </a:spcAft>
                      </a:pPr>
                      <a:r>
                        <a:rPr lang="en-US" sz="2400" dirty="0">
                          <a:effectLst/>
                        </a:rPr>
                        <a:t>MI</a:t>
                      </a:r>
                      <a:endParaRPr lang="en-US" sz="2400" b="1"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dirty="0" smtClean="0">
                          <a:effectLst/>
                        </a:rPr>
                        <a:t>Org</a:t>
                      </a:r>
                      <a:endParaRPr lang="en-US" sz="2400" b="1"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1</a:t>
                      </a:r>
                      <a:endParaRPr lang="en-US" sz="2400" b="1">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2</a:t>
                      </a:r>
                      <a:endParaRPr lang="en-US" sz="2400" b="1">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3</a:t>
                      </a:r>
                      <a:endParaRPr lang="en-US" sz="2400" b="1">
                        <a:effectLst/>
                        <a:latin typeface="Verdana"/>
                        <a:ea typeface="Times New Roman"/>
                        <a:cs typeface="Verdana"/>
                      </a:endParaRPr>
                    </a:p>
                  </a:txBody>
                  <a:tcPr marL="60960" marR="60960" marT="0" marB="0" anchor="ctr"/>
                </a:tc>
              </a:tr>
              <a:tr h="457200">
                <a:tc>
                  <a:txBody>
                    <a:bodyPr/>
                    <a:lstStyle/>
                    <a:p>
                      <a:pPr marL="0" marR="0">
                        <a:spcBef>
                          <a:spcPts val="0"/>
                        </a:spcBef>
                        <a:spcAft>
                          <a:spcPts val="0"/>
                        </a:spcAft>
                      </a:pPr>
                      <a:r>
                        <a:rPr lang="en-US" sz="2400" dirty="0">
                          <a:effectLst/>
                        </a:rPr>
                        <a:t>1.4 Connection to School Day</a:t>
                      </a:r>
                      <a:endParaRPr lang="en-US" sz="4000" dirty="0">
                        <a:effectLst/>
                        <a:latin typeface="Cambria"/>
                        <a:ea typeface="Times New Roman"/>
                        <a:cs typeface="Cambri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4.7</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4.1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4.4</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6.9</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4.2</a:t>
                      </a:r>
                      <a:endParaRPr lang="en-US" sz="2400" b="0" dirty="0">
                        <a:effectLst/>
                        <a:latin typeface="Verdana"/>
                        <a:ea typeface="Times New Roman"/>
                        <a:cs typeface="Verdana"/>
                      </a:endParaRPr>
                    </a:p>
                  </a:txBody>
                  <a:tcPr marL="60960" marR="60960" marT="0" marB="0" anchor="ctr"/>
                </a:tc>
              </a:tr>
              <a:tr h="914400">
                <a:tc>
                  <a:txBody>
                    <a:bodyPr/>
                    <a:lstStyle/>
                    <a:p>
                      <a:pPr marL="0" marR="0">
                        <a:spcBef>
                          <a:spcPts val="0"/>
                        </a:spcBef>
                        <a:spcAft>
                          <a:spcPts val="0"/>
                        </a:spcAft>
                      </a:pPr>
                      <a:r>
                        <a:rPr lang="en-US" sz="2400" b="0" dirty="0">
                          <a:effectLst/>
                        </a:rPr>
                        <a:t>Formal policy for connecting with school </a:t>
                      </a:r>
                      <a:r>
                        <a:rPr lang="en-US" sz="2400" b="0" dirty="0" err="1">
                          <a:effectLst/>
                        </a:rPr>
                        <a:t>day</a:t>
                      </a:r>
                      <a:r>
                        <a:rPr lang="en-US" sz="2400" b="0" baseline="30000" dirty="0" err="1">
                          <a:effectLst/>
                        </a:rPr>
                        <a:t>a,b</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69%</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75%</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75%</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75%</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75%</a:t>
                      </a:r>
                      <a:endParaRPr lang="en-US" sz="2400" b="0" dirty="0">
                        <a:effectLst/>
                        <a:latin typeface="Verdana"/>
                        <a:ea typeface="Times New Roman"/>
                        <a:cs typeface="Verdana"/>
                      </a:endParaRPr>
                    </a:p>
                  </a:txBody>
                  <a:tcPr marL="60960" marR="60960" marT="0" marB="0" anchor="ctr"/>
                </a:tc>
              </a:tr>
              <a:tr h="457200">
                <a:tc>
                  <a:txBody>
                    <a:bodyPr/>
                    <a:lstStyle/>
                    <a:p>
                      <a:pPr marL="0" marR="0">
                        <a:spcBef>
                          <a:spcPts val="0"/>
                        </a:spcBef>
                        <a:spcAft>
                          <a:spcPts val="0"/>
                        </a:spcAft>
                      </a:pPr>
                      <a:r>
                        <a:rPr lang="en-US" sz="2400" b="0" dirty="0">
                          <a:effectLst/>
                        </a:rPr>
                        <a:t>Supervisor communication with </a:t>
                      </a:r>
                      <a:r>
                        <a:rPr lang="en-US" sz="2400" b="0" dirty="0" err="1">
                          <a:effectLst/>
                        </a:rPr>
                        <a:t>school</a:t>
                      </a:r>
                      <a:r>
                        <a:rPr lang="en-US" sz="2400" b="0" baseline="30000" dirty="0" err="1">
                          <a:effectLst/>
                        </a:rPr>
                        <a:t>e</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46%</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11%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0%</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 </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0%</a:t>
                      </a:r>
                      <a:endParaRPr lang="en-US" sz="2400" b="0" dirty="0">
                        <a:effectLst/>
                        <a:latin typeface="Verdana"/>
                        <a:ea typeface="Times New Roman"/>
                        <a:cs typeface="Verdana"/>
                      </a:endParaRPr>
                    </a:p>
                  </a:txBody>
                  <a:tcPr marL="60960" marR="60960" marT="0" marB="0" anchor="ctr"/>
                </a:tc>
              </a:tr>
              <a:tr h="457200">
                <a:tc>
                  <a:txBody>
                    <a:bodyPr/>
                    <a:lstStyle/>
                    <a:p>
                      <a:pPr marL="0" marR="0">
                        <a:spcBef>
                          <a:spcPts val="0"/>
                        </a:spcBef>
                        <a:spcAft>
                          <a:spcPts val="0"/>
                        </a:spcAft>
                      </a:pPr>
                      <a:r>
                        <a:rPr lang="en-US" sz="2400" b="0" dirty="0">
                          <a:effectLst/>
                        </a:rPr>
                        <a:t>Staff communication with </a:t>
                      </a:r>
                      <a:r>
                        <a:rPr lang="en-US" sz="2400" b="0" dirty="0" err="1">
                          <a:effectLst/>
                        </a:rPr>
                        <a:t>school</a:t>
                      </a:r>
                      <a:r>
                        <a:rPr lang="en-US" sz="2400" b="0" baseline="30000" dirty="0" err="1">
                          <a:effectLst/>
                        </a:rPr>
                        <a:t>d</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27%</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21%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40%</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 </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25%</a:t>
                      </a:r>
                      <a:endParaRPr lang="en-US" sz="2400" b="0" dirty="0">
                        <a:effectLst/>
                        <a:latin typeface="Verdana"/>
                        <a:ea typeface="Times New Roman"/>
                        <a:cs typeface="Verdana"/>
                      </a:endParaRPr>
                    </a:p>
                  </a:txBody>
                  <a:tcPr marL="60960" marR="60960" marT="0" marB="0" anchor="ctr"/>
                </a:tc>
              </a:tr>
              <a:tr h="457200">
                <a:tc>
                  <a:txBody>
                    <a:bodyPr/>
                    <a:lstStyle/>
                    <a:p>
                      <a:pPr marL="0" marR="0">
                        <a:spcBef>
                          <a:spcPts val="0"/>
                        </a:spcBef>
                        <a:spcAft>
                          <a:spcPts val="0"/>
                        </a:spcAft>
                      </a:pPr>
                      <a:r>
                        <a:rPr lang="en-US" sz="2400" b="0" dirty="0">
                          <a:effectLst/>
                        </a:rPr>
                        <a:t>School investment in </a:t>
                      </a:r>
                      <a:r>
                        <a:rPr lang="en-US" sz="2400" b="0" dirty="0" err="1">
                          <a:effectLst/>
                        </a:rPr>
                        <a:t>program</a:t>
                      </a:r>
                      <a:r>
                        <a:rPr lang="en-US" sz="2400" b="0" baseline="30000" dirty="0" err="1">
                          <a:effectLst/>
                        </a:rPr>
                        <a:t>b</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61%</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80%</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Yes</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Yes</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Yes</a:t>
                      </a:r>
                      <a:endParaRPr lang="en-US" sz="2400" b="0" dirty="0">
                        <a:effectLst/>
                        <a:latin typeface="Verdana"/>
                        <a:ea typeface="Times New Roman"/>
                        <a:cs typeface="Verdana"/>
                      </a:endParaRPr>
                    </a:p>
                  </a:txBody>
                  <a:tcPr marL="60960" marR="60960" marT="0" marB="0" anchor="ctr"/>
                </a:tc>
              </a:tr>
            </a:tbl>
          </a:graphicData>
        </a:graphic>
      </p:graphicFrame>
      <p:sp>
        <p:nvSpPr>
          <p:cNvPr id="7" name="Oval 6"/>
          <p:cNvSpPr/>
          <p:nvPr/>
        </p:nvSpPr>
        <p:spPr>
          <a:xfrm>
            <a:off x="6553200" y="3429000"/>
            <a:ext cx="1676400" cy="220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46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Step 3: Analyze for report – Decisions!</a:t>
            </a:r>
            <a:endParaRPr lang="en-US" b="1"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80877736"/>
              </p:ext>
            </p:extLst>
          </p:nvPr>
        </p:nvGraphicFramePr>
        <p:xfrm>
          <a:off x="533400" y="1600200"/>
          <a:ext cx="8305800" cy="4754880"/>
        </p:xfrm>
        <a:graphic>
          <a:graphicData uri="http://schemas.openxmlformats.org/drawingml/2006/table">
            <a:tbl>
              <a:tblPr firstRow="1" firstCol="1" lastRow="1" lastCol="1" bandRow="1" bandCol="1">
                <a:tableStyleId>{69012ECD-51FC-41F1-AA8D-1B2483CD663E}</a:tableStyleId>
              </a:tblPr>
              <a:tblGrid>
                <a:gridCol w="3733800"/>
                <a:gridCol w="914400"/>
                <a:gridCol w="914400"/>
                <a:gridCol w="914400"/>
                <a:gridCol w="914400"/>
                <a:gridCol w="914400"/>
              </a:tblGrid>
              <a:tr h="228600">
                <a:tc>
                  <a:txBody>
                    <a:bodyPr/>
                    <a:lstStyle/>
                    <a:p>
                      <a:pPr marL="0" marR="0" algn="ctr">
                        <a:spcBef>
                          <a:spcPts val="0"/>
                        </a:spcBef>
                        <a:spcAft>
                          <a:spcPts val="0"/>
                        </a:spcAft>
                      </a:pPr>
                      <a:r>
                        <a:rPr lang="en-US" sz="2400" dirty="0">
                          <a:effectLst/>
                        </a:rPr>
                        <a:t>Indicator</a:t>
                      </a:r>
                      <a:endParaRPr lang="en-US" sz="4000" dirty="0">
                        <a:effectLst/>
                        <a:latin typeface="Cambria"/>
                        <a:ea typeface="Times New Roman"/>
                        <a:cs typeface="Cambria"/>
                      </a:endParaRPr>
                    </a:p>
                  </a:txBody>
                  <a:tcPr marL="60960" marR="60960" marT="0" marB="0" anchor="b"/>
                </a:tc>
                <a:tc>
                  <a:txBody>
                    <a:bodyPr/>
                    <a:lstStyle/>
                    <a:p>
                      <a:pPr marL="0" marR="0" algn="ctr">
                        <a:spcBef>
                          <a:spcPts val="0"/>
                        </a:spcBef>
                        <a:spcAft>
                          <a:spcPts val="0"/>
                        </a:spcAft>
                      </a:pPr>
                      <a:r>
                        <a:rPr lang="en-US" sz="2400" dirty="0">
                          <a:effectLst/>
                        </a:rPr>
                        <a:t>MI</a:t>
                      </a:r>
                      <a:endParaRPr lang="en-US" sz="2400" b="1"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dirty="0" smtClean="0">
                          <a:effectLst/>
                        </a:rPr>
                        <a:t>Org</a:t>
                      </a:r>
                      <a:endParaRPr lang="en-US" sz="2400" b="1"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1</a:t>
                      </a:r>
                      <a:endParaRPr lang="en-US" sz="2400" b="1">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2</a:t>
                      </a:r>
                      <a:endParaRPr lang="en-US" sz="2400" b="1">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a:effectLst/>
                        </a:rPr>
                        <a:t>3</a:t>
                      </a:r>
                      <a:endParaRPr lang="en-US" sz="2400" b="1">
                        <a:effectLst/>
                        <a:latin typeface="Verdana"/>
                        <a:ea typeface="Times New Roman"/>
                        <a:cs typeface="Verdana"/>
                      </a:endParaRPr>
                    </a:p>
                  </a:txBody>
                  <a:tcPr marL="60960" marR="60960" marT="0" marB="0" anchor="ctr"/>
                </a:tc>
              </a:tr>
              <a:tr h="457200">
                <a:tc>
                  <a:txBody>
                    <a:bodyPr/>
                    <a:lstStyle/>
                    <a:p>
                      <a:pPr marL="0" marR="0">
                        <a:spcBef>
                          <a:spcPts val="0"/>
                        </a:spcBef>
                        <a:spcAft>
                          <a:spcPts val="0"/>
                        </a:spcAft>
                      </a:pPr>
                      <a:r>
                        <a:rPr lang="en-US" sz="2400" dirty="0">
                          <a:effectLst/>
                        </a:rPr>
                        <a:t>1.4 Connection to School Day</a:t>
                      </a:r>
                      <a:endParaRPr lang="en-US" sz="4000" dirty="0">
                        <a:effectLst/>
                        <a:latin typeface="Cambria"/>
                        <a:ea typeface="Times New Roman"/>
                        <a:cs typeface="Cambri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4.7</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4.1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4.4</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6.9</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4.2</a:t>
                      </a:r>
                      <a:endParaRPr lang="en-US" sz="2400" b="0" dirty="0">
                        <a:effectLst/>
                        <a:latin typeface="Verdana"/>
                        <a:ea typeface="Times New Roman"/>
                        <a:cs typeface="Verdana"/>
                      </a:endParaRPr>
                    </a:p>
                  </a:txBody>
                  <a:tcPr marL="60960" marR="60960" marT="0" marB="0" anchor="ctr"/>
                </a:tc>
              </a:tr>
              <a:tr h="914400">
                <a:tc>
                  <a:txBody>
                    <a:bodyPr/>
                    <a:lstStyle/>
                    <a:p>
                      <a:pPr marL="115888" marR="0" indent="0">
                        <a:spcBef>
                          <a:spcPts val="0"/>
                        </a:spcBef>
                        <a:spcAft>
                          <a:spcPts val="0"/>
                        </a:spcAft>
                      </a:pPr>
                      <a:r>
                        <a:rPr lang="en-US" sz="2400" b="0" dirty="0">
                          <a:effectLst/>
                        </a:rPr>
                        <a:t>Formal policy for connecting with school </a:t>
                      </a:r>
                      <a:r>
                        <a:rPr lang="en-US" sz="2400" b="0" dirty="0" err="1">
                          <a:effectLst/>
                        </a:rPr>
                        <a:t>day</a:t>
                      </a:r>
                      <a:r>
                        <a:rPr lang="en-US" sz="2400" b="0" baseline="30000" dirty="0" err="1">
                          <a:effectLst/>
                        </a:rPr>
                        <a:t>a,b</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69%</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75%</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75%</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75%</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75%</a:t>
                      </a:r>
                      <a:endParaRPr lang="en-US" sz="2400" b="0" dirty="0">
                        <a:effectLst/>
                        <a:latin typeface="Verdana"/>
                        <a:ea typeface="Times New Roman"/>
                        <a:cs typeface="Verdana"/>
                      </a:endParaRPr>
                    </a:p>
                  </a:txBody>
                  <a:tcPr marL="60960" marR="60960" marT="0" marB="0" anchor="ctr"/>
                </a:tc>
              </a:tr>
              <a:tr h="457200">
                <a:tc>
                  <a:txBody>
                    <a:bodyPr/>
                    <a:lstStyle/>
                    <a:p>
                      <a:pPr marL="115888" marR="0" indent="0">
                        <a:spcBef>
                          <a:spcPts val="0"/>
                        </a:spcBef>
                        <a:spcAft>
                          <a:spcPts val="0"/>
                        </a:spcAft>
                      </a:pPr>
                      <a:r>
                        <a:rPr lang="en-US" sz="2400" b="0" dirty="0">
                          <a:effectLst/>
                        </a:rPr>
                        <a:t>Supervisor communication with </a:t>
                      </a:r>
                      <a:r>
                        <a:rPr lang="en-US" sz="2400" b="0" dirty="0" err="1">
                          <a:effectLst/>
                        </a:rPr>
                        <a:t>school</a:t>
                      </a:r>
                      <a:r>
                        <a:rPr lang="en-US" sz="2400" b="0" baseline="30000" dirty="0" err="1">
                          <a:effectLst/>
                        </a:rPr>
                        <a:t>e</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46%</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11%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0%</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 </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0%</a:t>
                      </a:r>
                      <a:endParaRPr lang="en-US" sz="2400" b="0" dirty="0">
                        <a:effectLst/>
                        <a:latin typeface="Verdana"/>
                        <a:ea typeface="Times New Roman"/>
                        <a:cs typeface="Verdana"/>
                      </a:endParaRPr>
                    </a:p>
                  </a:txBody>
                  <a:tcPr marL="60960" marR="60960" marT="0" marB="0" anchor="ctr"/>
                </a:tc>
              </a:tr>
              <a:tr h="457200">
                <a:tc>
                  <a:txBody>
                    <a:bodyPr/>
                    <a:lstStyle/>
                    <a:p>
                      <a:pPr marL="115888" marR="0" indent="0">
                        <a:spcBef>
                          <a:spcPts val="0"/>
                        </a:spcBef>
                        <a:spcAft>
                          <a:spcPts val="0"/>
                        </a:spcAft>
                      </a:pPr>
                      <a:r>
                        <a:rPr lang="en-US" sz="2400" b="0" dirty="0">
                          <a:effectLst/>
                        </a:rPr>
                        <a:t>Staff communication with </a:t>
                      </a:r>
                      <a:r>
                        <a:rPr lang="en-US" sz="2400" b="0" dirty="0" err="1">
                          <a:effectLst/>
                        </a:rPr>
                        <a:t>school</a:t>
                      </a:r>
                      <a:r>
                        <a:rPr lang="en-US" sz="2400" b="0" baseline="30000" dirty="0" err="1">
                          <a:effectLst/>
                        </a:rPr>
                        <a:t>d</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27%</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21%</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40%</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 </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25%</a:t>
                      </a:r>
                      <a:endParaRPr lang="en-US" sz="2400" b="0" dirty="0">
                        <a:effectLst/>
                        <a:latin typeface="Verdana"/>
                        <a:ea typeface="Times New Roman"/>
                        <a:cs typeface="Verdana"/>
                      </a:endParaRPr>
                    </a:p>
                  </a:txBody>
                  <a:tcPr marL="60960" marR="60960" marT="0" marB="0" anchor="ctr"/>
                </a:tc>
              </a:tr>
              <a:tr h="457200">
                <a:tc>
                  <a:txBody>
                    <a:bodyPr/>
                    <a:lstStyle/>
                    <a:p>
                      <a:pPr marL="115888" marR="0" indent="0">
                        <a:spcBef>
                          <a:spcPts val="0"/>
                        </a:spcBef>
                        <a:spcAft>
                          <a:spcPts val="0"/>
                        </a:spcAft>
                        <a:tabLst/>
                      </a:pPr>
                      <a:r>
                        <a:rPr lang="en-US" sz="2400" b="0" dirty="0">
                          <a:effectLst/>
                        </a:rPr>
                        <a:t>School investment in </a:t>
                      </a:r>
                      <a:r>
                        <a:rPr lang="en-US" sz="2400" b="0" dirty="0" err="1">
                          <a:effectLst/>
                        </a:rPr>
                        <a:t>program</a:t>
                      </a:r>
                      <a:r>
                        <a:rPr lang="en-US" sz="2400" b="0" baseline="30000" dirty="0" err="1">
                          <a:effectLst/>
                        </a:rPr>
                        <a:t>b</a:t>
                      </a:r>
                      <a:endParaRPr lang="en-US" sz="2400" b="0" dirty="0">
                        <a:effectLst/>
                        <a:latin typeface="Verdana"/>
                        <a:ea typeface="Times New Roman"/>
                        <a:cs typeface="Verdana"/>
                      </a:endParaRPr>
                    </a:p>
                  </a:txBody>
                  <a:tcPr marL="60960" marR="60960" marT="0" marB="0"/>
                </a:tc>
                <a:tc>
                  <a:txBody>
                    <a:bodyPr/>
                    <a:lstStyle/>
                    <a:p>
                      <a:pPr marL="0" marR="0" algn="ctr">
                        <a:spcBef>
                          <a:spcPts val="0"/>
                        </a:spcBef>
                        <a:spcAft>
                          <a:spcPts val="0"/>
                        </a:spcAft>
                      </a:pPr>
                      <a:r>
                        <a:rPr lang="en-US" sz="2400" b="1" dirty="0">
                          <a:solidFill>
                            <a:srgbClr val="0070C0"/>
                          </a:solidFill>
                          <a:effectLst/>
                        </a:rPr>
                        <a:t>61%</a:t>
                      </a:r>
                      <a:endParaRPr lang="en-US" sz="2400" b="1" dirty="0">
                        <a:solidFill>
                          <a:srgbClr val="0070C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1" dirty="0">
                          <a:solidFill>
                            <a:srgbClr val="FF0000"/>
                          </a:solidFill>
                          <a:effectLst/>
                        </a:rPr>
                        <a:t>80%</a:t>
                      </a:r>
                      <a:endParaRPr lang="en-US" sz="2400" b="1" dirty="0">
                        <a:solidFill>
                          <a:srgbClr val="FF0000"/>
                        </a:solidFill>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a:effectLst/>
                        </a:rPr>
                        <a:t>Yes</a:t>
                      </a:r>
                      <a:endParaRPr lang="en-US" sz="2400" b="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Yes</a:t>
                      </a:r>
                      <a:endParaRPr lang="en-US" sz="2400" b="0" dirty="0">
                        <a:effectLst/>
                        <a:latin typeface="Verdana"/>
                        <a:ea typeface="Times New Roman"/>
                        <a:cs typeface="Verdana"/>
                      </a:endParaRPr>
                    </a:p>
                  </a:txBody>
                  <a:tcPr marL="60960" marR="60960" marT="0" marB="0" anchor="ctr"/>
                </a:tc>
                <a:tc>
                  <a:txBody>
                    <a:bodyPr/>
                    <a:lstStyle/>
                    <a:p>
                      <a:pPr marL="0" marR="0" algn="ctr">
                        <a:spcBef>
                          <a:spcPts val="0"/>
                        </a:spcBef>
                        <a:spcAft>
                          <a:spcPts val="0"/>
                        </a:spcAft>
                      </a:pPr>
                      <a:r>
                        <a:rPr lang="en-US" sz="2400" b="0" dirty="0">
                          <a:effectLst/>
                        </a:rPr>
                        <a:t>Yes</a:t>
                      </a:r>
                      <a:endParaRPr lang="en-US" sz="2400" b="0" dirty="0">
                        <a:effectLst/>
                        <a:latin typeface="Verdana"/>
                        <a:ea typeface="Times New Roman"/>
                        <a:cs typeface="Verdana"/>
                      </a:endParaRPr>
                    </a:p>
                  </a:txBody>
                  <a:tcPr marL="60960" marR="60960" marT="0" marB="0" anchor="ctr"/>
                </a:tc>
              </a:tr>
            </a:tbl>
          </a:graphicData>
        </a:graphic>
      </p:graphicFrame>
      <p:sp>
        <p:nvSpPr>
          <p:cNvPr id="7" name="Oval 6"/>
          <p:cNvSpPr/>
          <p:nvPr/>
        </p:nvSpPr>
        <p:spPr>
          <a:xfrm>
            <a:off x="6364515" y="3429000"/>
            <a:ext cx="1981200" cy="2209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Calibri" pitchFamily="34" charset="0"/>
                <a:cs typeface="Calibri" pitchFamily="34" charset="0"/>
              </a:rPr>
              <a:t> Impute to get indicator score</a:t>
            </a:r>
            <a:endParaRPr lang="en-US" sz="2400" b="1" dirty="0">
              <a:solidFill>
                <a:srgbClr val="FF0000"/>
              </a:solidFill>
              <a:latin typeface="Calibri" pitchFamily="34" charset="0"/>
              <a:cs typeface="Calibri" pitchFamily="34" charset="0"/>
            </a:endParaRPr>
          </a:p>
        </p:txBody>
      </p:sp>
      <p:sp>
        <p:nvSpPr>
          <p:cNvPr id="6" name="Striped Right Arrow 5"/>
          <p:cNvSpPr/>
          <p:nvPr/>
        </p:nvSpPr>
        <p:spPr>
          <a:xfrm rot="16200000">
            <a:off x="6936014" y="2819400"/>
            <a:ext cx="838200" cy="3810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1022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293" y="1905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Step 3. Analyze for report – Decisions!</a:t>
            </a:r>
            <a:endParaRPr lang="en-US" b="1" dirty="0" smtClean="0">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4985"/>
            <a:ext cx="9144000" cy="3668030"/>
          </a:xfrm>
          <a:prstGeom prst="rect">
            <a:avLst/>
          </a:prstGeom>
        </p:spPr>
      </p:pic>
      <p:sp>
        <p:nvSpPr>
          <p:cNvPr id="2" name="Oval Callout 1"/>
          <p:cNvSpPr/>
          <p:nvPr/>
        </p:nvSpPr>
        <p:spPr>
          <a:xfrm>
            <a:off x="202294" y="5105400"/>
            <a:ext cx="3379106" cy="1447800"/>
          </a:xfrm>
          <a:prstGeom prst="wedgeEllipseCallout">
            <a:avLst>
              <a:gd name="adj1" fmla="val 51438"/>
              <a:gd name="adj2" fmla="val -678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 is minimum N (varies)</a:t>
            </a:r>
            <a:endParaRPr lang="en-US" sz="2800" dirty="0"/>
          </a:p>
        </p:txBody>
      </p:sp>
      <p:sp>
        <p:nvSpPr>
          <p:cNvPr id="5" name="Oval Callout 4"/>
          <p:cNvSpPr/>
          <p:nvPr/>
        </p:nvSpPr>
        <p:spPr>
          <a:xfrm>
            <a:off x="4953000" y="5105400"/>
            <a:ext cx="3379106" cy="1447800"/>
          </a:xfrm>
          <a:prstGeom prst="wedgeEllipseCallout">
            <a:avLst>
              <a:gd name="adj1" fmla="val 43706"/>
              <a:gd name="adj2" fmla="val -858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How determine cut-offs?</a:t>
            </a:r>
            <a:endParaRPr lang="en-US" sz="2800" dirty="0"/>
          </a:p>
        </p:txBody>
      </p:sp>
    </p:spTree>
    <p:extLst>
      <p:ext uri="{BB962C8B-B14F-4D97-AF65-F5344CB8AC3E}">
        <p14:creationId xmlns:p14="http://schemas.microsoft.com/office/powerpoint/2010/main" val="152988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62400" y="533400"/>
            <a:ext cx="4876800" cy="990600"/>
          </a:xfrm>
        </p:spPr>
        <p:txBody>
          <a:bodyPr>
            <a:noAutofit/>
          </a:bodyPr>
          <a:lstStyle/>
          <a:p>
            <a:pPr algn="ctr"/>
            <a:r>
              <a:rPr lang="en-US" sz="4400" b="1" dirty="0" smtClean="0">
                <a:latin typeface="Calibri" pitchFamily="34" charset="0"/>
                <a:cs typeface="Calibri" pitchFamily="34" charset="0"/>
              </a:rPr>
              <a:t>Evaluation </a:t>
            </a:r>
            <a:r>
              <a:rPr lang="en-US" sz="4400" b="1" dirty="0" smtClean="0">
                <a:latin typeface="Calibri" pitchFamily="34" charset="0"/>
                <a:cs typeface="Calibri" pitchFamily="34" charset="0"/>
              </a:rPr>
              <a:t>Scope in 2003</a:t>
            </a:r>
            <a:endParaRPr lang="en-US" sz="4400" b="1" dirty="0">
              <a:latin typeface="Calibri" pitchFamily="34" charset="0"/>
              <a:cs typeface="Calibri"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2057400"/>
            <a:ext cx="2590800" cy="2590800"/>
          </a:xfrm>
          <a:prstGeom prst="rect">
            <a:avLst/>
          </a:prstGeom>
        </p:spPr>
      </p:pic>
    </p:spTree>
    <p:extLst>
      <p:ext uri="{BB962C8B-B14F-4D97-AF65-F5344CB8AC3E}">
        <p14:creationId xmlns:p14="http://schemas.microsoft.com/office/powerpoint/2010/main" val="3357394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6019800" y="685800"/>
            <a:ext cx="2693307"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solidFill>
                  <a:srgbClr val="FF0000"/>
                </a:solidFill>
                <a:latin typeface="Calibri" pitchFamily="34" charset="0"/>
                <a:cs typeface="Calibri" pitchFamily="34" charset="0"/>
              </a:rPr>
              <a:t>Use syntax!</a:t>
            </a:r>
            <a:endParaRPr lang="en-US" b="1" dirty="0" smtClean="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430547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2293" y="1905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Step 4. Create Excel or .</a:t>
            </a:r>
            <a:r>
              <a:rPr lang="en-US" b="1" dirty="0" err="1" smtClean="0">
                <a:latin typeface="Calibri" pitchFamily="34" charset="0"/>
                <a:cs typeface="Calibri" pitchFamily="34" charset="0"/>
              </a:rPr>
              <a:t>csv</a:t>
            </a:r>
            <a:r>
              <a:rPr lang="en-US" b="1" dirty="0" smtClean="0">
                <a:latin typeface="Calibri" pitchFamily="34" charset="0"/>
                <a:cs typeface="Calibri" pitchFamily="34" charset="0"/>
              </a:rPr>
              <a:t> file</a:t>
            </a:r>
            <a:endParaRPr lang="en-US" b="1" dirty="0" smtClean="0">
              <a:latin typeface="Calibri" pitchFamily="34" charset="0"/>
              <a:cs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128"/>
            <a:ext cx="9601200" cy="8922137"/>
          </a:xfrm>
          <a:prstGeom prst="rect">
            <a:avLst/>
          </a:prstGeom>
          <a:ln>
            <a:solidFill>
              <a:schemeClr val="tx1"/>
            </a:solidFill>
          </a:ln>
        </p:spPr>
      </p:pic>
      <p:sp>
        <p:nvSpPr>
          <p:cNvPr id="4" name="Rectangle 3"/>
          <p:cNvSpPr/>
          <p:nvPr/>
        </p:nvSpPr>
        <p:spPr>
          <a:xfrm>
            <a:off x="4114800" y="1210128"/>
            <a:ext cx="5638800" cy="390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127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2292" y="228600"/>
            <a:ext cx="8713107"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Step 5. Mail merge Excel file into template</a:t>
            </a:r>
            <a:endParaRPr lang="en-US" b="1" dirty="0" smtClean="0">
              <a:latin typeface="Calibri" pitchFamily="34" charset="0"/>
              <a:cs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429"/>
            <a:ext cx="9144000" cy="7679376"/>
          </a:xfrm>
          <a:prstGeom prst="rect">
            <a:avLst/>
          </a:prstGeom>
        </p:spPr>
      </p:pic>
    </p:spTree>
    <p:extLst>
      <p:ext uri="{BB962C8B-B14F-4D97-AF65-F5344CB8AC3E}">
        <p14:creationId xmlns:p14="http://schemas.microsoft.com/office/powerpoint/2010/main" val="1137405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2292" y="228600"/>
            <a:ext cx="8713107"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latin typeface="Calibri" pitchFamily="34" charset="0"/>
                <a:cs typeface="Calibri" pitchFamily="34" charset="0"/>
              </a:rPr>
              <a:t>Step 5. Mail merge Excel file into template</a:t>
            </a:r>
            <a:endParaRPr lang="en-US" b="1" dirty="0" smtClean="0">
              <a:latin typeface="Calibri" pitchFamily="34" charset="0"/>
              <a:cs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10287000" cy="7607092"/>
          </a:xfrm>
          <a:prstGeom prst="rect">
            <a:avLst/>
          </a:prstGeom>
        </p:spPr>
      </p:pic>
    </p:spTree>
    <p:extLst>
      <p:ext uri="{BB962C8B-B14F-4D97-AF65-F5344CB8AC3E}">
        <p14:creationId xmlns:p14="http://schemas.microsoft.com/office/powerpoint/2010/main" val="3477736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66018"/>
            <a:ext cx="5876017" cy="5858582"/>
          </a:xfrm>
          <a:prstGeom prst="rect">
            <a:avLst/>
          </a:prstGeom>
        </p:spPr>
      </p:pic>
    </p:spTree>
    <p:extLst>
      <p:ext uri="{BB962C8B-B14F-4D97-AF65-F5344CB8AC3E}">
        <p14:creationId xmlns:p14="http://schemas.microsoft.com/office/powerpoint/2010/main" val="2229089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7521" y="4648200"/>
            <a:ext cx="8359322" cy="1569660"/>
          </a:xfrm>
          <a:prstGeom prst="rect">
            <a:avLst/>
          </a:prstGeom>
          <a:solidFill>
            <a:srgbClr val="FF0000"/>
          </a:solidFill>
        </p:spPr>
        <p:txBody>
          <a:bodyPr wrap="square" rtlCol="0">
            <a:spAutoFit/>
          </a:bodyPr>
          <a:lstStyle/>
          <a:p>
            <a:pPr marL="2568575" indent="-623888"/>
            <a:r>
              <a:rPr lang="en-US" sz="4800" b="1" dirty="0" smtClean="0">
                <a:solidFill>
                  <a:schemeClr val="bg1"/>
                </a:solidFill>
                <a:latin typeface="Calibri" pitchFamily="34" charset="0"/>
                <a:cs typeface="Calibri" pitchFamily="34" charset="0"/>
              </a:rPr>
              <a:t>3. Capacity-building for </a:t>
            </a:r>
          </a:p>
          <a:p>
            <a:pPr marL="2568575"/>
            <a:r>
              <a:rPr lang="en-US" sz="4800" b="1" dirty="0" smtClean="0">
                <a:solidFill>
                  <a:schemeClr val="bg1"/>
                </a:solidFill>
                <a:latin typeface="Calibri" pitchFamily="34" charset="0"/>
                <a:cs typeface="Calibri" pitchFamily="34" charset="0"/>
              </a:rPr>
              <a:t>data use</a:t>
            </a:r>
            <a:endParaRPr lang="en-US" sz="4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7234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8"/>
          <p:cNvPicPr>
            <a:picLocks noChangeAspect="1" noChangeArrowheads="1"/>
          </p:cNvPicPr>
          <p:nvPr/>
        </p:nvPicPr>
        <p:blipFill>
          <a:blip r:embed="rId3" cstate="print"/>
          <a:srcRect/>
          <a:stretch>
            <a:fillRect/>
          </a:stretch>
        </p:blipFill>
        <p:spPr bwMode="auto">
          <a:xfrm>
            <a:off x="6858000" y="609600"/>
            <a:ext cx="1847850" cy="942975"/>
          </a:xfrm>
          <a:prstGeom prst="rect">
            <a:avLst/>
          </a:prstGeom>
          <a:noFill/>
          <a:ln w="9525">
            <a:noFill/>
            <a:miter lim="800000"/>
            <a:headEnd/>
            <a:tailEnd/>
          </a:ln>
        </p:spPr>
      </p:pic>
      <p:sp>
        <p:nvSpPr>
          <p:cNvPr id="5" name="Title 1"/>
          <p:cNvSpPr txBox="1">
            <a:spLocks/>
          </p:cNvSpPr>
          <p:nvPr/>
        </p:nvSpPr>
        <p:spPr bwMode="auto">
          <a:xfrm>
            <a:off x="228600" y="228600"/>
            <a:ext cx="8686800" cy="1143000"/>
          </a:xfrm>
          <a:prstGeom prst="rect">
            <a:avLst/>
          </a:prstGeom>
          <a:noFill/>
          <a:ln w="9525">
            <a:noFill/>
            <a:miter lim="800000"/>
            <a:headEnd/>
            <a:tailEnd/>
          </a:ln>
        </p:spPr>
        <p:txBody>
          <a:bodyPr/>
          <a:lstStyle/>
          <a:p>
            <a:pPr eaLnBrk="0" hangingPunct="0">
              <a:defRPr/>
            </a:pPr>
            <a:r>
              <a:rPr lang="en-US" sz="3200" b="1" kern="0" dirty="0" smtClean="0">
                <a:latin typeface="+mj-lt"/>
                <a:ea typeface="+mj-ea"/>
                <a:cs typeface="+mj-cs"/>
              </a:rPr>
              <a:t>A Decade in the Making</a:t>
            </a:r>
            <a:endParaRPr lang="en-US" sz="3200" b="1" kern="0" dirty="0">
              <a:latin typeface="+mj-lt"/>
              <a:ea typeface="+mj-ea"/>
              <a:cs typeface="+mj-cs"/>
            </a:endParaRPr>
          </a:p>
        </p:txBody>
      </p:sp>
      <p:cxnSp>
        <p:nvCxnSpPr>
          <p:cNvPr id="6" name="Straight Connector 5"/>
          <p:cNvCxnSpPr/>
          <p:nvPr/>
        </p:nvCxnSpPr>
        <p:spPr>
          <a:xfrm>
            <a:off x="304800" y="1809750"/>
            <a:ext cx="8534400" cy="0"/>
          </a:xfrm>
          <a:prstGeom prst="line">
            <a:avLst/>
          </a:prstGeom>
          <a:ln w="130175">
            <a:solidFill>
              <a:srgbClr val="0070C0"/>
            </a:solidFill>
          </a:ln>
          <a:effectLst/>
          <a:scene3d>
            <a:camera prst="orthographicFront"/>
            <a:lightRig rig="threePt" dir="t"/>
          </a:scene3d>
          <a:sp3d>
            <a:bevelT prst="convex"/>
          </a:sp3d>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rot="2700000">
            <a:off x="-160605" y="3560664"/>
            <a:ext cx="5257800" cy="1015663"/>
          </a:xfrm>
          <a:prstGeom prst="rect">
            <a:avLst/>
          </a:prstGeom>
          <a:noFill/>
        </p:spPr>
        <p:txBody>
          <a:bodyPr>
            <a:spAutoFit/>
          </a:bodyPr>
          <a:lstStyle/>
          <a:p>
            <a:pPr>
              <a:defRPr/>
            </a:pPr>
            <a:r>
              <a:rPr lang="en-US" sz="2000" dirty="0" smtClean="0">
                <a:latin typeface="+mn-lt"/>
              </a:rPr>
              <a:t>Late 1990s </a:t>
            </a:r>
            <a:r>
              <a:rPr lang="en-US" sz="2000" dirty="0">
                <a:latin typeface="+mn-lt"/>
              </a:rPr>
              <a:t>– </a:t>
            </a:r>
            <a:r>
              <a:rPr lang="en-US" sz="2000" dirty="0" smtClean="0">
                <a:latin typeface="+mn-lt"/>
              </a:rPr>
              <a:t>TA and quality assessment model developed in 2,000  MI School Readiness Classrooms (Preschool)</a:t>
            </a:r>
            <a:endParaRPr lang="en-US" sz="2000" dirty="0">
              <a:latin typeface="+mn-lt"/>
            </a:endParaRPr>
          </a:p>
        </p:txBody>
      </p:sp>
      <p:sp>
        <p:nvSpPr>
          <p:cNvPr id="11" name="TextBox 10"/>
          <p:cNvSpPr txBox="1"/>
          <p:nvPr/>
        </p:nvSpPr>
        <p:spPr>
          <a:xfrm rot="2700000">
            <a:off x="1936907" y="3690370"/>
            <a:ext cx="5281613" cy="707886"/>
          </a:xfrm>
          <a:prstGeom prst="rect">
            <a:avLst/>
          </a:prstGeom>
          <a:noFill/>
        </p:spPr>
        <p:txBody>
          <a:bodyPr>
            <a:spAutoFit/>
          </a:bodyPr>
          <a:lstStyle/>
          <a:p>
            <a:r>
              <a:rPr lang="en-US" sz="2000" dirty="0" smtClean="0">
                <a:latin typeface="Calibri" pitchFamily="34" charset="0"/>
              </a:rPr>
              <a:t>2003-2005 – Michigan Standards for OST; </a:t>
            </a:r>
            <a:r>
              <a:rPr lang="en-US" sz="2000" dirty="0">
                <a:latin typeface="Calibri" pitchFamily="34" charset="0"/>
              </a:rPr>
              <a:t>YPQA Self-Assessment </a:t>
            </a:r>
            <a:r>
              <a:rPr lang="en-US" sz="2000" dirty="0" smtClean="0">
                <a:latin typeface="Calibri" pitchFamily="34" charset="0"/>
              </a:rPr>
              <a:t>piloted and mandated</a:t>
            </a:r>
            <a:endParaRPr lang="en-US" sz="2000" dirty="0">
              <a:latin typeface="Calibri" pitchFamily="34" charset="0"/>
            </a:endParaRPr>
          </a:p>
        </p:txBody>
      </p:sp>
      <p:sp>
        <p:nvSpPr>
          <p:cNvPr id="16" name="TextBox 15"/>
          <p:cNvSpPr txBox="1"/>
          <p:nvPr/>
        </p:nvSpPr>
        <p:spPr>
          <a:xfrm rot="2700000">
            <a:off x="4075412" y="3416668"/>
            <a:ext cx="4876800" cy="707886"/>
          </a:xfrm>
          <a:prstGeom prst="rect">
            <a:avLst/>
          </a:prstGeom>
          <a:noFill/>
        </p:spPr>
        <p:txBody>
          <a:bodyPr>
            <a:spAutoFit/>
          </a:bodyPr>
          <a:lstStyle/>
          <a:p>
            <a:r>
              <a:rPr lang="en-US" sz="2000" dirty="0">
                <a:latin typeface="Calibri" pitchFamily="34" charset="0"/>
              </a:rPr>
              <a:t>2008 </a:t>
            </a:r>
            <a:r>
              <a:rPr lang="en-US" sz="2000" dirty="0" smtClean="0">
                <a:latin typeface="Calibri" pitchFamily="34" charset="0"/>
              </a:rPr>
              <a:t>– Quality improvement planning  and support from local evaluators mandated</a:t>
            </a:r>
            <a:endParaRPr lang="en-US" sz="2000" dirty="0">
              <a:latin typeface="Calibri" pitchFamily="34" charset="0"/>
            </a:endParaRPr>
          </a:p>
        </p:txBody>
      </p:sp>
      <p:sp>
        <p:nvSpPr>
          <p:cNvPr id="13" name="TextBox 12"/>
          <p:cNvSpPr txBox="1"/>
          <p:nvPr/>
        </p:nvSpPr>
        <p:spPr>
          <a:xfrm rot="2700000">
            <a:off x="6368610" y="2872465"/>
            <a:ext cx="3117661" cy="400110"/>
          </a:xfrm>
          <a:prstGeom prst="rect">
            <a:avLst/>
          </a:prstGeom>
          <a:noFill/>
        </p:spPr>
        <p:txBody>
          <a:bodyPr wrap="square">
            <a:spAutoFit/>
          </a:bodyPr>
          <a:lstStyle/>
          <a:p>
            <a:r>
              <a:rPr lang="en-US" sz="2000" dirty="0" smtClean="0">
                <a:latin typeface="Calibri" pitchFamily="34" charset="0"/>
              </a:rPr>
              <a:t>2009– TACSS begins</a:t>
            </a:r>
            <a:endParaRPr lang="en-US" sz="2000" dirty="0">
              <a:latin typeface="Calibri" pitchFamily="34" charset="0"/>
            </a:endParaRPr>
          </a:p>
        </p:txBody>
      </p:sp>
    </p:spTree>
    <p:extLst>
      <p:ext uri="{BB962C8B-B14F-4D97-AF65-F5344CB8AC3E}">
        <p14:creationId xmlns:p14="http://schemas.microsoft.com/office/powerpoint/2010/main" val="684468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228600" y="228600"/>
            <a:ext cx="8686800" cy="1676400"/>
          </a:xfrm>
        </p:spPr>
        <p:txBody>
          <a:bodyPr>
            <a:normAutofit fontScale="90000"/>
          </a:bodyPr>
          <a:lstStyle/>
          <a:p>
            <a:pPr algn="l"/>
            <a:r>
              <a:rPr lang="en-US" b="1" dirty="0" smtClean="0"/>
              <a:t>Why TACCS? </a:t>
            </a:r>
            <a:br>
              <a:rPr lang="en-US" b="1" dirty="0" smtClean="0"/>
            </a:br>
            <a:r>
              <a:rPr lang="en-US" b="1" dirty="0" smtClean="0"/>
              <a:t>			</a:t>
            </a:r>
            <a:br>
              <a:rPr lang="en-US" b="1" dirty="0" smtClean="0"/>
            </a:br>
            <a:r>
              <a:rPr lang="en-US" b="1" dirty="0" smtClean="0"/>
              <a:t>			</a:t>
            </a:r>
            <a:endParaRPr lang="en-US" sz="3600" b="1" dirty="0" smtClean="0"/>
          </a:p>
        </p:txBody>
      </p:sp>
      <p:pic>
        <p:nvPicPr>
          <p:cNvPr id="2050" name="Picture 2" descr="C:\Users\Angelina\AppData\Local\Microsoft\Windows\Temporary Internet Files\Content.IE5\BMDZ4NRH\MC900198613[1].wmf"/>
          <p:cNvPicPr>
            <a:picLocks noChangeAspect="1" noChangeArrowheads="1"/>
          </p:cNvPicPr>
          <p:nvPr/>
        </p:nvPicPr>
        <p:blipFill>
          <a:blip r:embed="rId3" cstate="print"/>
          <a:srcRect/>
          <a:stretch>
            <a:fillRect/>
          </a:stretch>
        </p:blipFill>
        <p:spPr bwMode="auto">
          <a:xfrm>
            <a:off x="5257800" y="2667000"/>
            <a:ext cx="2819400" cy="2724339"/>
          </a:xfrm>
          <a:prstGeom prst="rect">
            <a:avLst/>
          </a:prstGeom>
          <a:noFill/>
        </p:spPr>
      </p:pic>
    </p:spTree>
    <p:extLst>
      <p:ext uri="{BB962C8B-B14F-4D97-AF65-F5344CB8AC3E}">
        <p14:creationId xmlns:p14="http://schemas.microsoft.com/office/powerpoint/2010/main" val="2475025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4"/>
          <p:cNvSpPr>
            <a:spLocks noGrp="1"/>
          </p:cNvSpPr>
          <p:nvPr>
            <p:ph idx="1"/>
          </p:nvPr>
        </p:nvSpPr>
        <p:spPr>
          <a:xfrm>
            <a:off x="304800" y="1600200"/>
            <a:ext cx="8229600" cy="4686300"/>
          </a:xfrm>
        </p:spPr>
        <p:txBody>
          <a:bodyPr>
            <a:normAutofit lnSpcReduction="10000"/>
          </a:bodyPr>
          <a:lstStyle/>
          <a:p>
            <a:pPr marL="514350" indent="-514350">
              <a:buFont typeface="Calibri" pitchFamily="34" charset="0"/>
              <a:buAutoNum type="arabicPeriod"/>
            </a:pPr>
            <a:r>
              <a:rPr lang="en-US" sz="3600" dirty="0" smtClean="0">
                <a:latin typeface="Calibri" pitchFamily="34" charset="0"/>
                <a:cs typeface="Calibri" pitchFamily="34" charset="0"/>
              </a:rPr>
              <a:t>Grow a culture of performance accountability</a:t>
            </a:r>
          </a:p>
          <a:p>
            <a:pPr marL="514350" indent="-514350">
              <a:buFont typeface="Calibri" pitchFamily="34" charset="0"/>
              <a:buAutoNum type="arabicPeriod"/>
            </a:pPr>
            <a:r>
              <a:rPr lang="en-US" sz="3600" dirty="0" smtClean="0">
                <a:latin typeface="Calibri" pitchFamily="34" charset="0"/>
                <a:cs typeface="Calibri" pitchFamily="34" charset="0"/>
              </a:rPr>
              <a:t>Develop a low-stakes infrastructure for continuous quality improvement </a:t>
            </a:r>
          </a:p>
          <a:p>
            <a:pPr marL="514350" indent="-514350">
              <a:buFont typeface="Calibri" pitchFamily="34" charset="0"/>
              <a:buAutoNum type="arabicPeriod"/>
            </a:pPr>
            <a:r>
              <a:rPr lang="en-US" sz="3600" dirty="0" smtClean="0">
                <a:latin typeface="Calibri" pitchFamily="34" charset="0"/>
                <a:cs typeface="Calibri" pitchFamily="34" charset="0"/>
              </a:rPr>
              <a:t>Improve overall quality of 21</a:t>
            </a:r>
            <a:r>
              <a:rPr lang="en-US" sz="3600" baseline="30000" dirty="0" smtClean="0">
                <a:latin typeface="Calibri" pitchFamily="34" charset="0"/>
                <a:cs typeface="Calibri" pitchFamily="34" charset="0"/>
              </a:rPr>
              <a:t>st</a:t>
            </a:r>
            <a:r>
              <a:rPr lang="en-US" sz="3600" dirty="0" smtClean="0">
                <a:latin typeface="Calibri" pitchFamily="34" charset="0"/>
                <a:cs typeface="Calibri" pitchFamily="34" charset="0"/>
              </a:rPr>
              <a:t> CCLC services and start up for new sites</a:t>
            </a:r>
          </a:p>
          <a:p>
            <a:pPr marL="514350" indent="-514350">
              <a:buFont typeface="Calibri" pitchFamily="34" charset="0"/>
              <a:buAutoNum type="arabicPeriod"/>
            </a:pPr>
            <a:r>
              <a:rPr lang="en-US" sz="3600" dirty="0" smtClean="0">
                <a:latin typeface="Calibri" pitchFamily="34" charset="0"/>
                <a:cs typeface="Calibri" pitchFamily="34" charset="0"/>
              </a:rPr>
              <a:t>Improve the instructional quality for young people</a:t>
            </a:r>
          </a:p>
        </p:txBody>
      </p:sp>
      <p:sp>
        <p:nvSpPr>
          <p:cNvPr id="6" name="Title 1"/>
          <p:cNvSpPr txBox="1">
            <a:spLocks/>
          </p:cNvSpPr>
          <p:nvPr/>
        </p:nvSpPr>
        <p:spPr bwMode="auto">
          <a:xfrm>
            <a:off x="228600" y="381000"/>
            <a:ext cx="8686800" cy="1143000"/>
          </a:xfrm>
          <a:prstGeom prst="rect">
            <a:avLst/>
          </a:prstGeom>
          <a:noFill/>
          <a:ln w="9525">
            <a:noFill/>
            <a:miter lim="800000"/>
            <a:headEnd/>
            <a:tailEnd/>
          </a:ln>
        </p:spPr>
        <p:txBody>
          <a:bodyPr/>
          <a:lstStyle/>
          <a:p>
            <a:pPr eaLnBrk="0" hangingPunct="0">
              <a:defRPr/>
            </a:pPr>
            <a:r>
              <a:rPr lang="en-US" sz="3200" b="1" kern="0" dirty="0">
                <a:latin typeface="Calibri" pitchFamily="34" charset="0"/>
                <a:ea typeface="+mj-ea"/>
                <a:cs typeface="Calibri" pitchFamily="34" charset="0"/>
              </a:rPr>
              <a:t>TACSS </a:t>
            </a:r>
            <a:r>
              <a:rPr lang="en-US" sz="3200" b="1" kern="0" dirty="0" smtClean="0">
                <a:latin typeface="Calibri" pitchFamily="34" charset="0"/>
                <a:ea typeface="+mj-ea"/>
                <a:cs typeface="Calibri" pitchFamily="34" charset="0"/>
              </a:rPr>
              <a:t>Goals</a:t>
            </a:r>
            <a:endParaRPr lang="en-US" sz="3200" b="1" kern="0" dirty="0">
              <a:latin typeface="Calibri" pitchFamily="34" charset="0"/>
              <a:ea typeface="+mj-ea"/>
              <a:cs typeface="Calibri" pitchFamily="34" charset="0"/>
            </a:endParaRPr>
          </a:p>
        </p:txBody>
      </p:sp>
    </p:spTree>
    <p:extLst>
      <p:ext uri="{BB962C8B-B14F-4D97-AF65-F5344CB8AC3E}">
        <p14:creationId xmlns:p14="http://schemas.microsoft.com/office/powerpoint/2010/main" val="1799738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143000"/>
            <a:ext cx="7924800" cy="5029200"/>
          </a:xfrm>
          <a:prstGeom prst="rect">
            <a:avLst/>
          </a:prstGeom>
          <a:solidFill>
            <a:srgbClr val="42773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200" dirty="0" smtClean="0"/>
              <a:t>POLICY SETTING</a:t>
            </a:r>
            <a:endParaRPr lang="en-US" sz="2200" dirty="0"/>
          </a:p>
        </p:txBody>
      </p:sp>
      <p:sp>
        <p:nvSpPr>
          <p:cNvPr id="2" name="Title 1"/>
          <p:cNvSpPr>
            <a:spLocks noGrp="1"/>
          </p:cNvSpPr>
          <p:nvPr>
            <p:ph type="title"/>
          </p:nvPr>
        </p:nvSpPr>
        <p:spPr>
          <a:xfrm>
            <a:off x="457200" y="228600"/>
            <a:ext cx="8229600" cy="990600"/>
          </a:xfrm>
        </p:spPr>
        <p:txBody>
          <a:bodyPr>
            <a:normAutofit fontScale="90000"/>
          </a:bodyPr>
          <a:lstStyle/>
          <a:p>
            <a:r>
              <a:rPr lang="en-US" sz="3600" b="1" dirty="0" smtClean="0"/>
              <a:t>Important Concepts Underpinning TACSS</a:t>
            </a:r>
            <a:endParaRPr lang="en-US" sz="3600" b="1" dirty="0"/>
          </a:p>
        </p:txBody>
      </p:sp>
      <p:sp>
        <p:nvSpPr>
          <p:cNvPr id="6" name="Rectangle 5"/>
          <p:cNvSpPr/>
          <p:nvPr/>
        </p:nvSpPr>
        <p:spPr>
          <a:xfrm>
            <a:off x="1828800" y="1752600"/>
            <a:ext cx="6629400" cy="4038600"/>
          </a:xfrm>
          <a:prstGeom prst="rect">
            <a:avLst/>
          </a:prstGeom>
          <a:solidFill>
            <a:srgbClr val="42773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200" dirty="0" smtClean="0"/>
              <a:t>ORGANIZATION SETTING</a:t>
            </a:r>
            <a:endParaRPr lang="en-US" sz="2200" dirty="0"/>
          </a:p>
        </p:txBody>
      </p:sp>
      <p:sp>
        <p:nvSpPr>
          <p:cNvPr id="8" name="Rectangle 7"/>
          <p:cNvSpPr/>
          <p:nvPr/>
        </p:nvSpPr>
        <p:spPr>
          <a:xfrm>
            <a:off x="3124200" y="2667000"/>
            <a:ext cx="4800600" cy="2514600"/>
          </a:xfrm>
          <a:prstGeom prst="rect">
            <a:avLst/>
          </a:prstGeom>
          <a:solidFill>
            <a:srgbClr val="42773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200" dirty="0" smtClean="0"/>
              <a:t>INSTRUCTIONAL SETTING</a:t>
            </a:r>
            <a:endParaRPr lang="en-US" sz="2200" dirty="0"/>
          </a:p>
        </p:txBody>
      </p:sp>
      <p:sp>
        <p:nvSpPr>
          <p:cNvPr id="9" name="TextBox 8"/>
          <p:cNvSpPr txBox="1"/>
          <p:nvPr/>
        </p:nvSpPr>
        <p:spPr>
          <a:xfrm>
            <a:off x="4343400" y="2743200"/>
            <a:ext cx="3200400" cy="400110"/>
          </a:xfrm>
          <a:prstGeom prst="rect">
            <a:avLst/>
          </a:prstGeom>
          <a:noFill/>
        </p:spPr>
        <p:txBody>
          <a:bodyPr wrap="square" rtlCol="0">
            <a:spAutoFit/>
          </a:bodyPr>
          <a:lstStyle/>
          <a:p>
            <a:pPr algn="r"/>
            <a:r>
              <a:rPr lang="en-US" sz="2000" b="1" i="1" dirty="0" smtClean="0"/>
              <a:t>Instructional Quality</a:t>
            </a:r>
            <a:endParaRPr lang="en-US" sz="2000" b="1" i="1" dirty="0"/>
          </a:p>
        </p:txBody>
      </p:sp>
      <p:sp>
        <p:nvSpPr>
          <p:cNvPr id="10" name="TextBox 9"/>
          <p:cNvSpPr txBox="1"/>
          <p:nvPr/>
        </p:nvSpPr>
        <p:spPr>
          <a:xfrm>
            <a:off x="1828800" y="1752600"/>
            <a:ext cx="6629400" cy="707886"/>
          </a:xfrm>
          <a:prstGeom prst="rect">
            <a:avLst/>
          </a:prstGeom>
          <a:noFill/>
        </p:spPr>
        <p:txBody>
          <a:bodyPr wrap="square" rtlCol="0">
            <a:spAutoFit/>
          </a:bodyPr>
          <a:lstStyle/>
          <a:p>
            <a:pPr algn="r"/>
            <a:r>
              <a:rPr lang="en-US" sz="2000" b="1" i="1" dirty="0" smtClean="0"/>
              <a:t>Management Skills for Continuous Quality Improvement</a:t>
            </a:r>
            <a:endParaRPr lang="en-US" sz="2000" b="1" i="1" dirty="0"/>
          </a:p>
        </p:txBody>
      </p:sp>
      <p:sp>
        <p:nvSpPr>
          <p:cNvPr id="11" name="TextBox 10"/>
          <p:cNvSpPr txBox="1"/>
          <p:nvPr/>
        </p:nvSpPr>
        <p:spPr>
          <a:xfrm>
            <a:off x="1066800" y="1143000"/>
            <a:ext cx="4343400" cy="400110"/>
          </a:xfrm>
          <a:prstGeom prst="rect">
            <a:avLst/>
          </a:prstGeom>
          <a:noFill/>
        </p:spPr>
        <p:txBody>
          <a:bodyPr wrap="square" rtlCol="0">
            <a:spAutoFit/>
          </a:bodyPr>
          <a:lstStyle/>
          <a:p>
            <a:pPr algn="r"/>
            <a:r>
              <a:rPr lang="en-US" sz="2000" b="1" i="1" dirty="0" smtClean="0"/>
              <a:t>Low Stakes Accountability</a:t>
            </a:r>
            <a:endParaRPr lang="en-US" sz="2000" b="1" i="1" dirty="0"/>
          </a:p>
        </p:txBody>
      </p:sp>
      <p:sp>
        <p:nvSpPr>
          <p:cNvPr id="12" name="Right Arrow 11"/>
          <p:cNvSpPr/>
          <p:nvPr/>
        </p:nvSpPr>
        <p:spPr>
          <a:xfrm rot="16200000">
            <a:off x="5886450" y="3829050"/>
            <a:ext cx="1828800" cy="3314700"/>
          </a:xfrm>
          <a:prstGeom prst="rightArrow">
            <a:avLst>
              <a:gd name="adj1" fmla="val 50000"/>
              <a:gd name="adj2" fmla="val 6058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i="1" dirty="0" smtClean="0">
                <a:solidFill>
                  <a:schemeClr val="tx1"/>
                </a:solidFill>
              </a:rPr>
              <a:t>TA/Coach Values &amp; Methods</a:t>
            </a:r>
          </a:p>
          <a:p>
            <a:pPr algn="ctr"/>
            <a:endParaRPr lang="en-US" dirty="0"/>
          </a:p>
        </p:txBody>
      </p:sp>
    </p:spTree>
    <p:extLst>
      <p:ext uri="{BB962C8B-B14F-4D97-AF65-F5344CB8AC3E}">
        <p14:creationId xmlns:p14="http://schemas.microsoft.com/office/powerpoint/2010/main" val="394725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bs.org/wgbh/evolution/library/01/5/images/l_015_02_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23461"/>
            <a:ext cx="7620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502965" y="990600"/>
            <a:ext cx="3657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b="1" dirty="0" smtClean="0">
                <a:latin typeface="Calibri" pitchFamily="34" charset="0"/>
                <a:cs typeface="Calibri" pitchFamily="34" charset="0"/>
              </a:rPr>
              <a:t>Evaluation Scope </a:t>
            </a:r>
          </a:p>
          <a:p>
            <a:pPr algn="ctr"/>
            <a:r>
              <a:rPr lang="en-US" sz="4400" b="1" dirty="0" smtClean="0">
                <a:latin typeface="Calibri" pitchFamily="34" charset="0"/>
                <a:cs typeface="Calibri" pitchFamily="34" charset="0"/>
              </a:rPr>
              <a:t>Now</a:t>
            </a:r>
            <a:endParaRPr lang="en-US" sz="4400" b="1" dirty="0">
              <a:latin typeface="Calibri" pitchFamily="34" charset="0"/>
              <a:cs typeface="Calibri" pitchFamily="34" charset="0"/>
            </a:endParaRPr>
          </a:p>
        </p:txBody>
      </p:sp>
    </p:spTree>
    <p:extLst>
      <p:ext uri="{BB962C8B-B14F-4D97-AF65-F5344CB8AC3E}">
        <p14:creationId xmlns:p14="http://schemas.microsoft.com/office/powerpoint/2010/main" val="325044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600200"/>
          </a:xfrm>
        </p:spPr>
        <p:txBody>
          <a:bodyPr>
            <a:normAutofit fontScale="90000"/>
          </a:bodyPr>
          <a:lstStyle/>
          <a:p>
            <a:r>
              <a:rPr lang="en-US" b="1" dirty="0" smtClean="0"/>
              <a:t>Important Concepts Underpinning TACSS</a:t>
            </a:r>
            <a:r>
              <a:rPr lang="en-US" dirty="0" smtClean="0"/>
              <a:t/>
            </a:r>
            <a:br>
              <a:rPr lang="en-US" dirty="0" smtClean="0"/>
            </a:br>
            <a:r>
              <a:rPr lang="en-US" dirty="0" smtClean="0"/>
              <a:t>Management Skills for CIP</a:t>
            </a:r>
            <a:endParaRPr lang="en-US" dirty="0"/>
          </a:p>
        </p:txBody>
      </p:sp>
      <p:graphicFrame>
        <p:nvGraphicFramePr>
          <p:cNvPr id="14" name="Diagram 13"/>
          <p:cNvGraphicFramePr/>
          <p:nvPr/>
        </p:nvGraphicFramePr>
        <p:xfrm>
          <a:off x="533400" y="16764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539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685800"/>
            <a:ext cx="8229600" cy="990600"/>
          </a:xfrm>
        </p:spPr>
        <p:txBody>
          <a:bodyPr>
            <a:normAutofit fontScale="90000"/>
          </a:bodyPr>
          <a:lstStyle/>
          <a:p>
            <a:r>
              <a:rPr lang="en-US" sz="3600" b="1" dirty="0" smtClean="0"/>
              <a:t>Important Concepts Underpinning TACSS</a:t>
            </a:r>
            <a:br>
              <a:rPr lang="en-US" sz="3600" b="1" dirty="0" smtClean="0"/>
            </a:br>
            <a:r>
              <a:rPr lang="en-US" sz="3600" dirty="0" smtClean="0"/>
              <a:t>High Stakes Accountability Policy </a:t>
            </a:r>
            <a:r>
              <a:rPr lang="en-US" dirty="0" smtClean="0"/>
              <a:t/>
            </a:r>
            <a:br>
              <a:rPr lang="en-US" dirty="0" smtClean="0"/>
            </a:br>
            <a:endParaRPr lang="en-US" dirty="0"/>
          </a:p>
        </p:txBody>
      </p:sp>
      <p:graphicFrame>
        <p:nvGraphicFramePr>
          <p:cNvPr id="26" name="Diagram 25"/>
          <p:cNvGraphicFramePr/>
          <p:nvPr>
            <p:extLst>
              <p:ext uri="{D42A27DB-BD31-4B8C-83A1-F6EECF244321}">
                <p14:modId xmlns:p14="http://schemas.microsoft.com/office/powerpoint/2010/main" val="2546542848"/>
              </p:ext>
            </p:extLst>
          </p:nvPr>
        </p:nvGraphicFramePr>
        <p:xfrm>
          <a:off x="304800" y="1676400"/>
          <a:ext cx="84582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391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nvGraphicFramePr>
        <p:xfrm>
          <a:off x="304800" y="762000"/>
          <a:ext cx="84582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Right Arrow 42"/>
          <p:cNvSpPr/>
          <p:nvPr/>
        </p:nvSpPr>
        <p:spPr>
          <a:xfrm rot="18700734">
            <a:off x="2147366" y="3518496"/>
            <a:ext cx="1603360" cy="5647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4" name="Right Arrow 43"/>
          <p:cNvSpPr/>
          <p:nvPr/>
        </p:nvSpPr>
        <p:spPr>
          <a:xfrm rot="18700734">
            <a:off x="4742897" y="3552155"/>
            <a:ext cx="1603360" cy="5647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1371600" y="5791200"/>
            <a:ext cx="3962400" cy="762000"/>
          </a:xfrm>
          <a:prstGeom prst="roundRect">
            <a:avLst/>
          </a:prstGeom>
          <a:solidFill>
            <a:srgbClr val="427730">
              <a:alpha val="50000"/>
            </a:srgbClr>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b" anchorCtr="0">
            <a:normAutofit fontScale="85000" lnSpcReduction="10000"/>
          </a:bodyPr>
          <a:lstStyle/>
          <a:p>
            <a:pPr lvl="0" algn="ctr" defTabSz="1200150">
              <a:lnSpc>
                <a:spcPct val="90000"/>
              </a:lnSpc>
              <a:spcBef>
                <a:spcPct val="0"/>
              </a:spcBef>
              <a:spcAft>
                <a:spcPct val="35000"/>
              </a:spcAft>
            </a:pPr>
            <a:r>
              <a:rPr lang="en-US" sz="2700" dirty="0" smtClean="0">
                <a:solidFill>
                  <a:schemeClr val="tx2"/>
                </a:solidFill>
              </a:rPr>
              <a:t>Low Stakes Accountabilities</a:t>
            </a:r>
            <a:endParaRPr lang="en-US" sz="2700" kern="1200" dirty="0">
              <a:solidFill>
                <a:schemeClr val="tx2"/>
              </a:solidFill>
            </a:endParaRPr>
          </a:p>
        </p:txBody>
      </p:sp>
      <p:sp>
        <p:nvSpPr>
          <p:cNvPr id="42" name="Right Arrow 41"/>
          <p:cNvSpPr/>
          <p:nvPr/>
        </p:nvSpPr>
        <p:spPr>
          <a:xfrm rot="3005514">
            <a:off x="3810541" y="3942554"/>
            <a:ext cx="1205531" cy="5647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 name="Group 30"/>
          <p:cNvGrpSpPr/>
          <p:nvPr/>
        </p:nvGrpSpPr>
        <p:grpSpPr>
          <a:xfrm>
            <a:off x="685800" y="4343400"/>
            <a:ext cx="2362200" cy="1656080"/>
            <a:chOff x="2142117" y="1242059"/>
            <a:chExt cx="2036080" cy="1656080"/>
          </a:xfrm>
          <a:solidFill>
            <a:srgbClr val="427730"/>
          </a:solidFill>
        </p:grpSpPr>
        <p:sp>
          <p:nvSpPr>
            <p:cNvPr id="32" name="Rounded Rectangle 31"/>
            <p:cNvSpPr/>
            <p:nvPr/>
          </p:nvSpPr>
          <p:spPr>
            <a:xfrm>
              <a:off x="2142117" y="1242059"/>
              <a:ext cx="2036080" cy="16560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2222960" y="1322902"/>
              <a:ext cx="1874394" cy="14943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Learning Community</a:t>
              </a:r>
              <a:endParaRPr lang="en-US" sz="2700" kern="1200" dirty="0"/>
            </a:p>
          </p:txBody>
        </p:sp>
      </p:grpSp>
      <p:sp>
        <p:nvSpPr>
          <p:cNvPr id="38" name="Right Arrow 37"/>
          <p:cNvSpPr/>
          <p:nvPr/>
        </p:nvSpPr>
        <p:spPr>
          <a:xfrm rot="3005514">
            <a:off x="1067340" y="3942554"/>
            <a:ext cx="1205531" cy="5647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 name="Group 45"/>
          <p:cNvGrpSpPr/>
          <p:nvPr/>
        </p:nvGrpSpPr>
        <p:grpSpPr>
          <a:xfrm>
            <a:off x="3733800" y="4419600"/>
            <a:ext cx="2552700" cy="1656080"/>
            <a:chOff x="2142117" y="1242059"/>
            <a:chExt cx="2036080" cy="1656080"/>
          </a:xfrm>
          <a:solidFill>
            <a:srgbClr val="427730"/>
          </a:solidFill>
        </p:grpSpPr>
        <p:sp>
          <p:nvSpPr>
            <p:cNvPr id="47" name="Rounded Rectangle 46"/>
            <p:cNvSpPr/>
            <p:nvPr/>
          </p:nvSpPr>
          <p:spPr>
            <a:xfrm>
              <a:off x="2142117" y="1242059"/>
              <a:ext cx="2036080" cy="16560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4"/>
            <p:cNvSpPr/>
            <p:nvPr/>
          </p:nvSpPr>
          <p:spPr>
            <a:xfrm>
              <a:off x="2222960" y="1322902"/>
              <a:ext cx="1874394" cy="14943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Improvement Efforts</a:t>
              </a:r>
              <a:endParaRPr lang="en-US" sz="2700" kern="1200" dirty="0"/>
            </a:p>
          </p:txBody>
        </p:sp>
      </p:grpSp>
      <p:sp>
        <p:nvSpPr>
          <p:cNvPr id="21" name="Title 20"/>
          <p:cNvSpPr>
            <a:spLocks noGrp="1"/>
          </p:cNvSpPr>
          <p:nvPr>
            <p:ph type="title"/>
          </p:nvPr>
        </p:nvSpPr>
        <p:spPr>
          <a:xfrm>
            <a:off x="457200" y="609600"/>
            <a:ext cx="8229600" cy="990600"/>
          </a:xfrm>
        </p:spPr>
        <p:txBody>
          <a:bodyPr>
            <a:noAutofit/>
          </a:bodyPr>
          <a:lstStyle/>
          <a:p>
            <a:r>
              <a:rPr lang="en-US" sz="3200" b="1" dirty="0" smtClean="0"/>
              <a:t>Important Concepts Underpinning TACSS</a:t>
            </a:r>
            <a:br>
              <a:rPr lang="en-US" sz="3200" b="1" dirty="0" smtClean="0"/>
            </a:br>
            <a:r>
              <a:rPr lang="en-US" sz="3200" dirty="0" smtClean="0"/>
              <a:t>Low Stakes Accountability Policy for CQI</a:t>
            </a:r>
            <a:br>
              <a:rPr lang="en-US" sz="3200" dirty="0" smtClean="0"/>
            </a:br>
            <a:endParaRPr lang="en-US" sz="3200" dirty="0"/>
          </a:p>
        </p:txBody>
      </p:sp>
    </p:spTree>
    <p:extLst>
      <p:ext uri="{BB962C8B-B14F-4D97-AF65-F5344CB8AC3E}">
        <p14:creationId xmlns:p14="http://schemas.microsoft.com/office/powerpoint/2010/main" val="437336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152400"/>
            <a:ext cx="8229600" cy="990600"/>
          </a:xfrm>
        </p:spPr>
        <p:txBody>
          <a:bodyPr/>
          <a:lstStyle/>
          <a:p>
            <a:r>
              <a:rPr lang="en-US" b="1" dirty="0" smtClean="0"/>
              <a:t>TACSS Project Model in Detail</a:t>
            </a:r>
            <a:r>
              <a:rPr lang="en-US" baseline="30000" dirty="0" smtClean="0"/>
              <a:t> </a:t>
            </a:r>
            <a:endParaRPr lang="en-US" b="1" dirty="0" smtClean="0"/>
          </a:p>
        </p:txBody>
      </p:sp>
      <p:sp>
        <p:nvSpPr>
          <p:cNvPr id="11" name="Rectangle 10"/>
          <p:cNvSpPr/>
          <p:nvPr/>
        </p:nvSpPr>
        <p:spPr bwMode="auto">
          <a:xfrm>
            <a:off x="4000500" y="3314700"/>
            <a:ext cx="1371600" cy="957625"/>
          </a:xfrm>
          <a:prstGeom prst="rect">
            <a:avLst/>
          </a:prstGeom>
          <a:ln>
            <a:headEnd type="none" w="med" len="med"/>
            <a:tailEnd w="med" len="med"/>
          </a:ln>
        </p:spPr>
        <p:style>
          <a:lnRef idx="0">
            <a:schemeClr val="accent4"/>
          </a:lnRef>
          <a:fillRef idx="3">
            <a:schemeClr val="accent4"/>
          </a:fillRef>
          <a:effectRef idx="3">
            <a:schemeClr val="accent4"/>
          </a:effectRef>
          <a:fontRef idx="minor">
            <a:schemeClr val="lt1"/>
          </a:fontRef>
        </p:style>
        <p:txBody>
          <a:bodyPr tIns="91440" bIns="91440" anchor="ctr"/>
          <a:lstStyle/>
          <a:p>
            <a:pPr algn="ctr">
              <a:defRPr/>
            </a:pPr>
            <a:r>
              <a:rPr lang="en-US" sz="2000" dirty="0">
                <a:cs typeface="Arial" charset="0"/>
              </a:rPr>
              <a:t>Regional </a:t>
            </a:r>
          </a:p>
          <a:p>
            <a:pPr algn="ctr">
              <a:defRPr/>
            </a:pPr>
            <a:r>
              <a:rPr lang="en-US" sz="2000" dirty="0">
                <a:cs typeface="Arial" charset="0"/>
              </a:rPr>
              <a:t>TA Coaches</a:t>
            </a:r>
          </a:p>
        </p:txBody>
      </p:sp>
      <p:cxnSp>
        <p:nvCxnSpPr>
          <p:cNvPr id="12" name="Straight Arrow Connector 11"/>
          <p:cNvCxnSpPr>
            <a:endCxn id="9" idx="3"/>
          </p:cNvCxnSpPr>
          <p:nvPr/>
        </p:nvCxnSpPr>
        <p:spPr bwMode="auto">
          <a:xfrm rot="10800000" flipV="1">
            <a:off x="3314700" y="3889375"/>
            <a:ext cx="685800" cy="3492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endCxn id="10" idx="1"/>
          </p:cNvCxnSpPr>
          <p:nvPr/>
        </p:nvCxnSpPr>
        <p:spPr bwMode="auto">
          <a:xfrm>
            <a:off x="5372100" y="3889375"/>
            <a:ext cx="685800" cy="3492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4" name="Oval 13"/>
          <p:cNvSpPr/>
          <p:nvPr/>
        </p:nvSpPr>
        <p:spPr bwMode="auto">
          <a:xfrm>
            <a:off x="2781300" y="5029200"/>
            <a:ext cx="3810000" cy="1485900"/>
          </a:xfrm>
          <a:prstGeom prst="ellipse">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a:solidFill>
                  <a:schemeClr val="tx1"/>
                </a:solidFill>
              </a:rPr>
              <a:t>Improve </a:t>
            </a:r>
            <a:endParaRPr lang="en-US" sz="2400" b="1" dirty="0" smtClean="0">
              <a:solidFill>
                <a:schemeClr val="tx1"/>
              </a:solidFill>
            </a:endParaRPr>
          </a:p>
          <a:p>
            <a:pPr algn="ctr">
              <a:defRPr/>
            </a:pPr>
            <a:r>
              <a:rPr lang="en-US" sz="2400" b="1" dirty="0" smtClean="0">
                <a:solidFill>
                  <a:schemeClr val="tx1"/>
                </a:solidFill>
              </a:rPr>
              <a:t>Service Quality</a:t>
            </a:r>
            <a:r>
              <a:rPr lang="en-US" sz="2400" b="1" dirty="0">
                <a:solidFill>
                  <a:schemeClr val="tx1"/>
                </a:solidFill>
              </a:rPr>
              <a:t/>
            </a:r>
            <a:br>
              <a:rPr lang="en-US" sz="2400" b="1" dirty="0">
                <a:solidFill>
                  <a:schemeClr val="tx1"/>
                </a:solidFill>
              </a:rPr>
            </a:br>
            <a:r>
              <a:rPr lang="en-US" sz="2400" b="1" dirty="0">
                <a:solidFill>
                  <a:schemeClr val="tx1"/>
                </a:solidFill>
              </a:rPr>
              <a:t>&amp; </a:t>
            </a:r>
            <a:r>
              <a:rPr lang="en-US" sz="2400" b="1" dirty="0" smtClean="0">
                <a:solidFill>
                  <a:schemeClr val="tx1"/>
                </a:solidFill>
              </a:rPr>
              <a:t>Child Outcomes</a:t>
            </a:r>
            <a:endParaRPr lang="en-US" sz="2400" b="1" dirty="0">
              <a:solidFill>
                <a:schemeClr val="tx1"/>
              </a:solidFill>
            </a:endParaRPr>
          </a:p>
        </p:txBody>
      </p:sp>
      <p:sp>
        <p:nvSpPr>
          <p:cNvPr id="7" name="Right Arrow 6"/>
          <p:cNvSpPr/>
          <p:nvPr/>
        </p:nvSpPr>
        <p:spPr bwMode="auto">
          <a:xfrm rot="18841218" flipH="1">
            <a:off x="5542330" y="4683993"/>
            <a:ext cx="1180887" cy="550600"/>
          </a:xfrm>
          <a:prstGeom prst="rightArrow">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800" i="1" dirty="0">
              <a:solidFill>
                <a:schemeClr val="tx1"/>
              </a:solidFill>
              <a:latin typeface="Arial" charset="0"/>
            </a:endParaRPr>
          </a:p>
        </p:txBody>
      </p:sp>
      <p:sp>
        <p:nvSpPr>
          <p:cNvPr id="8" name="Right Arrow 7"/>
          <p:cNvSpPr/>
          <p:nvPr/>
        </p:nvSpPr>
        <p:spPr bwMode="auto">
          <a:xfrm rot="2758782">
            <a:off x="2646731" y="4683995"/>
            <a:ext cx="1180887" cy="550600"/>
          </a:xfrm>
          <a:prstGeom prst="rightArrow">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800" i="1" dirty="0">
              <a:solidFill>
                <a:schemeClr val="tx1"/>
              </a:solidFill>
              <a:latin typeface="Arial" charset="0"/>
            </a:endParaRPr>
          </a:p>
        </p:txBody>
      </p:sp>
      <p:sp>
        <p:nvSpPr>
          <p:cNvPr id="15" name="Content Placeholder 4"/>
          <p:cNvSpPr txBox="1">
            <a:spLocks/>
          </p:cNvSpPr>
          <p:nvPr/>
        </p:nvSpPr>
        <p:spPr bwMode="auto">
          <a:xfrm>
            <a:off x="228600" y="914400"/>
            <a:ext cx="8686800" cy="1600200"/>
          </a:xfrm>
          <a:prstGeom prst="rect">
            <a:avLst/>
          </a:prstGeom>
          <a:noFill/>
          <a:ln w="9525">
            <a:noFill/>
            <a:miter lim="800000"/>
            <a:headEnd/>
            <a:tailEnd/>
          </a:ln>
        </p:spPr>
        <p:txBody>
          <a:bodyPr/>
          <a:lstStyle/>
          <a:p>
            <a:pPr marL="342900" indent="-342900" eaLnBrk="0" hangingPunct="0">
              <a:lnSpc>
                <a:spcPct val="120000"/>
              </a:lnSpc>
              <a:spcBef>
                <a:spcPct val="20000"/>
              </a:spcBef>
              <a:buClr>
                <a:srgbClr val="427730"/>
              </a:buClr>
              <a:buFont typeface="Wingdings" pitchFamily="2" charset="2"/>
              <a:buChar char="§"/>
              <a:defRPr/>
            </a:pPr>
            <a:r>
              <a:rPr lang="en-US" sz="2800" kern="0" dirty="0" smtClean="0">
                <a:latin typeface="+mn-lt"/>
                <a:cs typeface="+mn-cs"/>
              </a:rPr>
              <a:t>5-year project</a:t>
            </a:r>
            <a:endParaRPr lang="en-US" sz="2800" kern="0" dirty="0">
              <a:latin typeface="+mn-lt"/>
              <a:cs typeface="+mn-cs"/>
            </a:endParaRPr>
          </a:p>
          <a:p>
            <a:pPr marL="342900" indent="-342900" eaLnBrk="0" hangingPunct="0">
              <a:lnSpc>
                <a:spcPct val="120000"/>
              </a:lnSpc>
              <a:spcBef>
                <a:spcPct val="20000"/>
              </a:spcBef>
              <a:buClr>
                <a:srgbClr val="427730"/>
              </a:buClr>
              <a:buFont typeface="Wingdings" pitchFamily="2" charset="2"/>
              <a:buChar char="§"/>
              <a:defRPr/>
            </a:pPr>
            <a:r>
              <a:rPr lang="en-US" sz="2800" kern="0" dirty="0" smtClean="0">
                <a:latin typeface="+mn-lt"/>
                <a:cs typeface="+mn-cs"/>
              </a:rPr>
              <a:t>5.5 FTEs (1 manager, 4 TA/Coaches, 1 support staff)</a:t>
            </a:r>
          </a:p>
          <a:p>
            <a:pPr marL="342900" indent="-342900" eaLnBrk="0" hangingPunct="0">
              <a:lnSpc>
                <a:spcPct val="120000"/>
              </a:lnSpc>
              <a:spcBef>
                <a:spcPct val="20000"/>
              </a:spcBef>
              <a:buClr>
                <a:srgbClr val="427730"/>
              </a:buClr>
              <a:buFont typeface="Wingdings" pitchFamily="2" charset="2"/>
              <a:buChar char="§"/>
              <a:defRPr/>
            </a:pPr>
            <a:r>
              <a:rPr lang="en-US" sz="2800" kern="0" dirty="0">
                <a:latin typeface="+mn-lt"/>
                <a:cs typeface="+mn-cs"/>
              </a:rPr>
              <a:t>1</a:t>
            </a:r>
            <a:r>
              <a:rPr lang="en-US" sz="2800" kern="0" dirty="0" smtClean="0">
                <a:latin typeface="+mn-lt"/>
                <a:cs typeface="+mn-cs"/>
              </a:rPr>
              <a:t> PTE (Contract Coach)</a:t>
            </a:r>
          </a:p>
          <a:p>
            <a:pPr marL="342900" indent="-342900" eaLnBrk="0" hangingPunct="0">
              <a:lnSpc>
                <a:spcPct val="120000"/>
              </a:lnSpc>
              <a:spcBef>
                <a:spcPct val="20000"/>
              </a:spcBef>
              <a:buClr>
                <a:srgbClr val="427730"/>
              </a:buClr>
              <a:buFont typeface="Wingdings" pitchFamily="2" charset="2"/>
              <a:buChar char="§"/>
              <a:defRPr/>
            </a:pPr>
            <a:endParaRPr lang="en-US" sz="2800" kern="0" dirty="0">
              <a:solidFill>
                <a:srgbClr val="FF0000"/>
              </a:solidFill>
              <a:latin typeface="+mn-lt"/>
              <a:cs typeface="+mn-cs"/>
            </a:endParaRPr>
          </a:p>
        </p:txBody>
      </p:sp>
      <p:sp>
        <p:nvSpPr>
          <p:cNvPr id="9" name="Rounded Rectangle 8"/>
          <p:cNvSpPr/>
          <p:nvPr/>
        </p:nvSpPr>
        <p:spPr bwMode="auto">
          <a:xfrm>
            <a:off x="495300" y="3200400"/>
            <a:ext cx="2819400" cy="1447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ln w="19050">
                  <a:solidFill>
                    <a:schemeClr val="tx2">
                      <a:tint val="1000"/>
                    </a:schemeClr>
                  </a:solidFill>
                  <a:prstDash val="solid"/>
                </a:ln>
                <a:solidFill>
                  <a:schemeClr val="accent3"/>
                </a:solidFill>
                <a:latin typeface="Arial" charset="0"/>
              </a:rPr>
              <a:t>Routine Quality Supports</a:t>
            </a:r>
            <a:br>
              <a:rPr lang="en-US" sz="2400" dirty="0">
                <a:ln w="19050">
                  <a:solidFill>
                    <a:schemeClr val="tx2">
                      <a:tint val="1000"/>
                    </a:schemeClr>
                  </a:solidFill>
                  <a:prstDash val="solid"/>
                </a:ln>
                <a:solidFill>
                  <a:schemeClr val="accent3"/>
                </a:solidFill>
                <a:latin typeface="Arial" charset="0"/>
              </a:rPr>
            </a:br>
            <a:r>
              <a:rPr lang="en-US" sz="1600" dirty="0">
                <a:ln w="19050">
                  <a:solidFill>
                    <a:schemeClr val="tx2">
                      <a:tint val="1000"/>
                    </a:schemeClr>
                  </a:solidFill>
                  <a:prstDash val="solid"/>
                </a:ln>
                <a:solidFill>
                  <a:schemeClr val="accent3"/>
                </a:solidFill>
                <a:latin typeface="Arial" charset="0"/>
              </a:rPr>
              <a:t>(statewide)</a:t>
            </a:r>
            <a:endParaRPr lang="en-US" sz="2400" dirty="0">
              <a:ln w="19050">
                <a:solidFill>
                  <a:schemeClr val="tx2">
                    <a:tint val="1000"/>
                  </a:schemeClr>
                </a:solidFill>
                <a:prstDash val="solid"/>
              </a:ln>
              <a:solidFill>
                <a:schemeClr val="accent3"/>
              </a:solidFill>
              <a:latin typeface="Arial" charset="0"/>
            </a:endParaRPr>
          </a:p>
        </p:txBody>
      </p:sp>
      <p:sp>
        <p:nvSpPr>
          <p:cNvPr id="10" name="Rounded Rectangle 9"/>
          <p:cNvSpPr/>
          <p:nvPr/>
        </p:nvSpPr>
        <p:spPr bwMode="auto">
          <a:xfrm>
            <a:off x="6057900" y="3200400"/>
            <a:ext cx="2819400" cy="1447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ln w="19050">
                  <a:solidFill>
                    <a:schemeClr val="tx2">
                      <a:tint val="1000"/>
                    </a:schemeClr>
                  </a:solidFill>
                  <a:prstDash val="solid"/>
                </a:ln>
                <a:solidFill>
                  <a:schemeClr val="accent3"/>
                </a:solidFill>
              </a:rPr>
              <a:t>Comprehensive Quality Supports</a:t>
            </a:r>
            <a:br>
              <a:rPr lang="en-US" sz="2400" dirty="0">
                <a:ln w="19050">
                  <a:solidFill>
                    <a:schemeClr val="tx2">
                      <a:tint val="1000"/>
                    </a:schemeClr>
                  </a:solidFill>
                  <a:prstDash val="solid"/>
                </a:ln>
                <a:solidFill>
                  <a:schemeClr val="accent3"/>
                </a:solidFill>
              </a:rPr>
            </a:br>
            <a:r>
              <a:rPr lang="en-US" sz="1600" dirty="0">
                <a:ln w="19050">
                  <a:solidFill>
                    <a:schemeClr val="tx2">
                      <a:tint val="1000"/>
                    </a:schemeClr>
                  </a:solidFill>
                  <a:prstDash val="solid"/>
                </a:ln>
                <a:solidFill>
                  <a:schemeClr val="accent3"/>
                </a:solidFill>
              </a:rPr>
              <a:t>(selected grantees)</a:t>
            </a:r>
          </a:p>
        </p:txBody>
      </p:sp>
    </p:spTree>
    <p:extLst>
      <p:ext uri="{BB962C8B-B14F-4D97-AF65-F5344CB8AC3E}">
        <p14:creationId xmlns:p14="http://schemas.microsoft.com/office/powerpoint/2010/main" val="3334408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a:noFill/>
        </p:spPr>
        <p:txBody>
          <a:bodyPr>
            <a:normAutofit fontScale="90000"/>
          </a:bodyPr>
          <a:lstStyle/>
          <a:p>
            <a:r>
              <a:rPr lang="en-US" b="1" dirty="0" smtClean="0"/>
              <a:t>The TACSS Model</a:t>
            </a:r>
            <a:br>
              <a:rPr lang="en-US" b="1" dirty="0" smtClean="0"/>
            </a:br>
            <a:r>
              <a:rPr lang="en-US" dirty="0" smtClean="0"/>
              <a:t>Comprehensive Support Sequence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355043"/>
              </p:ext>
            </p:extLst>
          </p:nvPr>
        </p:nvGraphicFramePr>
        <p:xfrm>
          <a:off x="228600" y="1447800"/>
          <a:ext cx="86868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885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Title 4"/>
          <p:cNvSpPr>
            <a:spLocks noGrp="1"/>
          </p:cNvSpPr>
          <p:nvPr>
            <p:ph type="title"/>
          </p:nvPr>
        </p:nvSpPr>
        <p:spPr>
          <a:xfrm>
            <a:off x="190500" y="85951"/>
            <a:ext cx="8686800" cy="1173163"/>
          </a:xfrm>
        </p:spPr>
        <p:txBody>
          <a:bodyPr>
            <a:noAutofit/>
          </a:bodyPr>
          <a:lstStyle/>
          <a:p>
            <a:r>
              <a:rPr lang="en-US" sz="3600" b="1" dirty="0" smtClean="0"/>
              <a:t>Data Driving the System</a:t>
            </a:r>
            <a:br>
              <a:rPr lang="en-US" sz="3600" b="1" dirty="0" smtClean="0"/>
            </a:br>
            <a:r>
              <a:rPr lang="en-US" sz="3600" dirty="0" smtClean="0"/>
              <a:t>Leading </a:t>
            </a:r>
            <a:r>
              <a:rPr lang="en-US" sz="3600" dirty="0" smtClean="0"/>
              <a:t>Indicators to Program Improvement </a:t>
            </a:r>
          </a:p>
        </p:txBody>
      </p:sp>
      <p:pic>
        <p:nvPicPr>
          <p:cNvPr id="132098" name="Picture 2"/>
          <p:cNvPicPr>
            <a:picLocks noGrp="1" noChangeAspect="1" noChangeArrowheads="1"/>
          </p:cNvPicPr>
          <p:nvPr>
            <p:ph idx="1"/>
          </p:nvPr>
        </p:nvPicPr>
        <p:blipFill>
          <a:blip r:embed="rId3" cstate="print"/>
          <a:srcRect/>
          <a:stretch>
            <a:fillRect/>
          </a:stretch>
        </p:blipFill>
        <p:spPr>
          <a:xfrm>
            <a:off x="457200" y="1828800"/>
            <a:ext cx="1752600" cy="2368550"/>
          </a:xfrm>
          <a:ln>
            <a:solidFill>
              <a:schemeClr val="tx1"/>
            </a:solidFill>
          </a:ln>
        </p:spPr>
      </p:pic>
      <p:pic>
        <p:nvPicPr>
          <p:cNvPr id="132099" name="Picture 3"/>
          <p:cNvPicPr>
            <a:picLocks noChangeAspect="1" noChangeArrowheads="1"/>
          </p:cNvPicPr>
          <p:nvPr/>
        </p:nvPicPr>
        <p:blipFill>
          <a:blip r:embed="rId4" cstate="print"/>
          <a:srcRect/>
          <a:stretch>
            <a:fillRect/>
          </a:stretch>
        </p:blipFill>
        <p:spPr bwMode="auto">
          <a:xfrm>
            <a:off x="2971800" y="2819400"/>
            <a:ext cx="3124200" cy="1816100"/>
          </a:xfrm>
          <a:prstGeom prst="rect">
            <a:avLst/>
          </a:prstGeom>
          <a:noFill/>
          <a:ln w="9525">
            <a:solidFill>
              <a:schemeClr val="tx1"/>
            </a:solidFill>
            <a:miter lim="800000"/>
            <a:headEnd/>
            <a:tailEnd/>
          </a:ln>
        </p:spPr>
      </p:pic>
      <p:pic>
        <p:nvPicPr>
          <p:cNvPr id="132100" name="Picture 4"/>
          <p:cNvPicPr>
            <a:picLocks noChangeAspect="1" noChangeArrowheads="1"/>
          </p:cNvPicPr>
          <p:nvPr/>
        </p:nvPicPr>
        <p:blipFill>
          <a:blip r:embed="rId5" cstate="print"/>
          <a:srcRect/>
          <a:stretch>
            <a:fillRect/>
          </a:stretch>
        </p:blipFill>
        <p:spPr bwMode="auto">
          <a:xfrm>
            <a:off x="6781800" y="3886200"/>
            <a:ext cx="1889125" cy="2514600"/>
          </a:xfrm>
          <a:prstGeom prst="rect">
            <a:avLst/>
          </a:prstGeom>
          <a:noFill/>
          <a:ln w="9525">
            <a:solidFill>
              <a:schemeClr val="tx1"/>
            </a:solidFill>
            <a:miter lim="800000"/>
            <a:headEnd/>
            <a:tailEnd/>
          </a:ln>
        </p:spPr>
      </p:pic>
      <p:sp>
        <p:nvSpPr>
          <p:cNvPr id="11" name="Striped Right Arrow 10"/>
          <p:cNvSpPr/>
          <p:nvPr/>
        </p:nvSpPr>
        <p:spPr>
          <a:xfrm>
            <a:off x="2362200" y="3124200"/>
            <a:ext cx="457200" cy="381000"/>
          </a:xfrm>
          <a:prstGeom prst="striped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Striped Right Arrow 11"/>
          <p:cNvSpPr/>
          <p:nvPr/>
        </p:nvSpPr>
        <p:spPr>
          <a:xfrm>
            <a:off x="6248400" y="4038600"/>
            <a:ext cx="457200" cy="381000"/>
          </a:xfrm>
          <a:prstGeom prst="striped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2103" name="TextBox 12"/>
          <p:cNvSpPr txBox="1">
            <a:spLocks noChangeArrowheads="1"/>
          </p:cNvSpPr>
          <p:nvPr/>
        </p:nvSpPr>
        <p:spPr bwMode="auto">
          <a:xfrm>
            <a:off x="0" y="1295400"/>
            <a:ext cx="5029200" cy="461963"/>
          </a:xfrm>
          <a:prstGeom prst="rect">
            <a:avLst/>
          </a:prstGeom>
          <a:noFill/>
          <a:ln w="9525">
            <a:noFill/>
            <a:miter lim="800000"/>
            <a:headEnd/>
            <a:tailEnd/>
          </a:ln>
        </p:spPr>
        <p:txBody>
          <a:bodyPr>
            <a:spAutoFit/>
          </a:bodyPr>
          <a:lstStyle/>
          <a:p>
            <a:r>
              <a:rPr lang="en-US" sz="2400" b="1" dirty="0"/>
              <a:t>Grantee </a:t>
            </a:r>
            <a:r>
              <a:rPr lang="en-US" sz="2400" b="1" dirty="0" smtClean="0"/>
              <a:t>Profile</a:t>
            </a:r>
            <a:endParaRPr lang="en-US" sz="2400" b="1" dirty="0"/>
          </a:p>
        </p:txBody>
      </p:sp>
      <p:sp>
        <p:nvSpPr>
          <p:cNvPr id="132104" name="TextBox 13"/>
          <p:cNvSpPr txBox="1">
            <a:spLocks noChangeArrowheads="1"/>
          </p:cNvSpPr>
          <p:nvPr/>
        </p:nvSpPr>
        <p:spPr bwMode="auto">
          <a:xfrm>
            <a:off x="2971800" y="2286000"/>
            <a:ext cx="3124200" cy="461963"/>
          </a:xfrm>
          <a:prstGeom prst="rect">
            <a:avLst/>
          </a:prstGeom>
          <a:noFill/>
          <a:ln w="9525">
            <a:noFill/>
            <a:miter lim="800000"/>
            <a:headEnd/>
            <a:tailEnd/>
          </a:ln>
        </p:spPr>
        <p:txBody>
          <a:bodyPr>
            <a:spAutoFit/>
          </a:bodyPr>
          <a:lstStyle/>
          <a:p>
            <a:pPr algn="ctr"/>
            <a:r>
              <a:rPr lang="en-US" sz="2400" b="1" dirty="0"/>
              <a:t>Site </a:t>
            </a:r>
            <a:r>
              <a:rPr lang="en-US" sz="2400" b="1" dirty="0" smtClean="0"/>
              <a:t>Profiles</a:t>
            </a:r>
            <a:endParaRPr lang="en-US" sz="2400" b="1" dirty="0"/>
          </a:p>
        </p:txBody>
      </p:sp>
      <p:sp>
        <p:nvSpPr>
          <p:cNvPr id="132105" name="TextBox 14"/>
          <p:cNvSpPr txBox="1">
            <a:spLocks noChangeArrowheads="1"/>
          </p:cNvSpPr>
          <p:nvPr/>
        </p:nvSpPr>
        <p:spPr bwMode="auto">
          <a:xfrm>
            <a:off x="6781800" y="3352800"/>
            <a:ext cx="1905000" cy="461963"/>
          </a:xfrm>
          <a:prstGeom prst="rect">
            <a:avLst/>
          </a:prstGeom>
          <a:noFill/>
          <a:ln w="9525">
            <a:noFill/>
            <a:miter lim="800000"/>
            <a:headEnd/>
            <a:tailEnd/>
          </a:ln>
        </p:spPr>
        <p:txBody>
          <a:bodyPr>
            <a:spAutoFit/>
          </a:bodyPr>
          <a:lstStyle/>
          <a:p>
            <a:pPr algn="ctr"/>
            <a:r>
              <a:rPr lang="en-US" sz="2400" b="1" dirty="0"/>
              <a:t>Site </a:t>
            </a:r>
            <a:r>
              <a:rPr lang="en-US" sz="2400" b="1" dirty="0" smtClean="0"/>
              <a:t>Detail</a:t>
            </a:r>
            <a:endParaRPr lang="en-US" sz="2400" b="1" dirty="0"/>
          </a:p>
        </p:txBody>
      </p:sp>
    </p:spTree>
    <p:extLst>
      <p:ext uri="{BB962C8B-B14F-4D97-AF65-F5344CB8AC3E}">
        <p14:creationId xmlns:p14="http://schemas.microsoft.com/office/powerpoint/2010/main" val="2554048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Technical Assistance Plan</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600200"/>
            <a:ext cx="4191000" cy="4876800"/>
          </a:xfrm>
        </p:spPr>
        <p:txBody>
          <a:bodyPr/>
          <a:lstStyle/>
          <a:p>
            <a:r>
              <a:rPr lang="en-US" dirty="0" smtClean="0">
                <a:latin typeface="Calibri" pitchFamily="34" charset="0"/>
                <a:cs typeface="Calibri" pitchFamily="34" charset="0"/>
              </a:rPr>
              <a:t>Co-created</a:t>
            </a:r>
          </a:p>
          <a:p>
            <a:r>
              <a:rPr lang="en-US" dirty="0" smtClean="0">
                <a:latin typeface="Calibri" pitchFamily="34" charset="0"/>
                <a:cs typeface="Calibri" pitchFamily="34" charset="0"/>
              </a:rPr>
              <a:t>Linear/sequential</a:t>
            </a:r>
          </a:p>
          <a:p>
            <a:r>
              <a:rPr lang="en-US" dirty="0" smtClean="0">
                <a:latin typeface="Calibri" pitchFamily="34" charset="0"/>
                <a:cs typeface="Calibri" pitchFamily="34" charset="0"/>
              </a:rPr>
              <a:t>Accountability</a:t>
            </a:r>
          </a:p>
          <a:p>
            <a:r>
              <a:rPr lang="en-US" dirty="0" smtClean="0">
                <a:latin typeface="Calibri" pitchFamily="34" charset="0"/>
                <a:cs typeface="Calibri" pitchFamily="34" charset="0"/>
              </a:rPr>
              <a:t>Intentionality</a:t>
            </a:r>
          </a:p>
          <a:p>
            <a:r>
              <a:rPr lang="en-US" dirty="0" smtClean="0">
                <a:latin typeface="Calibri" pitchFamily="34" charset="0"/>
                <a:cs typeface="Calibri" pitchFamily="34" charset="0"/>
              </a:rPr>
              <a:t>Scheduling</a:t>
            </a:r>
          </a:p>
          <a:p>
            <a:r>
              <a:rPr lang="en-US" dirty="0" smtClean="0">
                <a:latin typeface="Calibri" pitchFamily="34" charset="0"/>
                <a:cs typeface="Calibri" pitchFamily="34" charset="0"/>
              </a:rPr>
              <a:t>Use of Data to drive decision making</a:t>
            </a:r>
          </a:p>
          <a:p>
            <a:r>
              <a:rPr lang="en-US" dirty="0" smtClean="0">
                <a:latin typeface="Calibri" pitchFamily="34" charset="0"/>
                <a:cs typeface="Calibri" pitchFamily="34" charset="0"/>
              </a:rPr>
              <a:t>Living/Working document</a:t>
            </a:r>
          </a:p>
        </p:txBody>
      </p:sp>
      <p:pic>
        <p:nvPicPr>
          <p:cNvPr id="33793" name="Picture 1"/>
          <p:cNvPicPr>
            <a:picLocks noChangeAspect="1" noChangeArrowheads="1"/>
          </p:cNvPicPr>
          <p:nvPr/>
        </p:nvPicPr>
        <p:blipFill>
          <a:blip r:embed="rId2" cstate="print"/>
          <a:srcRect l="26250" t="22500" r="25000" b="17500"/>
          <a:stretch>
            <a:fillRect/>
          </a:stretch>
        </p:blipFill>
        <p:spPr bwMode="auto">
          <a:xfrm>
            <a:off x="4914900" y="1752600"/>
            <a:ext cx="3646170" cy="2804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70585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&amp; Supplemental Services Menu</a:t>
            </a:r>
            <a:endParaRPr lang="en-US" dirty="0"/>
          </a:p>
        </p:txBody>
      </p:sp>
      <p:pic>
        <p:nvPicPr>
          <p:cNvPr id="51201" name="Picture 1"/>
          <p:cNvPicPr>
            <a:picLocks noChangeAspect="1" noChangeArrowheads="1"/>
          </p:cNvPicPr>
          <p:nvPr/>
        </p:nvPicPr>
        <p:blipFill>
          <a:blip r:embed="rId2" cstate="print"/>
          <a:srcRect l="26250" t="22500" r="25000" b="17500"/>
          <a:stretch>
            <a:fillRect/>
          </a:stretch>
        </p:blipFill>
        <p:spPr bwMode="auto">
          <a:xfrm>
            <a:off x="1600200" y="1600200"/>
            <a:ext cx="5943600"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037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rot="5400000">
            <a:off x="2295525" y="2047875"/>
            <a:ext cx="4438650" cy="3810000"/>
            <a:chOff x="1943100" y="990600"/>
            <a:chExt cx="5257800" cy="5181600"/>
          </a:xfrm>
        </p:grpSpPr>
        <p:sp>
          <p:nvSpPr>
            <p:cNvPr id="7" name="Rectangle 6"/>
            <p:cNvSpPr/>
            <p:nvPr/>
          </p:nvSpPr>
          <p:spPr>
            <a:xfrm>
              <a:off x="1943100" y="990600"/>
              <a:ext cx="5257800" cy="5181600"/>
            </a:xfrm>
            <a:prstGeom prst="rect">
              <a:avLst/>
            </a:prstGeom>
            <a:solidFill>
              <a:srgbClr val="42773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000" dirty="0" smtClean="0"/>
                <a:t>POLICY CONTEXT</a:t>
              </a:r>
              <a:endParaRPr lang="en-US" sz="2000" dirty="0"/>
            </a:p>
          </p:txBody>
        </p:sp>
        <p:sp>
          <p:nvSpPr>
            <p:cNvPr id="6" name="Rectangle 5"/>
            <p:cNvSpPr/>
            <p:nvPr/>
          </p:nvSpPr>
          <p:spPr>
            <a:xfrm>
              <a:off x="2895599" y="1816652"/>
              <a:ext cx="4052521" cy="3980070"/>
            </a:xfrm>
            <a:prstGeom prst="rect">
              <a:avLst/>
            </a:prstGeom>
            <a:solidFill>
              <a:srgbClr val="42773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000" dirty="0" smtClean="0"/>
                <a:t>ORGANIZATIONAL CONTEXT</a:t>
              </a:r>
              <a:endParaRPr lang="en-US" sz="2000" dirty="0"/>
            </a:p>
          </p:txBody>
        </p:sp>
        <p:sp>
          <p:nvSpPr>
            <p:cNvPr id="8" name="Rectangle 7"/>
            <p:cNvSpPr/>
            <p:nvPr/>
          </p:nvSpPr>
          <p:spPr>
            <a:xfrm>
              <a:off x="4190999" y="2104644"/>
              <a:ext cx="2403230" cy="3419856"/>
            </a:xfrm>
            <a:prstGeom prst="rect">
              <a:avLst/>
            </a:prstGeom>
            <a:solidFill>
              <a:srgbClr val="42773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en-US" sz="2000" dirty="0" smtClean="0"/>
                <a:t>INSTRUCTIONAL SETTING</a:t>
              </a:r>
              <a:endParaRPr lang="en-US" sz="2000" dirty="0"/>
            </a:p>
          </p:txBody>
        </p:sp>
      </p:grpSp>
      <p:sp>
        <p:nvSpPr>
          <p:cNvPr id="15" name="Rectangle 14"/>
          <p:cNvSpPr/>
          <p:nvPr/>
        </p:nvSpPr>
        <p:spPr>
          <a:xfrm>
            <a:off x="304800" y="1485900"/>
            <a:ext cx="2133600" cy="47625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vert="vert270" rtlCol="0" anchor="t" anchorCtr="0"/>
          <a:lstStyle/>
          <a:p>
            <a:pPr algn="ctr"/>
            <a:r>
              <a:rPr lang="en-US" dirty="0" smtClean="0"/>
              <a:t>Higher Intensity</a:t>
            </a:r>
            <a:endParaRPr lang="en-US" dirty="0"/>
          </a:p>
        </p:txBody>
      </p:sp>
      <p:sp>
        <p:nvSpPr>
          <p:cNvPr id="16" name="Rectangle 15"/>
          <p:cNvSpPr/>
          <p:nvPr/>
        </p:nvSpPr>
        <p:spPr>
          <a:xfrm>
            <a:off x="6781800" y="1485900"/>
            <a:ext cx="2133600" cy="461010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vert="vert" rtlCol="0" anchor="t" anchorCtr="0"/>
          <a:lstStyle/>
          <a:p>
            <a:pPr algn="ctr"/>
            <a:r>
              <a:rPr lang="en-US" dirty="0" smtClean="0"/>
              <a:t>Lower Intensity </a:t>
            </a:r>
            <a:endParaRPr lang="en-US" dirty="0"/>
          </a:p>
        </p:txBody>
      </p:sp>
      <p:sp>
        <p:nvSpPr>
          <p:cNvPr id="18" name="TextBox 17"/>
          <p:cNvSpPr txBox="1"/>
          <p:nvPr/>
        </p:nvSpPr>
        <p:spPr>
          <a:xfrm>
            <a:off x="1524000" y="2676704"/>
            <a:ext cx="1371600" cy="1895296"/>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r>
              <a:rPr lang="en-US" sz="2800" dirty="0" smtClean="0"/>
              <a:t>    </a:t>
            </a:r>
            <a:r>
              <a:rPr lang="en-US" sz="1200" dirty="0" smtClean="0"/>
              <a:t>.</a:t>
            </a:r>
          </a:p>
          <a:p>
            <a:r>
              <a:rPr lang="en-US" sz="2800" dirty="0" smtClean="0"/>
              <a:t> </a:t>
            </a:r>
            <a:endParaRPr lang="en-US" sz="2800" dirty="0"/>
          </a:p>
        </p:txBody>
      </p:sp>
      <p:sp>
        <p:nvSpPr>
          <p:cNvPr id="19" name="TextBox 18"/>
          <p:cNvSpPr txBox="1"/>
          <p:nvPr/>
        </p:nvSpPr>
        <p:spPr>
          <a:xfrm>
            <a:off x="1905000" y="4343400"/>
            <a:ext cx="1371600" cy="1895296"/>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    .</a:t>
            </a:r>
          </a:p>
          <a:p>
            <a:endParaRPr lang="en-US" sz="2800" dirty="0"/>
          </a:p>
        </p:txBody>
      </p:sp>
      <p:sp>
        <p:nvSpPr>
          <p:cNvPr id="20" name="TextBox 19"/>
          <p:cNvSpPr txBox="1"/>
          <p:nvPr/>
        </p:nvSpPr>
        <p:spPr>
          <a:xfrm flipH="1">
            <a:off x="6019800" y="1057096"/>
            <a:ext cx="1371600" cy="1895296"/>
          </a:xfrm>
          <a:prstGeom prst="rightArrow">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t>.</a:t>
            </a:r>
          </a:p>
          <a:p>
            <a:endParaRPr lang="en-US" sz="2800" dirty="0"/>
          </a:p>
        </p:txBody>
      </p:sp>
      <p:sp>
        <p:nvSpPr>
          <p:cNvPr id="21" name="TextBox 20"/>
          <p:cNvSpPr txBox="1"/>
          <p:nvPr/>
        </p:nvSpPr>
        <p:spPr>
          <a:xfrm flipH="1">
            <a:off x="5715000" y="2752904"/>
            <a:ext cx="1371600" cy="1895296"/>
          </a:xfrm>
          <a:prstGeom prst="rightArrow">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t>.</a:t>
            </a:r>
          </a:p>
          <a:p>
            <a:endParaRPr lang="en-US" sz="2800" dirty="0"/>
          </a:p>
        </p:txBody>
      </p:sp>
      <p:sp>
        <p:nvSpPr>
          <p:cNvPr id="22" name="TextBox 21"/>
          <p:cNvSpPr txBox="1"/>
          <p:nvPr/>
        </p:nvSpPr>
        <p:spPr>
          <a:xfrm flipH="1">
            <a:off x="5181600" y="4333696"/>
            <a:ext cx="1371600" cy="1895296"/>
          </a:xfrm>
          <a:prstGeom prst="rightArrow">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t>.</a:t>
            </a:r>
          </a:p>
          <a:p>
            <a:endParaRPr lang="en-US" sz="2800" dirty="0"/>
          </a:p>
        </p:txBody>
      </p:sp>
      <p:sp>
        <p:nvSpPr>
          <p:cNvPr id="24" name="Title 3"/>
          <p:cNvSpPr txBox="1">
            <a:spLocks/>
          </p:cNvSpPr>
          <p:nvPr/>
        </p:nvSpPr>
        <p:spPr bwMode="auto">
          <a:xfrm>
            <a:off x="228600" y="304800"/>
            <a:ext cx="8686800" cy="1143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fontAlgn="auto">
              <a:spcAft>
                <a:spcPts val="0"/>
              </a:spcAf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The TACSS Model</a:t>
            </a:r>
            <a:r>
              <a:rPr lang="en-US" sz="3200" kern="0" dirty="0" smtClean="0">
                <a:latin typeface="+mj-lt"/>
                <a:ea typeface="+mj-ea"/>
                <a:cs typeface="+mj-cs"/>
              </a:rPr>
              <a:t/>
            </a:r>
            <a:br>
              <a:rPr lang="en-US" sz="3200" kern="0" dirty="0" smtClean="0">
                <a:latin typeface="+mj-lt"/>
                <a:ea typeface="+mj-ea"/>
                <a:cs typeface="+mj-cs"/>
              </a:rPr>
            </a:br>
            <a:r>
              <a:rPr lang="en-US" sz="3200" kern="0" dirty="0" smtClean="0">
                <a:latin typeface="+mj-lt"/>
                <a:ea typeface="+mj-ea"/>
                <a:cs typeface="+mj-cs"/>
              </a:rPr>
              <a:t>Comprehensive Supports are </a:t>
            </a:r>
            <a:r>
              <a:rPr kumimoji="0" lang="en-US" sz="3200" b="0" i="0" u="none" strike="noStrike" kern="0" cap="none" spc="0" normalizeH="0" baseline="0" noProof="0" dirty="0" smtClean="0">
                <a:ln>
                  <a:noFill/>
                </a:ln>
                <a:solidFill>
                  <a:schemeClr val="tx1"/>
                </a:solidFill>
                <a:effectLst/>
                <a:uLnTx/>
                <a:uFillTx/>
                <a:latin typeface="+mj-lt"/>
                <a:ea typeface="+mj-ea"/>
                <a:cs typeface="+mj-cs"/>
              </a:rPr>
              <a:t>Multi-level</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6" name="TextBox 25"/>
          <p:cNvSpPr txBox="1"/>
          <p:nvPr/>
        </p:nvSpPr>
        <p:spPr>
          <a:xfrm>
            <a:off x="1143000" y="1143000"/>
            <a:ext cx="1371600" cy="1895296"/>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   .</a:t>
            </a:r>
          </a:p>
          <a:p>
            <a:r>
              <a:rPr lang="en-US" sz="2800" dirty="0" smtClean="0"/>
              <a:t>                   </a:t>
            </a:r>
            <a:endParaRPr lang="en-US" sz="2800" dirty="0"/>
          </a:p>
        </p:txBody>
      </p:sp>
      <p:sp>
        <p:nvSpPr>
          <p:cNvPr id="23" name="TextBox 22"/>
          <p:cNvSpPr txBox="1"/>
          <p:nvPr/>
        </p:nvSpPr>
        <p:spPr>
          <a:xfrm>
            <a:off x="685800" y="1676400"/>
            <a:ext cx="1600200" cy="830997"/>
          </a:xfrm>
          <a:prstGeom prst="rect">
            <a:avLst/>
          </a:prstGeom>
          <a:noFill/>
        </p:spPr>
        <p:txBody>
          <a:bodyPr wrap="square" rtlCol="0">
            <a:spAutoFit/>
          </a:bodyPr>
          <a:lstStyle/>
          <a:p>
            <a:pPr lvl="1"/>
            <a:r>
              <a:rPr lang="en-US" sz="1200" dirty="0" smtClean="0"/>
              <a:t>School district and union issues around staffing</a:t>
            </a:r>
          </a:p>
        </p:txBody>
      </p:sp>
      <p:sp>
        <p:nvSpPr>
          <p:cNvPr id="30" name="TextBox 29"/>
          <p:cNvSpPr txBox="1"/>
          <p:nvPr/>
        </p:nvSpPr>
        <p:spPr>
          <a:xfrm>
            <a:off x="1524000" y="3200400"/>
            <a:ext cx="1752600" cy="830997"/>
          </a:xfrm>
          <a:prstGeom prst="rect">
            <a:avLst/>
          </a:prstGeom>
          <a:noFill/>
        </p:spPr>
        <p:txBody>
          <a:bodyPr wrap="square" rtlCol="0">
            <a:spAutoFit/>
          </a:bodyPr>
          <a:lstStyle/>
          <a:p>
            <a:r>
              <a:rPr lang="en-US" sz="1200" dirty="0" smtClean="0"/>
              <a:t>Understanding</a:t>
            </a:r>
          </a:p>
          <a:p>
            <a:r>
              <a:rPr lang="en-US" sz="1200" dirty="0" smtClean="0"/>
              <a:t> vendor and </a:t>
            </a:r>
          </a:p>
          <a:p>
            <a:r>
              <a:rPr lang="en-US" sz="1200" dirty="0" smtClean="0"/>
              <a:t>partnership </a:t>
            </a:r>
          </a:p>
          <a:p>
            <a:r>
              <a:rPr lang="en-US" sz="1200" dirty="0" smtClean="0"/>
              <a:t>relationships</a:t>
            </a:r>
            <a:endParaRPr lang="en-US" sz="1200" dirty="0"/>
          </a:p>
        </p:txBody>
      </p:sp>
      <p:sp>
        <p:nvSpPr>
          <p:cNvPr id="31" name="TextBox 30"/>
          <p:cNvSpPr txBox="1"/>
          <p:nvPr/>
        </p:nvSpPr>
        <p:spPr>
          <a:xfrm>
            <a:off x="1905000" y="4953000"/>
            <a:ext cx="1143000" cy="646331"/>
          </a:xfrm>
          <a:prstGeom prst="rect">
            <a:avLst/>
          </a:prstGeom>
          <a:noFill/>
        </p:spPr>
        <p:txBody>
          <a:bodyPr wrap="square" rtlCol="0">
            <a:spAutoFit/>
          </a:bodyPr>
          <a:lstStyle/>
          <a:p>
            <a:r>
              <a:rPr lang="en-US" sz="1200" dirty="0" smtClean="0"/>
              <a:t>Training for Conflict Resolution</a:t>
            </a:r>
            <a:endParaRPr lang="en-US" sz="1200" dirty="0"/>
          </a:p>
        </p:txBody>
      </p:sp>
      <p:sp>
        <p:nvSpPr>
          <p:cNvPr id="32" name="TextBox 31"/>
          <p:cNvSpPr txBox="1"/>
          <p:nvPr/>
        </p:nvSpPr>
        <p:spPr>
          <a:xfrm>
            <a:off x="5791200" y="1600200"/>
            <a:ext cx="1676400" cy="646331"/>
          </a:xfrm>
          <a:prstGeom prst="rect">
            <a:avLst/>
          </a:prstGeom>
          <a:noFill/>
        </p:spPr>
        <p:txBody>
          <a:bodyPr wrap="square" rtlCol="0">
            <a:spAutoFit/>
          </a:bodyPr>
          <a:lstStyle/>
          <a:p>
            <a:pPr lvl="1"/>
            <a:r>
              <a:rPr lang="en-US" sz="1200" dirty="0" smtClean="0"/>
              <a:t>Support continuation grant /renewal</a:t>
            </a:r>
          </a:p>
        </p:txBody>
      </p:sp>
      <p:sp>
        <p:nvSpPr>
          <p:cNvPr id="33" name="TextBox 32"/>
          <p:cNvSpPr txBox="1"/>
          <p:nvPr/>
        </p:nvSpPr>
        <p:spPr>
          <a:xfrm>
            <a:off x="5486400" y="3352800"/>
            <a:ext cx="1752600" cy="646331"/>
          </a:xfrm>
          <a:prstGeom prst="rect">
            <a:avLst/>
          </a:prstGeom>
          <a:noFill/>
        </p:spPr>
        <p:txBody>
          <a:bodyPr wrap="square" rtlCol="0">
            <a:spAutoFit/>
          </a:bodyPr>
          <a:lstStyle/>
          <a:p>
            <a:pPr lvl="1"/>
            <a:r>
              <a:rPr lang="en-US" sz="1200" dirty="0" smtClean="0"/>
              <a:t>Support program  self-assessment</a:t>
            </a:r>
          </a:p>
        </p:txBody>
      </p:sp>
      <p:sp>
        <p:nvSpPr>
          <p:cNvPr id="34" name="TextBox 33"/>
          <p:cNvSpPr txBox="1"/>
          <p:nvPr/>
        </p:nvSpPr>
        <p:spPr>
          <a:xfrm>
            <a:off x="5105400" y="4876800"/>
            <a:ext cx="1524000" cy="830997"/>
          </a:xfrm>
          <a:prstGeom prst="rect">
            <a:avLst/>
          </a:prstGeom>
          <a:noFill/>
        </p:spPr>
        <p:txBody>
          <a:bodyPr wrap="square" rtlCol="0">
            <a:spAutoFit/>
          </a:bodyPr>
          <a:lstStyle/>
          <a:p>
            <a:pPr lvl="1"/>
            <a:r>
              <a:rPr lang="en-US" sz="1200" dirty="0" smtClean="0"/>
              <a:t>Site visits to provide quality coaching</a:t>
            </a:r>
          </a:p>
        </p:txBody>
      </p:sp>
    </p:spTree>
    <p:extLst>
      <p:ext uri="{BB962C8B-B14F-4D97-AF65-F5344CB8AC3E}">
        <p14:creationId xmlns:p14="http://schemas.microsoft.com/office/powerpoint/2010/main" val="1313117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76200"/>
            <a:ext cx="8229600" cy="990600"/>
          </a:xfrm>
        </p:spPr>
        <p:txBody>
          <a:bodyPr/>
          <a:lstStyle/>
          <a:p>
            <a:r>
              <a:rPr lang="en-US" dirty="0" smtClean="0"/>
              <a:t>TACSS Calendar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312563"/>
              </p:ext>
            </p:extLst>
          </p:nvPr>
        </p:nvGraphicFramePr>
        <p:xfrm>
          <a:off x="373063" y="1028700"/>
          <a:ext cx="8313732" cy="5568235"/>
        </p:xfrm>
        <a:graphic>
          <a:graphicData uri="http://schemas.openxmlformats.org/drawingml/2006/table">
            <a:tbl>
              <a:tblPr/>
              <a:tblGrid>
                <a:gridCol w="2315446"/>
                <a:gridCol w="352284"/>
                <a:gridCol w="389911"/>
                <a:gridCol w="444991"/>
                <a:gridCol w="444991"/>
                <a:gridCol w="444991"/>
                <a:gridCol w="444991"/>
                <a:gridCol w="444991"/>
                <a:gridCol w="332764"/>
                <a:gridCol w="555003"/>
                <a:gridCol w="444991"/>
                <a:gridCol w="444991"/>
                <a:gridCol w="431184"/>
                <a:gridCol w="377212"/>
                <a:gridCol w="444991"/>
              </a:tblGrid>
              <a:tr h="186529">
                <a:tc>
                  <a:txBody>
                    <a:bodyPr/>
                    <a:lstStyle/>
                    <a:p>
                      <a:pPr algn="l" fontAlgn="b"/>
                      <a:endParaRPr lang="en-US" sz="1200" b="1" i="0" u="none" strike="noStrike" dirty="0">
                        <a:solidFill>
                          <a:srgbClr val="FFFFFF"/>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dirty="0">
                          <a:solidFill>
                            <a:srgbClr val="FFFFFF"/>
                          </a:solidFill>
                          <a:latin typeface="Georgia" pitchFamily="18" charset="0"/>
                        </a:rPr>
                        <a:t>July</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smtClean="0">
                          <a:solidFill>
                            <a:srgbClr val="FFFFFF"/>
                          </a:solidFill>
                          <a:latin typeface="Georgia" pitchFamily="18" charset="0"/>
                        </a:rPr>
                        <a:t>Aug </a:t>
                      </a:r>
                      <a:endParaRPr lang="en-US" sz="1200" b="1" i="0" u="none" strike="noStrike" dirty="0">
                        <a:solidFill>
                          <a:srgbClr val="FFFFFF"/>
                        </a:solidFill>
                        <a:latin typeface="Georgia" pitchFamily="18" charset="0"/>
                      </a:endParaRP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Sept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Oct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Nov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Dec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Jan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Feb</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March</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April</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May </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June</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a:solidFill>
                            <a:srgbClr val="FFFFFF"/>
                          </a:solidFill>
                          <a:latin typeface="Georgia" pitchFamily="18" charset="0"/>
                        </a:rPr>
                        <a:t>July</a:t>
                      </a: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t"/>
                      <a:r>
                        <a:rPr lang="en-US" sz="1200" b="1" i="0" u="none" strike="noStrike" dirty="0" smtClean="0">
                          <a:solidFill>
                            <a:srgbClr val="FFFFFF"/>
                          </a:solidFill>
                          <a:latin typeface="Georgia" pitchFamily="18" charset="0"/>
                        </a:rPr>
                        <a:t>Aug</a:t>
                      </a:r>
                      <a:endParaRPr lang="en-US" sz="1200" b="1" i="0" u="none" strike="noStrike" dirty="0">
                        <a:solidFill>
                          <a:srgbClr val="FFFFFF"/>
                        </a:solidFill>
                        <a:latin typeface="Georgia" pitchFamily="18" charset="0"/>
                      </a:endParaRPr>
                    </a:p>
                  </a:txBody>
                  <a:tcPr marL="3672" marR="3672" marT="3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7005">
                <a:tc>
                  <a:txBody>
                    <a:bodyPr/>
                    <a:lstStyle/>
                    <a:p>
                      <a:pPr algn="l" fontAlgn="b"/>
                      <a:r>
                        <a:rPr lang="en-US" sz="1400" b="0" i="0" u="none" strike="noStrike" dirty="0">
                          <a:solidFill>
                            <a:srgbClr val="000000"/>
                          </a:solidFill>
                          <a:latin typeface="Arial Rounded MT Bold" pitchFamily="34" charset="0"/>
                        </a:rPr>
                        <a:t>Letters</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005">
                <a:tc>
                  <a:txBody>
                    <a:bodyPr/>
                    <a:lstStyle/>
                    <a:p>
                      <a:pPr algn="l" fontAlgn="b"/>
                      <a:r>
                        <a:rPr lang="en-US" sz="1400" b="0" i="0" u="none" strike="noStrike" dirty="0">
                          <a:solidFill>
                            <a:srgbClr val="000000"/>
                          </a:solidFill>
                          <a:latin typeface="Arial Rounded MT Bold" pitchFamily="34" charset="0"/>
                        </a:rPr>
                        <a:t>Coach's reflection letters</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fontAlgn="b"/>
                      <a:r>
                        <a:rPr lang="en-US" sz="1400" b="0" i="0" u="none" strike="noStrike" dirty="0">
                          <a:solidFill>
                            <a:srgbClr val="000000"/>
                          </a:solidFill>
                          <a:latin typeface="Arial Rounded MT Bold" pitchFamily="34" charset="0"/>
                        </a:rPr>
                        <a:t>Personal invitation to kick off orientation</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005">
                <a:tc>
                  <a:txBody>
                    <a:bodyPr/>
                    <a:lstStyle/>
                    <a:p>
                      <a:pPr algn="l" fontAlgn="b"/>
                      <a:r>
                        <a:rPr lang="en-US" sz="1400" b="0" i="0" u="none" strike="noStrike" dirty="0">
                          <a:solidFill>
                            <a:srgbClr val="000000"/>
                          </a:solidFill>
                          <a:latin typeface="Arial Rounded MT Bold" pitchFamily="34" charset="0"/>
                        </a:rPr>
                        <a:t>TACSS orientation at Kick off</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005">
                <a:tc>
                  <a:txBody>
                    <a:bodyPr/>
                    <a:lstStyle/>
                    <a:p>
                      <a:pPr algn="l" fontAlgn="b"/>
                      <a:r>
                        <a:rPr lang="en-US" sz="1400" b="0" i="0" u="none" strike="noStrike" dirty="0">
                          <a:solidFill>
                            <a:srgbClr val="000000"/>
                          </a:solidFill>
                          <a:latin typeface="Arial Rounded MT Bold" pitchFamily="34" charset="0"/>
                        </a:rPr>
                        <a:t>Introductory TACSS meeting</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rtl="0" fontAlgn="b"/>
                      <a:r>
                        <a:rPr lang="en-US" sz="1400" b="0" i="0" u="none" strike="noStrike" dirty="0">
                          <a:solidFill>
                            <a:srgbClr val="000000"/>
                          </a:solidFill>
                          <a:latin typeface="Arial Rounded MT Bold" pitchFamily="34" charset="0"/>
                        </a:rPr>
                        <a:t>TA </a:t>
                      </a:r>
                      <a:r>
                        <a:rPr lang="en-US" sz="1400" b="0" i="0" u="none" strike="noStrike" dirty="0" smtClean="0">
                          <a:solidFill>
                            <a:srgbClr val="000000"/>
                          </a:solidFill>
                          <a:latin typeface="Arial Rounded MT Bold" pitchFamily="34" charset="0"/>
                        </a:rPr>
                        <a:t>Planning</a:t>
                      </a:r>
                      <a:endParaRPr lang="en-US" sz="1400" b="0" i="0" u="none" strike="noStrike" dirty="0">
                        <a:solidFill>
                          <a:srgbClr val="000000"/>
                        </a:solidFill>
                        <a:latin typeface="Arial Rounded MT Bold" pitchFamily="34" charset="0"/>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rtl="0" fontAlgn="b"/>
                      <a:r>
                        <a:rPr lang="en-US" sz="1400" b="0" i="0" u="none" strike="noStrike" dirty="0">
                          <a:solidFill>
                            <a:srgbClr val="000000"/>
                          </a:solidFill>
                          <a:latin typeface="Arial Rounded MT Bold" pitchFamily="34" charset="0"/>
                        </a:rPr>
                        <a:t>Self Assessment  process support ( YPQA, PIP)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rtl="0" fontAlgn="b"/>
                      <a:r>
                        <a:rPr lang="en-US" sz="1400" b="0" i="0" u="none" strike="noStrike" dirty="0">
                          <a:solidFill>
                            <a:srgbClr val="000000"/>
                          </a:solidFill>
                          <a:latin typeface="Arial Rounded MT Bold" pitchFamily="34" charset="0"/>
                        </a:rPr>
                        <a:t>External Assessment scheduling/observation</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rtl="0" fontAlgn="b"/>
                      <a:r>
                        <a:rPr lang="en-US" sz="1400" b="0" i="0" u="none" strike="noStrike" dirty="0">
                          <a:solidFill>
                            <a:srgbClr val="000000"/>
                          </a:solidFill>
                          <a:latin typeface="Arial Rounded MT Bold" pitchFamily="34" charset="0"/>
                        </a:rPr>
                        <a:t>Leading Indicator Introduction/review (PD)</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005">
                <a:tc>
                  <a:txBody>
                    <a:bodyPr/>
                    <a:lstStyle/>
                    <a:p>
                      <a:pPr algn="l" rtl="0" fontAlgn="b"/>
                      <a:r>
                        <a:rPr lang="en-US" sz="1400" b="0" i="0" u="none" strike="noStrike" dirty="0">
                          <a:solidFill>
                            <a:srgbClr val="000000"/>
                          </a:solidFill>
                          <a:latin typeface="Arial Rounded MT Bold" pitchFamily="34" charset="0"/>
                        </a:rPr>
                        <a:t>External Assessment review</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rtl="0" fontAlgn="b"/>
                      <a:r>
                        <a:rPr lang="en-US" sz="1400" b="0" i="0" u="none" strike="noStrike" dirty="0">
                          <a:solidFill>
                            <a:srgbClr val="000000"/>
                          </a:solidFill>
                          <a:latin typeface="Arial Rounded MT Bold" pitchFamily="34" charset="0"/>
                        </a:rPr>
                        <a:t>Data planning session (support PD to lead staff)</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endParaRPr lang="en-US" sz="1200" b="0" i="0" u="none" strike="noStrike" dirty="0">
                        <a:solidFill>
                          <a:srgbClr val="000000"/>
                        </a:solidFill>
                        <a:latin typeface="Calibri"/>
                      </a:endParaRP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3673">
                <a:tc>
                  <a:txBody>
                    <a:bodyPr/>
                    <a:lstStyle/>
                    <a:p>
                      <a:pPr algn="l" fontAlgn="b"/>
                      <a:r>
                        <a:rPr lang="en-US" sz="1400" b="0" i="0" u="none" strike="noStrike" dirty="0">
                          <a:solidFill>
                            <a:srgbClr val="000000"/>
                          </a:solidFill>
                          <a:latin typeface="Arial Rounded MT Bold" pitchFamily="34" charset="0"/>
                        </a:rPr>
                        <a:t>Mission is Possible professional development opportunity</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339">
                <a:tc>
                  <a:txBody>
                    <a:bodyPr/>
                    <a:lstStyle/>
                    <a:p>
                      <a:pPr algn="l" fontAlgn="b"/>
                      <a:r>
                        <a:rPr lang="en-US" sz="1400" b="0" i="0" u="none" strike="noStrike" dirty="0">
                          <a:solidFill>
                            <a:srgbClr val="000000"/>
                          </a:solidFill>
                          <a:latin typeface="Arial Rounded MT Bold" pitchFamily="34" charset="0"/>
                        </a:rPr>
                        <a:t>Monthly follow up communications</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200" b="0" i="0" u="none" strike="noStrike" dirty="0">
                          <a:solidFill>
                            <a:srgbClr val="000000"/>
                          </a:solidFill>
                          <a:latin typeface="Calibri"/>
                        </a:rPr>
                        <a:t> </a:t>
                      </a:r>
                    </a:p>
                  </a:txBody>
                  <a:tcPr marL="3672" marR="3672" marT="36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bl>
          </a:graphicData>
        </a:graphic>
      </p:graphicFrame>
    </p:spTree>
    <p:extLst>
      <p:ext uri="{BB962C8B-B14F-4D97-AF65-F5344CB8AC3E}">
        <p14:creationId xmlns:p14="http://schemas.microsoft.com/office/powerpoint/2010/main" val="366125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4781196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544179150"/>
              </p:ext>
            </p:extLst>
          </p:nvPr>
        </p:nvGraphicFramePr>
        <p:xfrm>
          <a:off x="465482" y="1574800"/>
          <a:ext cx="8229600" cy="528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txBox="1">
            <a:spLocks/>
          </p:cNvSpPr>
          <p:nvPr/>
        </p:nvSpPr>
        <p:spPr>
          <a:xfrm>
            <a:off x="381000" y="304800"/>
            <a:ext cx="8398565"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b="1" dirty="0" smtClean="0">
                <a:latin typeface="Calibri" pitchFamily="34" charset="0"/>
                <a:cs typeface="Calibri" pitchFamily="34" charset="0"/>
              </a:rPr>
              <a:t>Continuous Improvement</a:t>
            </a:r>
            <a:endParaRPr lang="en-US" sz="4400" b="1" dirty="0">
              <a:latin typeface="Calibri" pitchFamily="34" charset="0"/>
              <a:cs typeface="Calibri" pitchFamily="34" charset="0"/>
            </a:endParaRPr>
          </a:p>
        </p:txBody>
      </p:sp>
    </p:spTree>
    <p:extLst>
      <p:ext uri="{BB962C8B-B14F-4D97-AF65-F5344CB8AC3E}">
        <p14:creationId xmlns:p14="http://schemas.microsoft.com/office/powerpoint/2010/main" val="1226464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b="1" smtClean="0"/>
              <a:t>To Sum Up</a:t>
            </a:r>
          </a:p>
        </p:txBody>
      </p:sp>
      <p:sp>
        <p:nvSpPr>
          <p:cNvPr id="140290" name="Content Placeholder 2"/>
          <p:cNvSpPr>
            <a:spLocks noGrp="1"/>
          </p:cNvSpPr>
          <p:nvPr>
            <p:ph idx="1"/>
          </p:nvPr>
        </p:nvSpPr>
        <p:spPr/>
        <p:txBody>
          <a:bodyPr>
            <a:noAutofit/>
          </a:bodyPr>
          <a:lstStyle/>
          <a:p>
            <a:r>
              <a:rPr lang="en-US" sz="3800" dirty="0" smtClean="0">
                <a:latin typeface="Calibri" pitchFamily="34" charset="0"/>
                <a:cs typeface="Calibri" pitchFamily="34" charset="0"/>
              </a:rPr>
              <a:t>Leading Indicators </a:t>
            </a:r>
            <a:r>
              <a:rPr lang="en-US" sz="3800" dirty="0" smtClean="0">
                <a:latin typeface="Calibri" pitchFamily="34" charset="0"/>
                <a:cs typeface="Calibri" pitchFamily="34" charset="0"/>
              </a:rPr>
              <a:t>= </a:t>
            </a:r>
            <a:r>
              <a:rPr lang="en-US" sz="3800" b="1" dirty="0" smtClean="0">
                <a:latin typeface="Calibri" pitchFamily="34" charset="0"/>
                <a:cs typeface="Calibri" pitchFamily="34" charset="0"/>
              </a:rPr>
              <a:t>roadmap to quality </a:t>
            </a:r>
            <a:r>
              <a:rPr lang="en-US" sz="3800" b="1" dirty="0" smtClean="0">
                <a:latin typeface="Calibri" pitchFamily="34" charset="0"/>
                <a:cs typeface="Calibri" pitchFamily="34" charset="0"/>
              </a:rPr>
              <a:t>program</a:t>
            </a:r>
            <a:endParaRPr lang="en-US" sz="3800" b="1" dirty="0" smtClean="0">
              <a:latin typeface="Calibri" pitchFamily="34" charset="0"/>
              <a:cs typeface="Calibri" pitchFamily="34" charset="0"/>
            </a:endParaRPr>
          </a:p>
          <a:p>
            <a:r>
              <a:rPr lang="en-US" sz="3800" dirty="0">
                <a:latin typeface="Calibri" pitchFamily="34" charset="0"/>
                <a:cs typeface="Calibri" pitchFamily="34" charset="0"/>
              </a:rPr>
              <a:t>F</a:t>
            </a:r>
            <a:r>
              <a:rPr lang="en-US" sz="3800" dirty="0" smtClean="0">
                <a:latin typeface="Calibri" pitchFamily="34" charset="0"/>
                <a:cs typeface="Calibri" pitchFamily="34" charset="0"/>
              </a:rPr>
              <a:t>ounded in mass-reported </a:t>
            </a:r>
            <a:r>
              <a:rPr lang="en-US" sz="3800" b="1" dirty="0" smtClean="0">
                <a:latin typeface="Calibri" pitchFamily="34" charset="0"/>
                <a:cs typeface="Calibri" pitchFamily="34" charset="0"/>
              </a:rPr>
              <a:t>data</a:t>
            </a:r>
          </a:p>
          <a:p>
            <a:r>
              <a:rPr lang="en-US" sz="3800" dirty="0" smtClean="0">
                <a:latin typeface="Calibri" pitchFamily="34" charset="0"/>
                <a:cs typeface="Calibri" pitchFamily="34" charset="0"/>
              </a:rPr>
              <a:t>Decisions about changes are </a:t>
            </a:r>
            <a:r>
              <a:rPr lang="en-US" sz="3800" b="1" dirty="0" smtClean="0">
                <a:latin typeface="Calibri" pitchFamily="34" charset="0"/>
                <a:cs typeface="Calibri" pitchFamily="34" charset="0"/>
              </a:rPr>
              <a:t>driven by data</a:t>
            </a:r>
          </a:p>
          <a:p>
            <a:r>
              <a:rPr lang="en-US" sz="3800" b="1" dirty="0" smtClean="0">
                <a:latin typeface="Calibri" pitchFamily="34" charset="0"/>
                <a:cs typeface="Calibri" pitchFamily="34" charset="0"/>
              </a:rPr>
              <a:t>Technical assistance </a:t>
            </a:r>
            <a:r>
              <a:rPr lang="en-US" sz="3800" dirty="0" smtClean="0">
                <a:latin typeface="Calibri" pitchFamily="34" charset="0"/>
                <a:cs typeface="Calibri" pitchFamily="34" charset="0"/>
              </a:rPr>
              <a:t>supports programs to </a:t>
            </a:r>
            <a:r>
              <a:rPr lang="en-US" sz="3800" b="1" dirty="0" smtClean="0">
                <a:latin typeface="Calibri" pitchFamily="34" charset="0"/>
                <a:cs typeface="Calibri" pitchFamily="34" charset="0"/>
              </a:rPr>
              <a:t>use that </a:t>
            </a:r>
            <a:r>
              <a:rPr lang="en-US" sz="3800" b="1" dirty="0" smtClean="0">
                <a:latin typeface="Calibri" pitchFamily="34" charset="0"/>
                <a:cs typeface="Calibri" pitchFamily="34" charset="0"/>
              </a:rPr>
              <a:t>data in ways they identify</a:t>
            </a:r>
            <a:endParaRPr lang="en-US" sz="3800" b="1" dirty="0" smtClean="0">
              <a:latin typeface="Calibri" pitchFamily="34" charset="0"/>
              <a:cs typeface="Calibri" pitchFamily="34" charset="0"/>
            </a:endParaRPr>
          </a:p>
        </p:txBody>
      </p:sp>
    </p:spTree>
    <p:extLst>
      <p:ext uri="{BB962C8B-B14F-4D97-AF65-F5344CB8AC3E}">
        <p14:creationId xmlns:p14="http://schemas.microsoft.com/office/powerpoint/2010/main" val="2072060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990600"/>
          </a:xfrm>
        </p:spPr>
        <p:txBody>
          <a:bodyPr>
            <a:noAutofit/>
          </a:bodyPr>
          <a:lstStyle/>
          <a:p>
            <a:r>
              <a:rPr lang="en-US" sz="7200" b="1" dirty="0" smtClean="0">
                <a:latin typeface="Calibri" pitchFamily="34" charset="0"/>
                <a:cs typeface="Calibri" pitchFamily="34" charset="0"/>
              </a:rPr>
              <a:t>Questions…</a:t>
            </a:r>
            <a:endParaRPr lang="en-US" sz="7200" b="1" dirty="0">
              <a:latin typeface="Calibri" pitchFamily="34" charset="0"/>
              <a:cs typeface="Calibri" pitchFamily="34" charset="0"/>
            </a:endParaRPr>
          </a:p>
        </p:txBody>
      </p:sp>
    </p:spTree>
    <p:extLst>
      <p:ext uri="{BB962C8B-B14F-4D97-AF65-F5344CB8AC3E}">
        <p14:creationId xmlns:p14="http://schemas.microsoft.com/office/powerpoint/2010/main" val="56059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21508" name="Picture 4" descr="http://iava.org/files/issue_reports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69301"/>
            <a:ext cx="1319352" cy="9908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p:nvPr>
            <p:extLst>
              <p:ext uri="{D42A27DB-BD31-4B8C-83A1-F6EECF244321}">
                <p14:modId xmlns:p14="http://schemas.microsoft.com/office/powerpoint/2010/main" val="1400923670"/>
              </p:ext>
            </p:extLst>
          </p:nvPr>
        </p:nvGraphicFramePr>
        <p:xfrm>
          <a:off x="6172200" y="4495800"/>
          <a:ext cx="2743200" cy="2034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4232005413"/>
              </p:ext>
            </p:extLst>
          </p:nvPr>
        </p:nvGraphicFramePr>
        <p:xfrm>
          <a:off x="1524000" y="4603464"/>
          <a:ext cx="2057400" cy="1613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432668648"/>
              </p:ext>
            </p:extLst>
          </p:nvPr>
        </p:nvGraphicFramePr>
        <p:xfrm>
          <a:off x="5771609" y="4294934"/>
          <a:ext cx="1467798" cy="5652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4900752" y="3592302"/>
            <a:ext cx="1149674" cy="276999"/>
          </a:xfrm>
          <a:prstGeom prst="rect">
            <a:avLst/>
          </a:prstGeom>
          <a:noFill/>
        </p:spPr>
        <p:txBody>
          <a:bodyPr wrap="none" lIns="91440" tIns="45720" rIns="91440" bIns="45720">
            <a:spAutoFit/>
          </a:bodyPr>
          <a:lstStyle/>
          <a:p>
            <a:pPr algn="ctr"/>
            <a:r>
              <a:rPr lang="en-US" sz="1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Improvement</a:t>
            </a:r>
            <a:endParaRPr lang="en-US" sz="1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6" name="Picture 2" descr="http://www.manageengine.com/products/netflow/images/search-custom-report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4624278"/>
            <a:ext cx="1351426" cy="90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 name="Diagram 48"/>
          <p:cNvGraphicFramePr/>
          <p:nvPr>
            <p:extLst>
              <p:ext uri="{D42A27DB-BD31-4B8C-83A1-F6EECF244321}">
                <p14:modId xmlns:p14="http://schemas.microsoft.com/office/powerpoint/2010/main" val="1599204440"/>
              </p:ext>
            </p:extLst>
          </p:nvPr>
        </p:nvGraphicFramePr>
        <p:xfrm>
          <a:off x="0" y="1371600"/>
          <a:ext cx="86804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39" name="TextBox 49"/>
          <p:cNvSpPr txBox="1">
            <a:spLocks noChangeArrowheads="1"/>
          </p:cNvSpPr>
          <p:nvPr/>
        </p:nvSpPr>
        <p:spPr bwMode="auto">
          <a:xfrm>
            <a:off x="3733800" y="3286125"/>
            <a:ext cx="1744388" cy="523220"/>
          </a:xfrm>
          <a:prstGeom prst="rect">
            <a:avLst/>
          </a:prstGeom>
          <a:noFill/>
          <a:ln w="9525">
            <a:noFill/>
            <a:miter lim="800000"/>
            <a:headEnd/>
            <a:tailEnd/>
          </a:ln>
        </p:spPr>
        <p:txBody>
          <a:bodyPr wrap="none">
            <a:spAutoFit/>
          </a:bodyPr>
          <a:lstStyle/>
          <a:p>
            <a:r>
              <a:rPr lang="en-US" sz="2800" b="1" dirty="0">
                <a:ln>
                  <a:solidFill>
                    <a:schemeClr val="bg1"/>
                  </a:solidFill>
                </a:ln>
                <a:solidFill>
                  <a:schemeClr val="tx1">
                    <a:lumMod val="95000"/>
                    <a:lumOff val="5000"/>
                  </a:schemeClr>
                </a:solidFill>
              </a:rPr>
              <a:t>Grantees</a:t>
            </a:r>
          </a:p>
        </p:txBody>
      </p:sp>
      <p:sp>
        <p:nvSpPr>
          <p:cNvPr id="7" name="Title 1"/>
          <p:cNvSpPr txBox="1">
            <a:spLocks/>
          </p:cNvSpPr>
          <p:nvPr/>
        </p:nvSpPr>
        <p:spPr>
          <a:xfrm>
            <a:off x="491194" y="152400"/>
            <a:ext cx="8229600" cy="9906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t>Quality Improvement Support System</a:t>
            </a:r>
            <a:endParaRPr lang="en-US" b="1" dirty="0" smtClean="0"/>
          </a:p>
        </p:txBody>
      </p:sp>
    </p:spTree>
    <p:extLst>
      <p:ext uri="{BB962C8B-B14F-4D97-AF65-F5344CB8AC3E}">
        <p14:creationId xmlns:p14="http://schemas.microsoft.com/office/powerpoint/2010/main" val="234820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32" y="3038472"/>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36" y="4572000"/>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465" y="3067049"/>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105400"/>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65" y="3013072"/>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800600"/>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786" y="1508121"/>
            <a:ext cx="27813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www.matomymedia.com/wp-content/uploads/2011/04/quality-st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11510"/>
            <a:ext cx="2781300" cy="1504951"/>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460830" y="304800"/>
            <a:ext cx="8398565"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b="1" dirty="0" smtClean="0">
                <a:latin typeface="Calibri" pitchFamily="34" charset="0"/>
                <a:cs typeface="Calibri" pitchFamily="34" charset="0"/>
              </a:rPr>
              <a:t>Standard Indicators of Quality</a:t>
            </a:r>
            <a:endParaRPr lang="en-US" sz="4400" b="1" dirty="0">
              <a:latin typeface="Calibri" pitchFamily="34" charset="0"/>
              <a:cs typeface="Calibri" pitchFamily="34" charset="0"/>
            </a:endParaRPr>
          </a:p>
        </p:txBody>
      </p:sp>
    </p:spTree>
    <p:extLst>
      <p:ext uri="{BB962C8B-B14F-4D97-AF65-F5344CB8AC3E}">
        <p14:creationId xmlns:p14="http://schemas.microsoft.com/office/powerpoint/2010/main" val="1631345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2269</TotalTime>
  <Words>2263</Words>
  <Application>Microsoft Office PowerPoint</Application>
  <PresentationFormat>On-screen Show (4:3)</PresentationFormat>
  <Paragraphs>571</Paragraphs>
  <Slides>61</Slides>
  <Notes>31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Clarity</vt:lpstr>
      <vt:lpstr>PowerPoint Presentation</vt:lpstr>
      <vt:lpstr>PowerPoint Presentation</vt:lpstr>
      <vt:lpstr>Michigan 21st CCLC</vt:lpstr>
      <vt:lpstr>Evaluation Scope in 2003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Indicators</vt:lpstr>
      <vt:lpstr>1. Instructional Context</vt:lpstr>
      <vt:lpstr>2. Organizational Context</vt:lpstr>
      <vt:lpstr>PowerPoint Presentation</vt:lpstr>
      <vt:lpstr>Select Data Sources</vt:lpstr>
      <vt:lpstr>Comparability: Weighted  10- pt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vt:lpstr>
      <vt:lpstr>Step 1: Collect Data</vt:lpstr>
      <vt:lpstr>Step 1: Collect Data</vt:lpstr>
      <vt:lpstr>Step 2: Develop report template</vt:lpstr>
      <vt:lpstr>Step 3: Analyze for report – Decisions!</vt:lpstr>
      <vt:lpstr>Step 3: Analyze for report –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TACCS?         </vt:lpstr>
      <vt:lpstr>PowerPoint Presentation</vt:lpstr>
      <vt:lpstr>Important Concepts Underpinning TACSS</vt:lpstr>
      <vt:lpstr>Important Concepts Underpinning TACSS Management Skills for CIP</vt:lpstr>
      <vt:lpstr>Important Concepts Underpinning TACSS High Stakes Accountability Policy  </vt:lpstr>
      <vt:lpstr>Important Concepts Underpinning TACSS Low Stakes Accountability Policy for CQI </vt:lpstr>
      <vt:lpstr>TACSS Project Model in Detail </vt:lpstr>
      <vt:lpstr>The TACSS Model Comprehensive Support Sequence</vt:lpstr>
      <vt:lpstr>Data Driving the System Leading Indicators to Program Improvement </vt:lpstr>
      <vt:lpstr>Technical Assistance Plan</vt:lpstr>
      <vt:lpstr>Core &amp; Supplemental Services Menu</vt:lpstr>
      <vt:lpstr>PowerPoint Presentation</vt:lpstr>
      <vt:lpstr>TACSS Calendar Year</vt:lpstr>
      <vt:lpstr>To Sum Up</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mama</dc:creator>
  <cp:lastModifiedBy>Laurie Van Egeren</cp:lastModifiedBy>
  <cp:revision>78</cp:revision>
  <dcterms:created xsi:type="dcterms:W3CDTF">2012-10-19T20:13:26Z</dcterms:created>
  <dcterms:modified xsi:type="dcterms:W3CDTF">2012-10-26T17:44:50Z</dcterms:modified>
</cp:coreProperties>
</file>