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11" r:id="rId3"/>
    <p:sldMasterId id="2147483736" r:id="rId4"/>
    <p:sldMasterId id="2147483758" r:id="rId5"/>
    <p:sldMasterId id="2147483781" r:id="rId6"/>
  </p:sldMasterIdLst>
  <p:notesMasterIdLst>
    <p:notesMasterId r:id="rId44"/>
  </p:notesMasterIdLst>
  <p:sldIdLst>
    <p:sldId id="589" r:id="rId7"/>
    <p:sldId id="595" r:id="rId8"/>
    <p:sldId id="596" r:id="rId9"/>
    <p:sldId id="597" r:id="rId10"/>
    <p:sldId id="599" r:id="rId11"/>
    <p:sldId id="600" r:id="rId12"/>
    <p:sldId id="548" r:id="rId13"/>
    <p:sldId id="562" r:id="rId14"/>
    <p:sldId id="564" r:id="rId15"/>
    <p:sldId id="601" r:id="rId16"/>
    <p:sldId id="602" r:id="rId17"/>
    <p:sldId id="565" r:id="rId18"/>
    <p:sldId id="567" r:id="rId19"/>
    <p:sldId id="590" r:id="rId20"/>
    <p:sldId id="591" r:id="rId21"/>
    <p:sldId id="592" r:id="rId22"/>
    <p:sldId id="593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1437-C1BB-4D0B-999C-1ADED8E80B0D}">
          <p14:sldIdLst>
            <p14:sldId id="589"/>
            <p14:sldId id="595"/>
            <p14:sldId id="596"/>
            <p14:sldId id="597"/>
            <p14:sldId id="599"/>
            <p14:sldId id="600"/>
            <p14:sldId id="548"/>
            <p14:sldId id="562"/>
            <p14:sldId id="564"/>
            <p14:sldId id="601"/>
            <p14:sldId id="602"/>
            <p14:sldId id="565"/>
            <p14:sldId id="567"/>
            <p14:sldId id="590"/>
            <p14:sldId id="591"/>
            <p14:sldId id="592"/>
            <p14:sldId id="593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2"/>
            <p14:sldId id="583"/>
            <p14:sldId id="584"/>
            <p14:sldId id="585"/>
            <p14:sldId id="586"/>
            <p14:sldId id="587"/>
            <p14:sldId id="588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uz, Kari H. (CDC/ONDIEH/NCIPC)" initials="CKH(" lastIdx="2" clrIdx="0">
    <p:extLst>
      <p:ext uri="{19B8F6BF-5375-455C-9EA6-DF929625EA0E}">
        <p15:presenceInfo xmlns:p15="http://schemas.microsoft.com/office/powerpoint/2012/main" userId="S-1-5-21-1207783550-2075000910-922709458-195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E2F6"/>
    <a:srgbClr val="B243C5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54329" autoAdjust="0"/>
  </p:normalViewPr>
  <p:slideViewPr>
    <p:cSldViewPr>
      <p:cViewPr varScale="1">
        <p:scale>
          <a:sx n="63" d="100"/>
          <a:sy n="63" d="100"/>
        </p:scale>
        <p:origin x="30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24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Calculated ratio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47B22"/>
              </a:solidFill>
            </c:spPr>
          </c:dPt>
          <c:dPt>
            <c:idx val="1"/>
            <c:invertIfNegative val="0"/>
            <c:bubble3D val="0"/>
            <c:spPr>
              <a:solidFill>
                <a:srgbClr val="8CB8C6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93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E267B"/>
              </a:solidFill>
              <a:ln>
                <a:solidFill>
                  <a:srgbClr val="6E267B"/>
                </a:solidFill>
              </a:ln>
            </c:spPr>
          </c:dPt>
          <c:cat>
            <c:strRef>
              <c:f>'[Chart in Microsoft Word]Sheet1'!$A$2:$A$5</c:f>
              <c:strCache>
                <c:ptCount val="4"/>
                <c:pt idx="0">
                  <c:v>659 nonmedical opioid users</c:v>
                </c:pt>
                <c:pt idx="1">
                  <c:v>105 people who abuse or are dependent on opioids</c:v>
                </c:pt>
                <c:pt idx="2">
                  <c:v>25 Emergency Dept. Visits</c:v>
                </c:pt>
                <c:pt idx="3">
                  <c:v>12 Treatment admissions</c:v>
                </c:pt>
              </c:strCache>
            </c:strRef>
          </c:cat>
          <c:val>
            <c:numRef>
              <c:f>'[Chart in Microsoft Word]Sheet1'!$B$2:$B$5</c:f>
              <c:numCache>
                <c:formatCode>0</c:formatCode>
                <c:ptCount val="4"/>
                <c:pt idx="0">
                  <c:v>658.68652834426905</c:v>
                </c:pt>
                <c:pt idx="1">
                  <c:v>104.51025595554768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70928"/>
        <c:axId val="168172104"/>
      </c:barChart>
      <c:catAx>
        <c:axId val="1681709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8172104"/>
        <c:crosses val="autoZero"/>
        <c:auto val="1"/>
        <c:lblAlgn val="l"/>
        <c:lblOffset val="100"/>
        <c:noMultiLvlLbl val="0"/>
      </c:catAx>
      <c:valAx>
        <c:axId val="1681721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6817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E8A11-2EE5-4368-9FB0-A5A87DE5689E}" type="doc">
      <dgm:prSet loTypeId="urn:microsoft.com/office/officeart/2005/8/layout/cycle4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80A09BC-2535-4C73-9EAE-714B27BCA531}">
      <dgm:prSet phldrT="[Text]" custT="1"/>
      <dgm:spPr/>
      <dgm:t>
        <a:bodyPr/>
        <a:lstStyle/>
        <a:p>
          <a:r>
            <a:rPr lang="en-US" sz="1600" dirty="0" smtClean="0"/>
            <a:t>Enhance and Maximize PDMPs</a:t>
          </a:r>
          <a:endParaRPr lang="en-US" sz="1600" dirty="0"/>
        </a:p>
      </dgm:t>
    </dgm:pt>
    <dgm:pt modelId="{5C099A40-3411-4EC6-9AC6-09739D2582D6}" type="parTrans" cxnId="{A5BBDB08-3229-4129-A9B6-2C794423F8B7}">
      <dgm:prSet/>
      <dgm:spPr/>
      <dgm:t>
        <a:bodyPr/>
        <a:lstStyle/>
        <a:p>
          <a:endParaRPr lang="en-US"/>
        </a:p>
      </dgm:t>
    </dgm:pt>
    <dgm:pt modelId="{E2C97E95-E01A-49CC-849F-B3FC445CB265}" type="sibTrans" cxnId="{A5BBDB08-3229-4129-A9B6-2C794423F8B7}">
      <dgm:prSet/>
      <dgm:spPr/>
      <dgm:t>
        <a:bodyPr/>
        <a:lstStyle/>
        <a:p>
          <a:endParaRPr lang="en-US"/>
        </a:p>
      </dgm:t>
    </dgm:pt>
    <dgm:pt modelId="{0A4C82F3-9ABB-4509-94CA-6CF87E3E0015}">
      <dgm:prSet phldrT="[Text]" custT="1"/>
      <dgm:spPr/>
      <dgm:t>
        <a:bodyPr/>
        <a:lstStyle/>
        <a:p>
          <a:r>
            <a:rPr lang="en-US" sz="1600" b="0" dirty="0" smtClean="0"/>
            <a:t>Community or Health System Interventions</a:t>
          </a:r>
          <a:endParaRPr lang="en-US" sz="1600" b="0" dirty="0"/>
        </a:p>
      </dgm:t>
    </dgm:pt>
    <dgm:pt modelId="{1D9B73B7-D1FB-4A55-8F68-0CDC24FBB025}" type="parTrans" cxnId="{5D8296FE-D7D4-412B-97C8-A4E31944EBA5}">
      <dgm:prSet/>
      <dgm:spPr/>
      <dgm:t>
        <a:bodyPr/>
        <a:lstStyle/>
        <a:p>
          <a:endParaRPr lang="en-US"/>
        </a:p>
      </dgm:t>
    </dgm:pt>
    <dgm:pt modelId="{5D11938D-956D-4489-8ABB-229A4713E561}" type="sibTrans" cxnId="{5D8296FE-D7D4-412B-97C8-A4E31944EBA5}">
      <dgm:prSet/>
      <dgm:spPr/>
      <dgm:t>
        <a:bodyPr/>
        <a:lstStyle/>
        <a:p>
          <a:endParaRPr lang="en-US"/>
        </a:p>
      </dgm:t>
    </dgm:pt>
    <dgm:pt modelId="{591C9B63-BA83-4D2E-9ADD-FE3498CC3A4A}">
      <dgm:prSet phldrT="[Text]" custT="1"/>
      <dgm:spPr/>
      <dgm:t>
        <a:bodyPr/>
        <a:lstStyle/>
        <a:p>
          <a:r>
            <a:rPr lang="en-US" sz="1600" dirty="0" smtClean="0"/>
            <a:t>State Policy Evaluation</a:t>
          </a:r>
          <a:endParaRPr lang="en-US" sz="1600" dirty="0"/>
        </a:p>
      </dgm:t>
    </dgm:pt>
    <dgm:pt modelId="{F0D0A1A7-6AA9-4961-891B-41A5912BE866}" type="parTrans" cxnId="{85C580F8-74EE-4CAA-8498-1E2C4056C014}">
      <dgm:prSet/>
      <dgm:spPr/>
      <dgm:t>
        <a:bodyPr/>
        <a:lstStyle/>
        <a:p>
          <a:endParaRPr lang="en-US"/>
        </a:p>
      </dgm:t>
    </dgm:pt>
    <dgm:pt modelId="{93A93E96-DC31-4E2B-B707-E2AF5839C434}" type="sibTrans" cxnId="{85C580F8-74EE-4CAA-8498-1E2C4056C014}">
      <dgm:prSet/>
      <dgm:spPr/>
      <dgm:t>
        <a:bodyPr/>
        <a:lstStyle/>
        <a:p>
          <a:endParaRPr lang="en-US"/>
        </a:p>
      </dgm:t>
    </dgm:pt>
    <dgm:pt modelId="{6194DF0A-3C71-45A9-A18A-D8E00379F51D}">
      <dgm:prSet phldrT="[Text]" custT="1"/>
      <dgm:spPr/>
      <dgm:t>
        <a:bodyPr/>
        <a:lstStyle/>
        <a:p>
          <a:r>
            <a:rPr lang="en-US" sz="1600" dirty="0" smtClean="0"/>
            <a:t>Rapid Response Projects</a:t>
          </a:r>
          <a:endParaRPr lang="en-US" sz="1600" dirty="0"/>
        </a:p>
      </dgm:t>
    </dgm:pt>
    <dgm:pt modelId="{49D6DF45-C196-4BEA-94E9-BEE19C53C5DC}" type="parTrans" cxnId="{B6CD06D1-18FC-42D3-95BF-E7FFC5AB2A52}">
      <dgm:prSet/>
      <dgm:spPr/>
      <dgm:t>
        <a:bodyPr/>
        <a:lstStyle/>
        <a:p>
          <a:endParaRPr lang="en-US"/>
        </a:p>
      </dgm:t>
    </dgm:pt>
    <dgm:pt modelId="{EB92BB71-8FD2-4C92-A190-928758731E07}" type="sibTrans" cxnId="{B6CD06D1-18FC-42D3-95BF-E7FFC5AB2A52}">
      <dgm:prSet/>
      <dgm:spPr/>
      <dgm:t>
        <a:bodyPr/>
        <a:lstStyle/>
        <a:p>
          <a:endParaRPr lang="en-US"/>
        </a:p>
      </dgm:t>
    </dgm:pt>
    <dgm:pt modelId="{4A56C53C-A5F4-4B2B-80E6-56E795EBAD47}" type="pres">
      <dgm:prSet presAssocID="{AABE8A11-2EE5-4368-9FB0-A5A87DE568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E4FA0-4D7A-4912-934D-8CDBC8E0AA56}" type="pres">
      <dgm:prSet presAssocID="{AABE8A11-2EE5-4368-9FB0-A5A87DE5689E}" presName="children" presStyleCnt="0"/>
      <dgm:spPr/>
    </dgm:pt>
    <dgm:pt modelId="{CE39A3B7-9BB0-4D8D-9DBF-F0CC774738C6}" type="pres">
      <dgm:prSet presAssocID="{AABE8A11-2EE5-4368-9FB0-A5A87DE5689E}" presName="childPlaceholder" presStyleCnt="0"/>
      <dgm:spPr/>
    </dgm:pt>
    <dgm:pt modelId="{A5B65E49-4E74-4CB4-BDD6-0470231EFB67}" type="pres">
      <dgm:prSet presAssocID="{AABE8A11-2EE5-4368-9FB0-A5A87DE5689E}" presName="circle" presStyleCnt="0"/>
      <dgm:spPr/>
    </dgm:pt>
    <dgm:pt modelId="{6D17EC1C-2FEA-4F18-AAFB-DE94FF083190}" type="pres">
      <dgm:prSet presAssocID="{AABE8A11-2EE5-4368-9FB0-A5A87DE5689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4633-F3A4-4406-A60B-6C3D434848C7}" type="pres">
      <dgm:prSet presAssocID="{AABE8A11-2EE5-4368-9FB0-A5A87DE5689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B2E74-EF70-450F-9F3D-FA1E36F79DD8}" type="pres">
      <dgm:prSet presAssocID="{AABE8A11-2EE5-4368-9FB0-A5A87DE5689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C90B5-3651-4490-A37E-053B072E6DFD}" type="pres">
      <dgm:prSet presAssocID="{AABE8A11-2EE5-4368-9FB0-A5A87DE5689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7EAF0-B5CD-4C5C-BD63-9EF48F64C7E7}" type="pres">
      <dgm:prSet presAssocID="{AABE8A11-2EE5-4368-9FB0-A5A87DE5689E}" presName="quadrantPlaceholder" presStyleCnt="0"/>
      <dgm:spPr/>
    </dgm:pt>
    <dgm:pt modelId="{3B7E8D80-5F7F-44E0-A00F-AD38B7183F06}" type="pres">
      <dgm:prSet presAssocID="{AABE8A11-2EE5-4368-9FB0-A5A87DE5689E}" presName="center1" presStyleLbl="fgShp" presStyleIdx="0" presStyleCnt="2"/>
      <dgm:spPr/>
    </dgm:pt>
    <dgm:pt modelId="{BF9680F1-69C6-4E0E-99D2-00552E1772D0}" type="pres">
      <dgm:prSet presAssocID="{AABE8A11-2EE5-4368-9FB0-A5A87DE5689E}" presName="center2" presStyleLbl="fgShp" presStyleIdx="1" presStyleCnt="2" custAng="0"/>
      <dgm:spPr/>
    </dgm:pt>
  </dgm:ptLst>
  <dgm:cxnLst>
    <dgm:cxn modelId="{90EBD930-C1E7-4037-88D9-2F1AD7A8F4F8}" type="presOf" srcId="{AABE8A11-2EE5-4368-9FB0-A5A87DE5689E}" destId="{4A56C53C-A5F4-4B2B-80E6-56E795EBAD47}" srcOrd="0" destOrd="0" presId="urn:microsoft.com/office/officeart/2005/8/layout/cycle4"/>
    <dgm:cxn modelId="{0791FDA6-1185-4D95-96D9-D0D6FC6EA81A}" type="presOf" srcId="{0A4C82F3-9ABB-4509-94CA-6CF87E3E0015}" destId="{85524633-F3A4-4406-A60B-6C3D434848C7}" srcOrd="0" destOrd="0" presId="urn:microsoft.com/office/officeart/2005/8/layout/cycle4"/>
    <dgm:cxn modelId="{9D523970-E166-4A6C-81B0-6739F16824ED}" type="presOf" srcId="{591C9B63-BA83-4D2E-9ADD-FE3498CC3A4A}" destId="{01EB2E74-EF70-450F-9F3D-FA1E36F79DD8}" srcOrd="0" destOrd="0" presId="urn:microsoft.com/office/officeart/2005/8/layout/cycle4"/>
    <dgm:cxn modelId="{85C580F8-74EE-4CAA-8498-1E2C4056C014}" srcId="{AABE8A11-2EE5-4368-9FB0-A5A87DE5689E}" destId="{591C9B63-BA83-4D2E-9ADD-FE3498CC3A4A}" srcOrd="2" destOrd="0" parTransId="{F0D0A1A7-6AA9-4961-891B-41A5912BE866}" sibTransId="{93A93E96-DC31-4E2B-B707-E2AF5839C434}"/>
    <dgm:cxn modelId="{41D5256A-C6B2-48FB-B426-B7EE2FB84E5C}" type="presOf" srcId="{780A09BC-2535-4C73-9EAE-714B27BCA531}" destId="{6D17EC1C-2FEA-4F18-AAFB-DE94FF083190}" srcOrd="0" destOrd="0" presId="urn:microsoft.com/office/officeart/2005/8/layout/cycle4"/>
    <dgm:cxn modelId="{A5BBDB08-3229-4129-A9B6-2C794423F8B7}" srcId="{AABE8A11-2EE5-4368-9FB0-A5A87DE5689E}" destId="{780A09BC-2535-4C73-9EAE-714B27BCA531}" srcOrd="0" destOrd="0" parTransId="{5C099A40-3411-4EC6-9AC6-09739D2582D6}" sibTransId="{E2C97E95-E01A-49CC-849F-B3FC445CB265}"/>
    <dgm:cxn modelId="{5D8296FE-D7D4-412B-97C8-A4E31944EBA5}" srcId="{AABE8A11-2EE5-4368-9FB0-A5A87DE5689E}" destId="{0A4C82F3-9ABB-4509-94CA-6CF87E3E0015}" srcOrd="1" destOrd="0" parTransId="{1D9B73B7-D1FB-4A55-8F68-0CDC24FBB025}" sibTransId="{5D11938D-956D-4489-8ABB-229A4713E561}"/>
    <dgm:cxn modelId="{E720CE3A-45A3-40CC-A6F7-D62EE956A55B}" type="presOf" srcId="{6194DF0A-3C71-45A9-A18A-D8E00379F51D}" destId="{2BFC90B5-3651-4490-A37E-053B072E6DFD}" srcOrd="0" destOrd="0" presId="urn:microsoft.com/office/officeart/2005/8/layout/cycle4"/>
    <dgm:cxn modelId="{B6CD06D1-18FC-42D3-95BF-E7FFC5AB2A52}" srcId="{AABE8A11-2EE5-4368-9FB0-A5A87DE5689E}" destId="{6194DF0A-3C71-45A9-A18A-D8E00379F51D}" srcOrd="3" destOrd="0" parTransId="{49D6DF45-C196-4BEA-94E9-BEE19C53C5DC}" sibTransId="{EB92BB71-8FD2-4C92-A190-928758731E07}"/>
    <dgm:cxn modelId="{59B8D51C-4EDC-4BE1-A055-D1E644A1BBDD}" type="presParOf" srcId="{4A56C53C-A5F4-4B2B-80E6-56E795EBAD47}" destId="{EA9E4FA0-4D7A-4912-934D-8CDBC8E0AA56}" srcOrd="0" destOrd="0" presId="urn:microsoft.com/office/officeart/2005/8/layout/cycle4"/>
    <dgm:cxn modelId="{39BA57AA-6BB2-4A12-B6D7-9130BA56FA4E}" type="presParOf" srcId="{EA9E4FA0-4D7A-4912-934D-8CDBC8E0AA56}" destId="{CE39A3B7-9BB0-4D8D-9DBF-F0CC774738C6}" srcOrd="0" destOrd="0" presId="urn:microsoft.com/office/officeart/2005/8/layout/cycle4"/>
    <dgm:cxn modelId="{3D8FF52D-E007-417D-AB17-013358C2ECFE}" type="presParOf" srcId="{4A56C53C-A5F4-4B2B-80E6-56E795EBAD47}" destId="{A5B65E49-4E74-4CB4-BDD6-0470231EFB67}" srcOrd="1" destOrd="0" presId="urn:microsoft.com/office/officeart/2005/8/layout/cycle4"/>
    <dgm:cxn modelId="{CFE5B36A-AD8B-4E0D-B00B-3F191AAB208D}" type="presParOf" srcId="{A5B65E49-4E74-4CB4-BDD6-0470231EFB67}" destId="{6D17EC1C-2FEA-4F18-AAFB-DE94FF083190}" srcOrd="0" destOrd="0" presId="urn:microsoft.com/office/officeart/2005/8/layout/cycle4"/>
    <dgm:cxn modelId="{04BB5791-95AA-4C07-A518-E8F554882FFA}" type="presParOf" srcId="{A5B65E49-4E74-4CB4-BDD6-0470231EFB67}" destId="{85524633-F3A4-4406-A60B-6C3D434848C7}" srcOrd="1" destOrd="0" presId="urn:microsoft.com/office/officeart/2005/8/layout/cycle4"/>
    <dgm:cxn modelId="{6BDE0DD3-0A96-4F01-AF0E-C6149E5EA960}" type="presParOf" srcId="{A5B65E49-4E74-4CB4-BDD6-0470231EFB67}" destId="{01EB2E74-EF70-450F-9F3D-FA1E36F79DD8}" srcOrd="2" destOrd="0" presId="urn:microsoft.com/office/officeart/2005/8/layout/cycle4"/>
    <dgm:cxn modelId="{701C75C4-CABD-490E-B3CC-0B8663786E53}" type="presParOf" srcId="{A5B65E49-4E74-4CB4-BDD6-0470231EFB67}" destId="{2BFC90B5-3651-4490-A37E-053B072E6DFD}" srcOrd="3" destOrd="0" presId="urn:microsoft.com/office/officeart/2005/8/layout/cycle4"/>
    <dgm:cxn modelId="{1A53F117-181D-4AD8-99C2-57AB831F1DCC}" type="presParOf" srcId="{A5B65E49-4E74-4CB4-BDD6-0470231EFB67}" destId="{BCD7EAF0-B5CD-4C5C-BD63-9EF48F64C7E7}" srcOrd="4" destOrd="0" presId="urn:microsoft.com/office/officeart/2005/8/layout/cycle4"/>
    <dgm:cxn modelId="{B53A2348-1F43-4351-92C1-4E87C5E11B8D}" type="presParOf" srcId="{4A56C53C-A5F4-4B2B-80E6-56E795EBAD47}" destId="{3B7E8D80-5F7F-44E0-A00F-AD38B7183F06}" srcOrd="2" destOrd="0" presId="urn:microsoft.com/office/officeart/2005/8/layout/cycle4"/>
    <dgm:cxn modelId="{3CB68E37-1422-4891-82E9-25A20F3FF43C}" type="presParOf" srcId="{4A56C53C-A5F4-4B2B-80E6-56E795EBAD47}" destId="{BF9680F1-69C6-4E0E-99D2-00552E1772D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B6591-9D50-4231-96D4-2B0B602F7CAC}" type="doc">
      <dgm:prSet loTypeId="urn:microsoft.com/office/officeart/2005/8/layout/h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D9B49C3-ED71-40F2-AD96-76CD915E8767}">
      <dgm:prSet phldrT="[Text]"/>
      <dgm:spPr/>
      <dgm:t>
        <a:bodyPr/>
        <a:lstStyle/>
        <a:p>
          <a:r>
            <a:rPr lang="en-US" dirty="0" smtClean="0"/>
            <a:t>Evaluation Plans submitted by state to CDC</a:t>
          </a:r>
          <a:endParaRPr lang="en-US" dirty="0"/>
        </a:p>
      </dgm:t>
    </dgm:pt>
    <dgm:pt modelId="{0668B5B1-20DE-445F-B273-A73EBB22D41D}" type="parTrans" cxnId="{27B703E2-EC86-44C2-9594-BA7E25561EA9}">
      <dgm:prSet/>
      <dgm:spPr/>
      <dgm:t>
        <a:bodyPr/>
        <a:lstStyle/>
        <a:p>
          <a:endParaRPr lang="en-US"/>
        </a:p>
      </dgm:t>
    </dgm:pt>
    <dgm:pt modelId="{03495D4A-81CD-4BB3-9E2C-4F031547D8C9}" type="sibTrans" cxnId="{27B703E2-EC86-44C2-9594-BA7E25561EA9}">
      <dgm:prSet/>
      <dgm:spPr/>
      <dgm:t>
        <a:bodyPr/>
        <a:lstStyle/>
        <a:p>
          <a:endParaRPr lang="en-US"/>
        </a:p>
      </dgm:t>
    </dgm:pt>
    <dgm:pt modelId="{EC1E6176-00EE-4590-913D-47B191579644}">
      <dgm:prSet phldrT="[Text]" custT="1"/>
      <dgm:spPr/>
      <dgm:t>
        <a:bodyPr/>
        <a:lstStyle/>
        <a:p>
          <a:r>
            <a:rPr lang="en-US" sz="1800" dirty="0" smtClean="0"/>
            <a:t>Template developed</a:t>
          </a:r>
          <a:endParaRPr lang="en-US" sz="1800" dirty="0"/>
        </a:p>
      </dgm:t>
    </dgm:pt>
    <dgm:pt modelId="{C0BDD130-139A-4343-A38E-9C4E6236E223}" type="parTrans" cxnId="{41F5ED3A-5BAC-4728-972C-91AEC8F6D9C7}">
      <dgm:prSet/>
      <dgm:spPr/>
      <dgm:t>
        <a:bodyPr/>
        <a:lstStyle/>
        <a:p>
          <a:endParaRPr lang="en-US"/>
        </a:p>
      </dgm:t>
    </dgm:pt>
    <dgm:pt modelId="{FEACDD01-F956-4562-A58F-7F924C51F440}" type="sibTrans" cxnId="{41F5ED3A-5BAC-4728-972C-91AEC8F6D9C7}">
      <dgm:prSet/>
      <dgm:spPr/>
      <dgm:t>
        <a:bodyPr/>
        <a:lstStyle/>
        <a:p>
          <a:endParaRPr lang="en-US"/>
        </a:p>
      </dgm:t>
    </dgm:pt>
    <dgm:pt modelId="{6C255078-B579-4930-A058-B6AB10739271}">
      <dgm:prSet phldrT="[Text]"/>
      <dgm:spPr/>
      <dgm:t>
        <a:bodyPr/>
        <a:lstStyle/>
        <a:p>
          <a:r>
            <a:rPr lang="en-US" dirty="0" smtClean="0"/>
            <a:t>Evaluation Plan reviewed by CDC Evaluation Officer</a:t>
          </a:r>
          <a:endParaRPr lang="en-US" dirty="0"/>
        </a:p>
      </dgm:t>
    </dgm:pt>
    <dgm:pt modelId="{32139157-056C-44BA-A178-1DB294763F3E}" type="parTrans" cxnId="{63F438E4-DE19-4BDE-9817-847F245D61CF}">
      <dgm:prSet/>
      <dgm:spPr/>
      <dgm:t>
        <a:bodyPr/>
        <a:lstStyle/>
        <a:p>
          <a:endParaRPr lang="en-US"/>
        </a:p>
      </dgm:t>
    </dgm:pt>
    <dgm:pt modelId="{8201917F-2EF3-442D-B0B3-5C973479CF5E}" type="sibTrans" cxnId="{63F438E4-DE19-4BDE-9817-847F245D61CF}">
      <dgm:prSet/>
      <dgm:spPr/>
      <dgm:t>
        <a:bodyPr/>
        <a:lstStyle/>
        <a:p>
          <a:endParaRPr lang="en-US"/>
        </a:p>
      </dgm:t>
    </dgm:pt>
    <dgm:pt modelId="{5FD49EE9-4864-4186-8065-D828492EC5B2}">
      <dgm:prSet phldrT="[Text]"/>
      <dgm:spPr/>
      <dgm:t>
        <a:bodyPr/>
        <a:lstStyle/>
        <a:p>
          <a:r>
            <a:rPr lang="en-US" dirty="0" smtClean="0"/>
            <a:t>Review criteria</a:t>
          </a:r>
          <a:endParaRPr lang="en-US" dirty="0"/>
        </a:p>
      </dgm:t>
    </dgm:pt>
    <dgm:pt modelId="{B28E8EFA-1F19-43C9-9E05-23671A0DF4B6}" type="parTrans" cxnId="{E6C020DF-3249-46E3-BAF2-000526AA4226}">
      <dgm:prSet/>
      <dgm:spPr/>
      <dgm:t>
        <a:bodyPr/>
        <a:lstStyle/>
        <a:p>
          <a:endParaRPr lang="en-US"/>
        </a:p>
      </dgm:t>
    </dgm:pt>
    <dgm:pt modelId="{CD496434-38BC-4F6F-B339-CC4FBAD81D9D}" type="sibTrans" cxnId="{E6C020DF-3249-46E3-BAF2-000526AA4226}">
      <dgm:prSet/>
      <dgm:spPr/>
      <dgm:t>
        <a:bodyPr/>
        <a:lstStyle/>
        <a:p>
          <a:endParaRPr lang="en-US"/>
        </a:p>
      </dgm:t>
    </dgm:pt>
    <dgm:pt modelId="{26657672-5744-46FD-BF98-32A756F62B31}">
      <dgm:prSet phldrT="[Text]"/>
      <dgm:spPr/>
      <dgm:t>
        <a:bodyPr/>
        <a:lstStyle/>
        <a:p>
          <a:r>
            <a:rPr lang="en-US" dirty="0" smtClean="0"/>
            <a:t>CDC provides feedback to state</a:t>
          </a:r>
          <a:endParaRPr lang="en-US" dirty="0"/>
        </a:p>
      </dgm:t>
    </dgm:pt>
    <dgm:pt modelId="{9A828A8C-941F-47EF-92A9-D634592CDFD1}" type="parTrans" cxnId="{18C5244B-133C-4D1B-A6B2-4278C1B584D8}">
      <dgm:prSet/>
      <dgm:spPr/>
      <dgm:t>
        <a:bodyPr/>
        <a:lstStyle/>
        <a:p>
          <a:endParaRPr lang="en-US"/>
        </a:p>
      </dgm:t>
    </dgm:pt>
    <dgm:pt modelId="{01FF7AEF-B06F-409C-9B3C-79849C9A7766}" type="sibTrans" cxnId="{18C5244B-133C-4D1B-A6B2-4278C1B584D8}">
      <dgm:prSet/>
      <dgm:spPr/>
      <dgm:t>
        <a:bodyPr/>
        <a:lstStyle/>
        <a:p>
          <a:endParaRPr lang="en-US"/>
        </a:p>
      </dgm:t>
    </dgm:pt>
    <dgm:pt modelId="{ED95044C-3E10-46C6-82F5-1CE0F3A558E3}">
      <dgm:prSet phldrT="[Text]"/>
      <dgm:spPr/>
      <dgm:t>
        <a:bodyPr/>
        <a:lstStyle/>
        <a:p>
          <a:r>
            <a:rPr lang="en-US" dirty="0" smtClean="0"/>
            <a:t>Feedback form</a:t>
          </a:r>
          <a:endParaRPr lang="en-US" dirty="0"/>
        </a:p>
      </dgm:t>
    </dgm:pt>
    <dgm:pt modelId="{B1B62CB3-30CB-43DB-A0D6-37FCC3F4DB6C}" type="parTrans" cxnId="{2DDDA22E-5EC0-4B20-94A7-A328B40A59EE}">
      <dgm:prSet/>
      <dgm:spPr/>
      <dgm:t>
        <a:bodyPr/>
        <a:lstStyle/>
        <a:p>
          <a:endParaRPr lang="en-US"/>
        </a:p>
      </dgm:t>
    </dgm:pt>
    <dgm:pt modelId="{B358DF44-3F96-4BEE-B7F7-E8183E49626A}" type="sibTrans" cxnId="{2DDDA22E-5EC0-4B20-94A7-A328B40A59EE}">
      <dgm:prSet/>
      <dgm:spPr/>
      <dgm:t>
        <a:bodyPr/>
        <a:lstStyle/>
        <a:p>
          <a:endParaRPr lang="en-US"/>
        </a:p>
      </dgm:t>
    </dgm:pt>
    <dgm:pt modelId="{7F91E777-E5D8-4C8B-B3C2-FD9F1FD89509}">
      <dgm:prSet phldrT="[Text]"/>
      <dgm:spPr/>
      <dgm:t>
        <a:bodyPr/>
        <a:lstStyle/>
        <a:p>
          <a:r>
            <a:rPr lang="en-US" dirty="0" smtClean="0"/>
            <a:t>TA</a:t>
          </a:r>
          <a:endParaRPr lang="en-US" dirty="0"/>
        </a:p>
      </dgm:t>
    </dgm:pt>
    <dgm:pt modelId="{553B8164-7830-411F-838A-989A74A955D1}" type="parTrans" cxnId="{918E11D0-9A45-4199-B5F8-DF943592D3B8}">
      <dgm:prSet/>
      <dgm:spPr/>
      <dgm:t>
        <a:bodyPr/>
        <a:lstStyle/>
        <a:p>
          <a:endParaRPr lang="en-US"/>
        </a:p>
      </dgm:t>
    </dgm:pt>
    <dgm:pt modelId="{794D4FD1-B2AE-4993-B8ED-15EAA308D024}" type="sibTrans" cxnId="{918E11D0-9A45-4199-B5F8-DF943592D3B8}">
      <dgm:prSet/>
      <dgm:spPr/>
      <dgm:t>
        <a:bodyPr/>
        <a:lstStyle/>
        <a:p>
          <a:endParaRPr lang="en-US"/>
        </a:p>
      </dgm:t>
    </dgm:pt>
    <dgm:pt modelId="{2EAF27EC-F57F-4641-BBEB-75DC8AE3ACAA}">
      <dgm:prSet phldrT="[Text]"/>
      <dgm:spPr/>
      <dgm:t>
        <a:bodyPr/>
        <a:lstStyle/>
        <a:p>
          <a:r>
            <a:rPr lang="en-US" dirty="0" smtClean="0"/>
            <a:t>Review worksheets</a:t>
          </a:r>
          <a:endParaRPr lang="en-US" dirty="0"/>
        </a:p>
      </dgm:t>
    </dgm:pt>
    <dgm:pt modelId="{05DD0A67-92E4-4891-8EAC-8B0A00A6A9C1}" type="parTrans" cxnId="{0CA013B1-B794-4AB9-B581-664D082A3A83}">
      <dgm:prSet/>
      <dgm:spPr/>
      <dgm:t>
        <a:bodyPr/>
        <a:lstStyle/>
        <a:p>
          <a:endParaRPr lang="en-US"/>
        </a:p>
      </dgm:t>
    </dgm:pt>
    <dgm:pt modelId="{63F7D9A6-1495-4226-A01C-FA4DA8D5D496}" type="sibTrans" cxnId="{0CA013B1-B794-4AB9-B581-664D082A3A83}">
      <dgm:prSet/>
      <dgm:spPr/>
      <dgm:t>
        <a:bodyPr/>
        <a:lstStyle/>
        <a:p>
          <a:endParaRPr lang="en-US"/>
        </a:p>
      </dgm:t>
    </dgm:pt>
    <dgm:pt modelId="{8FA2810F-C2CA-43FF-9510-CB5522C222DA}">
      <dgm:prSet phldrT="[Text]"/>
      <dgm:spPr/>
      <dgm:t>
        <a:bodyPr/>
        <a:lstStyle/>
        <a:p>
          <a:r>
            <a:rPr lang="en-US" dirty="0" smtClean="0"/>
            <a:t>Formal discussion</a:t>
          </a:r>
          <a:endParaRPr lang="en-US" dirty="0"/>
        </a:p>
      </dgm:t>
    </dgm:pt>
    <dgm:pt modelId="{46AFBF4E-5BB9-470A-8136-381359CF0A29}" type="parTrans" cxnId="{408F6281-F6A6-40AF-9113-CA6B3B99380B}">
      <dgm:prSet/>
      <dgm:spPr/>
      <dgm:t>
        <a:bodyPr/>
        <a:lstStyle/>
        <a:p>
          <a:endParaRPr lang="en-US"/>
        </a:p>
      </dgm:t>
    </dgm:pt>
    <dgm:pt modelId="{6F5A876B-AEC7-41AD-9A0A-A9BF77171EFD}" type="sibTrans" cxnId="{408F6281-F6A6-40AF-9113-CA6B3B99380B}">
      <dgm:prSet/>
      <dgm:spPr/>
      <dgm:t>
        <a:bodyPr/>
        <a:lstStyle/>
        <a:p>
          <a:endParaRPr lang="en-US"/>
        </a:p>
      </dgm:t>
    </dgm:pt>
    <dgm:pt modelId="{3048A3CA-E77A-4DF3-89D5-D1A29BF8AE91}">
      <dgm:prSet phldrT="[Text]"/>
      <dgm:spPr/>
      <dgm:t>
        <a:bodyPr/>
        <a:lstStyle/>
        <a:p>
          <a:r>
            <a:rPr lang="en-US" dirty="0" smtClean="0"/>
            <a:t>Gems!</a:t>
          </a:r>
          <a:endParaRPr lang="en-US" dirty="0"/>
        </a:p>
      </dgm:t>
    </dgm:pt>
    <dgm:pt modelId="{368B0CFB-2A58-4A90-AC1A-F0C6F7988E2E}" type="parTrans" cxnId="{BB101C35-75BF-4BCC-9206-405F066D046F}">
      <dgm:prSet/>
      <dgm:spPr/>
      <dgm:t>
        <a:bodyPr/>
        <a:lstStyle/>
        <a:p>
          <a:endParaRPr lang="en-US"/>
        </a:p>
      </dgm:t>
    </dgm:pt>
    <dgm:pt modelId="{4AED5C0B-677B-46F4-BD60-863CED9F7A22}" type="sibTrans" cxnId="{BB101C35-75BF-4BCC-9206-405F066D046F}">
      <dgm:prSet/>
      <dgm:spPr/>
      <dgm:t>
        <a:bodyPr/>
        <a:lstStyle/>
        <a:p>
          <a:endParaRPr lang="en-US"/>
        </a:p>
      </dgm:t>
    </dgm:pt>
    <dgm:pt modelId="{F5A4209C-2F72-4BFD-9D50-37658F52AFDD}">
      <dgm:prSet phldrT="[Text]" custT="1"/>
      <dgm:spPr/>
      <dgm:t>
        <a:bodyPr/>
        <a:lstStyle/>
        <a:p>
          <a:r>
            <a:rPr lang="en-US" sz="1800" dirty="0" smtClean="0"/>
            <a:t>States develop evaluation plans</a:t>
          </a:r>
          <a:endParaRPr lang="en-US" sz="1800" dirty="0"/>
        </a:p>
      </dgm:t>
    </dgm:pt>
    <dgm:pt modelId="{438C9A12-D044-4E9C-914D-1FA8136035D6}" type="parTrans" cxnId="{B6E5C735-7F19-42DF-99AF-850DA3796D77}">
      <dgm:prSet/>
      <dgm:spPr/>
      <dgm:t>
        <a:bodyPr/>
        <a:lstStyle/>
        <a:p>
          <a:endParaRPr lang="en-US"/>
        </a:p>
      </dgm:t>
    </dgm:pt>
    <dgm:pt modelId="{34392CBD-BA9A-475A-8DDE-633D788ECB38}" type="sibTrans" cxnId="{B6E5C735-7F19-42DF-99AF-850DA3796D77}">
      <dgm:prSet/>
      <dgm:spPr/>
      <dgm:t>
        <a:bodyPr/>
        <a:lstStyle/>
        <a:p>
          <a:endParaRPr lang="en-US"/>
        </a:p>
      </dgm:t>
    </dgm:pt>
    <dgm:pt modelId="{B8E0E4CD-AA02-4368-911A-8B1B03FA5958}">
      <dgm:prSet phldrT="[Text]"/>
      <dgm:spPr/>
      <dgm:t>
        <a:bodyPr/>
        <a:lstStyle/>
        <a:p>
          <a:r>
            <a:rPr lang="en-US" dirty="0" smtClean="0"/>
            <a:t>COP</a:t>
          </a:r>
          <a:endParaRPr lang="en-US" dirty="0"/>
        </a:p>
      </dgm:t>
    </dgm:pt>
    <dgm:pt modelId="{776E9539-B073-4E42-9CF3-4D3186FEA06C}" type="parTrans" cxnId="{03936727-9F53-471A-8DCA-57C9F9FEF1EE}">
      <dgm:prSet/>
      <dgm:spPr/>
      <dgm:t>
        <a:bodyPr/>
        <a:lstStyle/>
        <a:p>
          <a:endParaRPr lang="en-US"/>
        </a:p>
      </dgm:t>
    </dgm:pt>
    <dgm:pt modelId="{BEC8251C-17CD-4999-BD16-D567C505F874}" type="sibTrans" cxnId="{03936727-9F53-471A-8DCA-57C9F9FEF1EE}">
      <dgm:prSet/>
      <dgm:spPr/>
      <dgm:t>
        <a:bodyPr/>
        <a:lstStyle/>
        <a:p>
          <a:endParaRPr lang="en-US"/>
        </a:p>
      </dgm:t>
    </dgm:pt>
    <dgm:pt modelId="{4F6DF965-032E-410E-AE71-F8935C2EC212}" type="pres">
      <dgm:prSet presAssocID="{017B6591-9D50-4231-96D4-2B0B602F7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F5512-DAF2-459B-8297-BF714C1334A9}" type="pres">
      <dgm:prSet presAssocID="{017B6591-9D50-4231-96D4-2B0B602F7CAC}" presName="tSp" presStyleCnt="0"/>
      <dgm:spPr/>
    </dgm:pt>
    <dgm:pt modelId="{BC515EDD-52DB-4889-987B-23BF8716E69A}" type="pres">
      <dgm:prSet presAssocID="{017B6591-9D50-4231-96D4-2B0B602F7CAC}" presName="bSp" presStyleCnt="0"/>
      <dgm:spPr/>
    </dgm:pt>
    <dgm:pt modelId="{800AFB44-4D7E-48D2-887A-7164D804807B}" type="pres">
      <dgm:prSet presAssocID="{017B6591-9D50-4231-96D4-2B0B602F7CAC}" presName="process" presStyleCnt="0"/>
      <dgm:spPr/>
    </dgm:pt>
    <dgm:pt modelId="{3BC503F7-579A-404B-81EB-A389849D36CA}" type="pres">
      <dgm:prSet presAssocID="{1D9B49C3-ED71-40F2-AD96-76CD915E8767}" presName="composite1" presStyleCnt="0"/>
      <dgm:spPr/>
    </dgm:pt>
    <dgm:pt modelId="{0445B6CB-72A3-4FEC-BF08-384E9ABBA8E2}" type="pres">
      <dgm:prSet presAssocID="{1D9B49C3-ED71-40F2-AD96-76CD915E8767}" presName="dummyNode1" presStyleLbl="node1" presStyleIdx="0" presStyleCnt="3"/>
      <dgm:spPr/>
    </dgm:pt>
    <dgm:pt modelId="{53D3D8F2-1202-4755-94E6-8D305D180432}" type="pres">
      <dgm:prSet presAssocID="{1D9B49C3-ED71-40F2-AD96-76CD915E876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92069-F271-49F0-B8C3-DBD9EA3D7600}" type="pres">
      <dgm:prSet presAssocID="{1D9B49C3-ED71-40F2-AD96-76CD915E876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E95F-690F-4064-B102-F2E40F327886}" type="pres">
      <dgm:prSet presAssocID="{1D9B49C3-ED71-40F2-AD96-76CD915E876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FEB43-EC81-4393-A750-0288A113FF80}" type="pres">
      <dgm:prSet presAssocID="{1D9B49C3-ED71-40F2-AD96-76CD915E8767}" presName="connSite1" presStyleCnt="0"/>
      <dgm:spPr/>
    </dgm:pt>
    <dgm:pt modelId="{2AEA6EC8-F536-402B-97F0-820AD329720A}" type="pres">
      <dgm:prSet presAssocID="{03495D4A-81CD-4BB3-9E2C-4F031547D8C9}" presName="Name9" presStyleLbl="sibTrans2D1" presStyleIdx="0" presStyleCnt="2"/>
      <dgm:spPr/>
      <dgm:t>
        <a:bodyPr/>
        <a:lstStyle/>
        <a:p>
          <a:endParaRPr lang="en-US"/>
        </a:p>
      </dgm:t>
    </dgm:pt>
    <dgm:pt modelId="{4F218285-EC57-488C-B412-062A6A0771B6}" type="pres">
      <dgm:prSet presAssocID="{6C255078-B579-4930-A058-B6AB10739271}" presName="composite2" presStyleCnt="0"/>
      <dgm:spPr/>
    </dgm:pt>
    <dgm:pt modelId="{46A0355C-20C7-42B9-85E2-CBCE10FC9AA0}" type="pres">
      <dgm:prSet presAssocID="{6C255078-B579-4930-A058-B6AB10739271}" presName="dummyNode2" presStyleLbl="node1" presStyleIdx="0" presStyleCnt="3"/>
      <dgm:spPr/>
    </dgm:pt>
    <dgm:pt modelId="{7080F702-0A52-472B-84BC-14042FDBB800}" type="pres">
      <dgm:prSet presAssocID="{6C255078-B579-4930-A058-B6AB1073927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36E51-4122-4208-B407-B549C285D258}" type="pres">
      <dgm:prSet presAssocID="{6C255078-B579-4930-A058-B6AB1073927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7C7A9-42F9-4B11-AF49-FADCE02F0D5C}" type="pres">
      <dgm:prSet presAssocID="{6C255078-B579-4930-A058-B6AB1073927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491A2-C802-4308-9F21-00EF8F965DA3}" type="pres">
      <dgm:prSet presAssocID="{6C255078-B579-4930-A058-B6AB10739271}" presName="connSite2" presStyleCnt="0"/>
      <dgm:spPr/>
    </dgm:pt>
    <dgm:pt modelId="{D0322758-AE99-4F3E-B3A7-7303DFA92F2D}" type="pres">
      <dgm:prSet presAssocID="{8201917F-2EF3-442D-B0B3-5C973479CF5E}" presName="Name18" presStyleLbl="sibTrans2D1" presStyleIdx="1" presStyleCnt="2"/>
      <dgm:spPr/>
      <dgm:t>
        <a:bodyPr/>
        <a:lstStyle/>
        <a:p>
          <a:endParaRPr lang="en-US"/>
        </a:p>
      </dgm:t>
    </dgm:pt>
    <dgm:pt modelId="{C623F3C7-BC5E-4C48-862A-ACA684AF0254}" type="pres">
      <dgm:prSet presAssocID="{26657672-5744-46FD-BF98-32A756F62B31}" presName="composite1" presStyleCnt="0"/>
      <dgm:spPr/>
    </dgm:pt>
    <dgm:pt modelId="{48146854-9F5B-42F5-91E1-73EA69F2A5AB}" type="pres">
      <dgm:prSet presAssocID="{26657672-5744-46FD-BF98-32A756F62B31}" presName="dummyNode1" presStyleLbl="node1" presStyleIdx="1" presStyleCnt="3"/>
      <dgm:spPr/>
    </dgm:pt>
    <dgm:pt modelId="{6A776D61-DB95-4BC8-A95B-BA00FDFC53AE}" type="pres">
      <dgm:prSet presAssocID="{26657672-5744-46FD-BF98-32A756F62B3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5F849-83B7-4A54-931B-EAF1745F2686}" type="pres">
      <dgm:prSet presAssocID="{26657672-5744-46FD-BF98-32A756F62B3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26276-F19E-40E5-96FE-C09E73D3D302}" type="pres">
      <dgm:prSet presAssocID="{26657672-5744-46FD-BF98-32A756F62B3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5EFA-871F-4170-9B39-1D011B899D91}" type="pres">
      <dgm:prSet presAssocID="{26657672-5744-46FD-BF98-32A756F62B31}" presName="connSite1" presStyleCnt="0"/>
      <dgm:spPr/>
    </dgm:pt>
  </dgm:ptLst>
  <dgm:cxnLst>
    <dgm:cxn modelId="{1C991EB4-1BC5-412A-9223-AC5F68C16E5E}" type="presOf" srcId="{1D9B49C3-ED71-40F2-AD96-76CD915E8767}" destId="{78A5E95F-690F-4064-B102-F2E40F327886}" srcOrd="0" destOrd="0" presId="urn:microsoft.com/office/officeart/2005/8/layout/hProcess4"/>
    <dgm:cxn modelId="{B52DE5BA-4AA2-41BB-A3D4-56C334B60D33}" type="presOf" srcId="{6C255078-B579-4930-A058-B6AB10739271}" destId="{5437C7A9-42F9-4B11-AF49-FADCE02F0D5C}" srcOrd="0" destOrd="0" presId="urn:microsoft.com/office/officeart/2005/8/layout/hProcess4"/>
    <dgm:cxn modelId="{AAB29D73-7321-48BD-A592-D833F06B46A2}" type="presOf" srcId="{B8E0E4CD-AA02-4368-911A-8B1B03FA5958}" destId="{4F65F849-83B7-4A54-931B-EAF1745F2686}" srcOrd="1" destOrd="3" presId="urn:microsoft.com/office/officeart/2005/8/layout/hProcess4"/>
    <dgm:cxn modelId="{BB101C35-75BF-4BCC-9206-405F066D046F}" srcId="{6C255078-B579-4930-A058-B6AB10739271}" destId="{3048A3CA-E77A-4DF3-89D5-D1A29BF8AE91}" srcOrd="2" destOrd="0" parTransId="{368B0CFB-2A58-4A90-AC1A-F0C6F7988E2E}" sibTransId="{4AED5C0B-677B-46F4-BD60-863CED9F7A22}"/>
    <dgm:cxn modelId="{604A2701-468B-4AA0-BC73-0D59D8663F77}" type="presOf" srcId="{8FA2810F-C2CA-43FF-9510-CB5522C222DA}" destId="{4F65F849-83B7-4A54-931B-EAF1745F2686}" srcOrd="1" destOrd="1" presId="urn:microsoft.com/office/officeart/2005/8/layout/hProcess4"/>
    <dgm:cxn modelId="{43F5759F-2751-4D03-85EF-E912FB83A802}" type="presOf" srcId="{3048A3CA-E77A-4DF3-89D5-D1A29BF8AE91}" destId="{47536E51-4122-4208-B407-B549C285D258}" srcOrd="1" destOrd="2" presId="urn:microsoft.com/office/officeart/2005/8/layout/hProcess4"/>
    <dgm:cxn modelId="{7077C3BB-8881-4739-BAE3-D69261A43617}" type="presOf" srcId="{03495D4A-81CD-4BB3-9E2C-4F031547D8C9}" destId="{2AEA6EC8-F536-402B-97F0-820AD329720A}" srcOrd="0" destOrd="0" presId="urn:microsoft.com/office/officeart/2005/8/layout/hProcess4"/>
    <dgm:cxn modelId="{669C9BB3-40EC-4902-9FBA-E7BCFE620C65}" type="presOf" srcId="{2EAF27EC-F57F-4641-BBEB-75DC8AE3ACAA}" destId="{47536E51-4122-4208-B407-B549C285D258}" srcOrd="1" destOrd="1" presId="urn:microsoft.com/office/officeart/2005/8/layout/hProcess4"/>
    <dgm:cxn modelId="{63F438E4-DE19-4BDE-9817-847F245D61CF}" srcId="{017B6591-9D50-4231-96D4-2B0B602F7CAC}" destId="{6C255078-B579-4930-A058-B6AB10739271}" srcOrd="1" destOrd="0" parTransId="{32139157-056C-44BA-A178-1DB294763F3E}" sibTransId="{8201917F-2EF3-442D-B0B3-5C973479CF5E}"/>
    <dgm:cxn modelId="{C2007E6D-FC4B-40D4-BCAA-2569E8E7896A}" type="presOf" srcId="{ED95044C-3E10-46C6-82F5-1CE0F3A558E3}" destId="{6A776D61-DB95-4BC8-A95B-BA00FDFC53AE}" srcOrd="0" destOrd="0" presId="urn:microsoft.com/office/officeart/2005/8/layout/hProcess4"/>
    <dgm:cxn modelId="{26515C0F-0DFC-4F91-99F5-5A5A5EF423E5}" type="presOf" srcId="{8FA2810F-C2CA-43FF-9510-CB5522C222DA}" destId="{6A776D61-DB95-4BC8-A95B-BA00FDFC53AE}" srcOrd="0" destOrd="1" presId="urn:microsoft.com/office/officeart/2005/8/layout/hProcess4"/>
    <dgm:cxn modelId="{DCAE324A-86ED-4D8E-BB7F-B33962FC7B05}" type="presOf" srcId="{017B6591-9D50-4231-96D4-2B0B602F7CAC}" destId="{4F6DF965-032E-410E-AE71-F8935C2EC212}" srcOrd="0" destOrd="0" presId="urn:microsoft.com/office/officeart/2005/8/layout/hProcess4"/>
    <dgm:cxn modelId="{C7259D0F-9BD4-4914-90AB-7EB251B9BF75}" type="presOf" srcId="{EC1E6176-00EE-4590-913D-47B191579644}" destId="{0C092069-F271-49F0-B8C3-DBD9EA3D7600}" srcOrd="1" destOrd="0" presId="urn:microsoft.com/office/officeart/2005/8/layout/hProcess4"/>
    <dgm:cxn modelId="{408F6281-F6A6-40AF-9113-CA6B3B99380B}" srcId="{26657672-5744-46FD-BF98-32A756F62B31}" destId="{8FA2810F-C2CA-43FF-9510-CB5522C222DA}" srcOrd="1" destOrd="0" parTransId="{46AFBF4E-5BB9-470A-8136-381359CF0A29}" sibTransId="{6F5A876B-AEC7-41AD-9A0A-A9BF77171EFD}"/>
    <dgm:cxn modelId="{20173D67-0F41-46B5-A2B3-45B70FE42FD9}" type="presOf" srcId="{7F91E777-E5D8-4C8B-B3C2-FD9F1FD89509}" destId="{6A776D61-DB95-4BC8-A95B-BA00FDFC53AE}" srcOrd="0" destOrd="2" presId="urn:microsoft.com/office/officeart/2005/8/layout/hProcess4"/>
    <dgm:cxn modelId="{E6C020DF-3249-46E3-BAF2-000526AA4226}" srcId="{6C255078-B579-4930-A058-B6AB10739271}" destId="{5FD49EE9-4864-4186-8065-D828492EC5B2}" srcOrd="0" destOrd="0" parTransId="{B28E8EFA-1F19-43C9-9E05-23671A0DF4B6}" sibTransId="{CD496434-38BC-4F6F-B339-CC4FBAD81D9D}"/>
    <dgm:cxn modelId="{0CA013B1-B794-4AB9-B581-664D082A3A83}" srcId="{6C255078-B579-4930-A058-B6AB10739271}" destId="{2EAF27EC-F57F-4641-BBEB-75DC8AE3ACAA}" srcOrd="1" destOrd="0" parTransId="{05DD0A67-92E4-4891-8EAC-8B0A00A6A9C1}" sibTransId="{63F7D9A6-1495-4226-A01C-FA4DA8D5D496}"/>
    <dgm:cxn modelId="{03936727-9F53-471A-8DCA-57C9F9FEF1EE}" srcId="{26657672-5744-46FD-BF98-32A756F62B31}" destId="{B8E0E4CD-AA02-4368-911A-8B1B03FA5958}" srcOrd="3" destOrd="0" parTransId="{776E9539-B073-4E42-9CF3-4D3186FEA06C}" sibTransId="{BEC8251C-17CD-4999-BD16-D567C505F874}"/>
    <dgm:cxn modelId="{27B703E2-EC86-44C2-9594-BA7E25561EA9}" srcId="{017B6591-9D50-4231-96D4-2B0B602F7CAC}" destId="{1D9B49C3-ED71-40F2-AD96-76CD915E8767}" srcOrd="0" destOrd="0" parTransId="{0668B5B1-20DE-445F-B273-A73EBB22D41D}" sibTransId="{03495D4A-81CD-4BB3-9E2C-4F031547D8C9}"/>
    <dgm:cxn modelId="{72CD41F4-D56A-423E-AFC2-DC904543197A}" type="presOf" srcId="{26657672-5744-46FD-BF98-32A756F62B31}" destId="{6A326276-F19E-40E5-96FE-C09E73D3D302}" srcOrd="0" destOrd="0" presId="urn:microsoft.com/office/officeart/2005/8/layout/hProcess4"/>
    <dgm:cxn modelId="{B6E5C735-7F19-42DF-99AF-850DA3796D77}" srcId="{1D9B49C3-ED71-40F2-AD96-76CD915E8767}" destId="{F5A4209C-2F72-4BFD-9D50-37658F52AFDD}" srcOrd="1" destOrd="0" parTransId="{438C9A12-D044-4E9C-914D-1FA8136035D6}" sibTransId="{34392CBD-BA9A-475A-8DDE-633D788ECB38}"/>
    <dgm:cxn modelId="{E2B355D2-DD19-4E36-B09F-B83209FAABBE}" type="presOf" srcId="{8201917F-2EF3-442D-B0B3-5C973479CF5E}" destId="{D0322758-AE99-4F3E-B3A7-7303DFA92F2D}" srcOrd="0" destOrd="0" presId="urn:microsoft.com/office/officeart/2005/8/layout/hProcess4"/>
    <dgm:cxn modelId="{59147F55-13FB-46F0-9210-59CCA6C6679B}" type="presOf" srcId="{EC1E6176-00EE-4590-913D-47B191579644}" destId="{53D3D8F2-1202-4755-94E6-8D305D180432}" srcOrd="0" destOrd="0" presId="urn:microsoft.com/office/officeart/2005/8/layout/hProcess4"/>
    <dgm:cxn modelId="{7B054173-B2C1-46D2-8A9A-D3152A73279A}" type="presOf" srcId="{B8E0E4CD-AA02-4368-911A-8B1B03FA5958}" destId="{6A776D61-DB95-4BC8-A95B-BA00FDFC53AE}" srcOrd="0" destOrd="3" presId="urn:microsoft.com/office/officeart/2005/8/layout/hProcess4"/>
    <dgm:cxn modelId="{918E11D0-9A45-4199-B5F8-DF943592D3B8}" srcId="{26657672-5744-46FD-BF98-32A756F62B31}" destId="{7F91E777-E5D8-4C8B-B3C2-FD9F1FD89509}" srcOrd="2" destOrd="0" parTransId="{553B8164-7830-411F-838A-989A74A955D1}" sibTransId="{794D4FD1-B2AE-4993-B8ED-15EAA308D024}"/>
    <dgm:cxn modelId="{D662E2CB-0BE8-4463-89E8-E378F6ABD186}" type="presOf" srcId="{2EAF27EC-F57F-4641-BBEB-75DC8AE3ACAA}" destId="{7080F702-0A52-472B-84BC-14042FDBB800}" srcOrd="0" destOrd="1" presId="urn:microsoft.com/office/officeart/2005/8/layout/hProcess4"/>
    <dgm:cxn modelId="{6A3A4922-88DD-467A-820D-82A97794C7DA}" type="presOf" srcId="{3048A3CA-E77A-4DF3-89D5-D1A29BF8AE91}" destId="{7080F702-0A52-472B-84BC-14042FDBB800}" srcOrd="0" destOrd="2" presId="urn:microsoft.com/office/officeart/2005/8/layout/hProcess4"/>
    <dgm:cxn modelId="{ACEC69BF-FC75-475A-A1E9-7D95C0826568}" type="presOf" srcId="{F5A4209C-2F72-4BFD-9D50-37658F52AFDD}" destId="{53D3D8F2-1202-4755-94E6-8D305D180432}" srcOrd="0" destOrd="1" presId="urn:microsoft.com/office/officeart/2005/8/layout/hProcess4"/>
    <dgm:cxn modelId="{3615ED9E-4B8D-41B3-8A02-CAE292D05111}" type="presOf" srcId="{5FD49EE9-4864-4186-8065-D828492EC5B2}" destId="{47536E51-4122-4208-B407-B549C285D258}" srcOrd="1" destOrd="0" presId="urn:microsoft.com/office/officeart/2005/8/layout/hProcess4"/>
    <dgm:cxn modelId="{18C5244B-133C-4D1B-A6B2-4278C1B584D8}" srcId="{017B6591-9D50-4231-96D4-2B0B602F7CAC}" destId="{26657672-5744-46FD-BF98-32A756F62B31}" srcOrd="2" destOrd="0" parTransId="{9A828A8C-941F-47EF-92A9-D634592CDFD1}" sibTransId="{01FF7AEF-B06F-409C-9B3C-79849C9A7766}"/>
    <dgm:cxn modelId="{41F5ED3A-5BAC-4728-972C-91AEC8F6D9C7}" srcId="{1D9B49C3-ED71-40F2-AD96-76CD915E8767}" destId="{EC1E6176-00EE-4590-913D-47B191579644}" srcOrd="0" destOrd="0" parTransId="{C0BDD130-139A-4343-A38E-9C4E6236E223}" sibTransId="{FEACDD01-F956-4562-A58F-7F924C51F440}"/>
    <dgm:cxn modelId="{562DE002-655A-489A-811C-C2ED595D1870}" type="presOf" srcId="{ED95044C-3E10-46C6-82F5-1CE0F3A558E3}" destId="{4F65F849-83B7-4A54-931B-EAF1745F2686}" srcOrd="1" destOrd="0" presId="urn:microsoft.com/office/officeart/2005/8/layout/hProcess4"/>
    <dgm:cxn modelId="{2DDDA22E-5EC0-4B20-94A7-A328B40A59EE}" srcId="{26657672-5744-46FD-BF98-32A756F62B31}" destId="{ED95044C-3E10-46C6-82F5-1CE0F3A558E3}" srcOrd="0" destOrd="0" parTransId="{B1B62CB3-30CB-43DB-A0D6-37FCC3F4DB6C}" sibTransId="{B358DF44-3F96-4BEE-B7F7-E8183E49626A}"/>
    <dgm:cxn modelId="{0781F20D-3655-4DFC-B0B6-7AED943C6F85}" type="presOf" srcId="{7F91E777-E5D8-4C8B-B3C2-FD9F1FD89509}" destId="{4F65F849-83B7-4A54-931B-EAF1745F2686}" srcOrd="1" destOrd="2" presId="urn:microsoft.com/office/officeart/2005/8/layout/hProcess4"/>
    <dgm:cxn modelId="{828727AB-15C4-45F0-867D-CD74540F8DD4}" type="presOf" srcId="{5FD49EE9-4864-4186-8065-D828492EC5B2}" destId="{7080F702-0A52-472B-84BC-14042FDBB800}" srcOrd="0" destOrd="0" presId="urn:microsoft.com/office/officeart/2005/8/layout/hProcess4"/>
    <dgm:cxn modelId="{4B613F66-E123-4A06-8B9B-480B945B3211}" type="presOf" srcId="{F5A4209C-2F72-4BFD-9D50-37658F52AFDD}" destId="{0C092069-F271-49F0-B8C3-DBD9EA3D7600}" srcOrd="1" destOrd="1" presId="urn:microsoft.com/office/officeart/2005/8/layout/hProcess4"/>
    <dgm:cxn modelId="{C7049B7D-F5DC-4166-9D9E-F3A5898C00E3}" type="presParOf" srcId="{4F6DF965-032E-410E-AE71-F8935C2EC212}" destId="{134F5512-DAF2-459B-8297-BF714C1334A9}" srcOrd="0" destOrd="0" presId="urn:microsoft.com/office/officeart/2005/8/layout/hProcess4"/>
    <dgm:cxn modelId="{F3171A10-FCF3-4660-A844-52AB08A6B935}" type="presParOf" srcId="{4F6DF965-032E-410E-AE71-F8935C2EC212}" destId="{BC515EDD-52DB-4889-987B-23BF8716E69A}" srcOrd="1" destOrd="0" presId="urn:microsoft.com/office/officeart/2005/8/layout/hProcess4"/>
    <dgm:cxn modelId="{48FD2CF8-296A-4DBC-B8F5-2BD21B8B3E57}" type="presParOf" srcId="{4F6DF965-032E-410E-AE71-F8935C2EC212}" destId="{800AFB44-4D7E-48D2-887A-7164D804807B}" srcOrd="2" destOrd="0" presId="urn:microsoft.com/office/officeart/2005/8/layout/hProcess4"/>
    <dgm:cxn modelId="{4C34093D-545D-4941-9BDE-C58731B9C2C7}" type="presParOf" srcId="{800AFB44-4D7E-48D2-887A-7164D804807B}" destId="{3BC503F7-579A-404B-81EB-A389849D36CA}" srcOrd="0" destOrd="0" presId="urn:microsoft.com/office/officeart/2005/8/layout/hProcess4"/>
    <dgm:cxn modelId="{6923DD9B-23FF-4F76-98F4-C1866725206F}" type="presParOf" srcId="{3BC503F7-579A-404B-81EB-A389849D36CA}" destId="{0445B6CB-72A3-4FEC-BF08-384E9ABBA8E2}" srcOrd="0" destOrd="0" presId="urn:microsoft.com/office/officeart/2005/8/layout/hProcess4"/>
    <dgm:cxn modelId="{3925F64E-CF66-495F-B323-27B7E3B22E63}" type="presParOf" srcId="{3BC503F7-579A-404B-81EB-A389849D36CA}" destId="{53D3D8F2-1202-4755-94E6-8D305D180432}" srcOrd="1" destOrd="0" presId="urn:microsoft.com/office/officeart/2005/8/layout/hProcess4"/>
    <dgm:cxn modelId="{50B74A06-96A5-4B3E-B48D-4E09E36C1444}" type="presParOf" srcId="{3BC503F7-579A-404B-81EB-A389849D36CA}" destId="{0C092069-F271-49F0-B8C3-DBD9EA3D7600}" srcOrd="2" destOrd="0" presId="urn:microsoft.com/office/officeart/2005/8/layout/hProcess4"/>
    <dgm:cxn modelId="{D70CF5A3-D3D4-42B5-A6E7-9312AC92944A}" type="presParOf" srcId="{3BC503F7-579A-404B-81EB-A389849D36CA}" destId="{78A5E95F-690F-4064-B102-F2E40F327886}" srcOrd="3" destOrd="0" presId="urn:microsoft.com/office/officeart/2005/8/layout/hProcess4"/>
    <dgm:cxn modelId="{196A77C7-7565-4655-9B4D-D489B3CCAFA4}" type="presParOf" srcId="{3BC503F7-579A-404B-81EB-A389849D36CA}" destId="{E56FEB43-EC81-4393-A750-0288A113FF80}" srcOrd="4" destOrd="0" presId="urn:microsoft.com/office/officeart/2005/8/layout/hProcess4"/>
    <dgm:cxn modelId="{C424A8E1-D25C-454C-8A99-38FAFFA4CAAF}" type="presParOf" srcId="{800AFB44-4D7E-48D2-887A-7164D804807B}" destId="{2AEA6EC8-F536-402B-97F0-820AD329720A}" srcOrd="1" destOrd="0" presId="urn:microsoft.com/office/officeart/2005/8/layout/hProcess4"/>
    <dgm:cxn modelId="{98C6555C-B2C6-44DF-BC66-A930E6C7C813}" type="presParOf" srcId="{800AFB44-4D7E-48D2-887A-7164D804807B}" destId="{4F218285-EC57-488C-B412-062A6A0771B6}" srcOrd="2" destOrd="0" presId="urn:microsoft.com/office/officeart/2005/8/layout/hProcess4"/>
    <dgm:cxn modelId="{C562C246-0C18-4DFD-84D7-EE7238C43DAD}" type="presParOf" srcId="{4F218285-EC57-488C-B412-062A6A0771B6}" destId="{46A0355C-20C7-42B9-85E2-CBCE10FC9AA0}" srcOrd="0" destOrd="0" presId="urn:microsoft.com/office/officeart/2005/8/layout/hProcess4"/>
    <dgm:cxn modelId="{A1978F9D-D947-4334-9BBE-15B9A7CE7DE4}" type="presParOf" srcId="{4F218285-EC57-488C-B412-062A6A0771B6}" destId="{7080F702-0A52-472B-84BC-14042FDBB800}" srcOrd="1" destOrd="0" presId="urn:microsoft.com/office/officeart/2005/8/layout/hProcess4"/>
    <dgm:cxn modelId="{DF2A039F-ABA8-434B-B3F0-AC908A2FDA91}" type="presParOf" srcId="{4F218285-EC57-488C-B412-062A6A0771B6}" destId="{47536E51-4122-4208-B407-B549C285D258}" srcOrd="2" destOrd="0" presId="urn:microsoft.com/office/officeart/2005/8/layout/hProcess4"/>
    <dgm:cxn modelId="{876A45FC-E561-44B0-B082-09648C12FA71}" type="presParOf" srcId="{4F218285-EC57-488C-B412-062A6A0771B6}" destId="{5437C7A9-42F9-4B11-AF49-FADCE02F0D5C}" srcOrd="3" destOrd="0" presId="urn:microsoft.com/office/officeart/2005/8/layout/hProcess4"/>
    <dgm:cxn modelId="{AAC93FC1-32CD-43A9-85F3-E418F33BDE03}" type="presParOf" srcId="{4F218285-EC57-488C-B412-062A6A0771B6}" destId="{F22491A2-C802-4308-9F21-00EF8F965DA3}" srcOrd="4" destOrd="0" presId="urn:microsoft.com/office/officeart/2005/8/layout/hProcess4"/>
    <dgm:cxn modelId="{1B104903-FE8F-43FE-8FCF-08ECB075D562}" type="presParOf" srcId="{800AFB44-4D7E-48D2-887A-7164D804807B}" destId="{D0322758-AE99-4F3E-B3A7-7303DFA92F2D}" srcOrd="3" destOrd="0" presId="urn:microsoft.com/office/officeart/2005/8/layout/hProcess4"/>
    <dgm:cxn modelId="{49FAB5C6-590B-4487-BBF6-F8D30F254FBA}" type="presParOf" srcId="{800AFB44-4D7E-48D2-887A-7164D804807B}" destId="{C623F3C7-BC5E-4C48-862A-ACA684AF0254}" srcOrd="4" destOrd="0" presId="urn:microsoft.com/office/officeart/2005/8/layout/hProcess4"/>
    <dgm:cxn modelId="{F6E31DA6-1423-4BCC-84E4-0DA9B8020E1A}" type="presParOf" srcId="{C623F3C7-BC5E-4C48-862A-ACA684AF0254}" destId="{48146854-9F5B-42F5-91E1-73EA69F2A5AB}" srcOrd="0" destOrd="0" presId="urn:microsoft.com/office/officeart/2005/8/layout/hProcess4"/>
    <dgm:cxn modelId="{FAFBDC7F-A781-4BE9-B0BB-DBACB0ABCDED}" type="presParOf" srcId="{C623F3C7-BC5E-4C48-862A-ACA684AF0254}" destId="{6A776D61-DB95-4BC8-A95B-BA00FDFC53AE}" srcOrd="1" destOrd="0" presId="urn:microsoft.com/office/officeart/2005/8/layout/hProcess4"/>
    <dgm:cxn modelId="{B6CA5B9D-3E2C-48C4-BE88-205AE26C65A1}" type="presParOf" srcId="{C623F3C7-BC5E-4C48-862A-ACA684AF0254}" destId="{4F65F849-83B7-4A54-931B-EAF1745F2686}" srcOrd="2" destOrd="0" presId="urn:microsoft.com/office/officeart/2005/8/layout/hProcess4"/>
    <dgm:cxn modelId="{A9C7F52D-8ECF-4563-9419-853602B1838F}" type="presParOf" srcId="{C623F3C7-BC5E-4C48-862A-ACA684AF0254}" destId="{6A326276-F19E-40E5-96FE-C09E73D3D302}" srcOrd="3" destOrd="0" presId="urn:microsoft.com/office/officeart/2005/8/layout/hProcess4"/>
    <dgm:cxn modelId="{77D6506F-0A0E-44B6-8211-E3008AB9E43F}" type="presParOf" srcId="{C623F3C7-BC5E-4C48-862A-ACA684AF0254}" destId="{BD6D5EFA-871F-4170-9B39-1D011B899D9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7EC1C-2FEA-4F18-AAFB-DE94FF083190}">
      <dsp:nvSpPr>
        <dsp:cNvPr id="0" name=""/>
        <dsp:cNvSpPr/>
      </dsp:nvSpPr>
      <dsp:spPr>
        <a:xfrm>
          <a:off x="1225471" y="450771"/>
          <a:ext cx="2563426" cy="2563426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Enhance and Maximize PDMPs</a:t>
          </a:r>
          <a:endParaRPr lang="en-US" sz="1600" kern="1200" dirty="0"/>
        </a:p>
      </dsp:txBody>
      <dsp:txXfrm>
        <a:off x="1976281" y="1201581"/>
        <a:ext cx="1812616" cy="1812616"/>
      </dsp:txXfrm>
    </dsp:sp>
    <dsp:sp modelId="{85524633-F3A4-4406-A60B-6C3D434848C7}">
      <dsp:nvSpPr>
        <dsp:cNvPr id="0" name=""/>
        <dsp:cNvSpPr/>
      </dsp:nvSpPr>
      <dsp:spPr>
        <a:xfrm rot="5400000">
          <a:off x="3907301" y="450771"/>
          <a:ext cx="2563426" cy="2563426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Community or Health System Interventions</a:t>
          </a:r>
          <a:endParaRPr lang="en-US" sz="1600" b="0" kern="1200" dirty="0"/>
        </a:p>
      </dsp:txBody>
      <dsp:txXfrm rot="-5400000">
        <a:off x="3907301" y="1201581"/>
        <a:ext cx="1812616" cy="1812616"/>
      </dsp:txXfrm>
    </dsp:sp>
    <dsp:sp modelId="{01EB2E74-EF70-450F-9F3D-FA1E36F79DD8}">
      <dsp:nvSpPr>
        <dsp:cNvPr id="0" name=""/>
        <dsp:cNvSpPr/>
      </dsp:nvSpPr>
      <dsp:spPr>
        <a:xfrm rot="10800000">
          <a:off x="3907301" y="3132601"/>
          <a:ext cx="2563426" cy="2563426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State Policy Evaluation</a:t>
          </a:r>
          <a:endParaRPr lang="en-US" sz="1600" kern="1200" dirty="0"/>
        </a:p>
      </dsp:txBody>
      <dsp:txXfrm rot="10800000">
        <a:off x="3907301" y="3132601"/>
        <a:ext cx="1812616" cy="1812616"/>
      </dsp:txXfrm>
    </dsp:sp>
    <dsp:sp modelId="{2BFC90B5-3651-4490-A37E-053B072E6DFD}">
      <dsp:nvSpPr>
        <dsp:cNvPr id="0" name=""/>
        <dsp:cNvSpPr/>
      </dsp:nvSpPr>
      <dsp:spPr>
        <a:xfrm rot="16200000">
          <a:off x="1225471" y="3132601"/>
          <a:ext cx="2563426" cy="2563426"/>
        </a:xfrm>
        <a:prstGeom prst="pieWedg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Rapid Response Projects</a:t>
          </a:r>
          <a:endParaRPr lang="en-US" sz="1600" kern="1200" dirty="0"/>
        </a:p>
      </dsp:txBody>
      <dsp:txXfrm rot="5400000">
        <a:off x="1976281" y="3132601"/>
        <a:ext cx="1812616" cy="1812616"/>
      </dsp:txXfrm>
    </dsp:sp>
    <dsp:sp modelId="{3B7E8D80-5F7F-44E0-A00F-AD38B7183F06}">
      <dsp:nvSpPr>
        <dsp:cNvPr id="0" name=""/>
        <dsp:cNvSpPr/>
      </dsp:nvSpPr>
      <dsp:spPr>
        <a:xfrm>
          <a:off x="3405568" y="2540586"/>
          <a:ext cx="885063" cy="769620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680F1-69C6-4E0E-99D2-00552E1772D0}">
      <dsp:nvSpPr>
        <dsp:cNvPr id="0" name=""/>
        <dsp:cNvSpPr/>
      </dsp:nvSpPr>
      <dsp:spPr>
        <a:xfrm rot="10800000">
          <a:off x="3405568" y="2836593"/>
          <a:ext cx="885063" cy="769620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D8F2-1202-4755-94E6-8D305D180432}">
      <dsp:nvSpPr>
        <dsp:cNvPr id="0" name=""/>
        <dsp:cNvSpPr/>
      </dsp:nvSpPr>
      <dsp:spPr>
        <a:xfrm>
          <a:off x="1820" y="1748061"/>
          <a:ext cx="2270792" cy="18729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Template developed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States develop evaluation plans</a:t>
          </a:r>
          <a:endParaRPr lang="en-US" sz="1800" kern="1200" dirty="0"/>
        </a:p>
      </dsp:txBody>
      <dsp:txXfrm>
        <a:off x="44921" y="1791162"/>
        <a:ext cx="2184590" cy="1385384"/>
      </dsp:txXfrm>
    </dsp:sp>
    <dsp:sp modelId="{2AEA6EC8-F536-402B-97F0-820AD329720A}">
      <dsp:nvSpPr>
        <dsp:cNvPr id="0" name=""/>
        <dsp:cNvSpPr/>
      </dsp:nvSpPr>
      <dsp:spPr>
        <a:xfrm>
          <a:off x="1303940" y="2287496"/>
          <a:ext cx="2366339" cy="2366339"/>
        </a:xfrm>
        <a:prstGeom prst="leftCircularArrow">
          <a:avLst>
            <a:gd name="adj1" fmla="val 2576"/>
            <a:gd name="adj2" fmla="val 312694"/>
            <a:gd name="adj3" fmla="val 2088204"/>
            <a:gd name="adj4" fmla="val 9024489"/>
            <a:gd name="adj5" fmla="val 30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5E95F-690F-4064-B102-F2E40F327886}">
      <dsp:nvSpPr>
        <dsp:cNvPr id="0" name=""/>
        <dsp:cNvSpPr/>
      </dsp:nvSpPr>
      <dsp:spPr>
        <a:xfrm>
          <a:off x="506440" y="3219648"/>
          <a:ext cx="2018482" cy="80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Plans submitted by state to CDC</a:t>
          </a:r>
          <a:endParaRPr lang="en-US" sz="1800" kern="1200" dirty="0"/>
        </a:p>
      </dsp:txBody>
      <dsp:txXfrm>
        <a:off x="529950" y="3243158"/>
        <a:ext cx="1971462" cy="755663"/>
      </dsp:txXfrm>
    </dsp:sp>
    <dsp:sp modelId="{7080F702-0A52-472B-84BC-14042FDBB800}">
      <dsp:nvSpPr>
        <dsp:cNvPr id="0" name=""/>
        <dsp:cNvSpPr/>
      </dsp:nvSpPr>
      <dsp:spPr>
        <a:xfrm>
          <a:off x="2815148" y="1748061"/>
          <a:ext cx="2270792" cy="18729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criteria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worksheets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Gems!</a:t>
          </a:r>
          <a:endParaRPr lang="en-US" sz="1800" kern="1200" dirty="0"/>
        </a:p>
      </dsp:txBody>
      <dsp:txXfrm>
        <a:off x="2858249" y="2192504"/>
        <a:ext cx="2184590" cy="1385384"/>
      </dsp:txXfrm>
    </dsp:sp>
    <dsp:sp modelId="{D0322758-AE99-4F3E-B3A7-7303DFA92F2D}">
      <dsp:nvSpPr>
        <dsp:cNvPr id="0" name=""/>
        <dsp:cNvSpPr/>
      </dsp:nvSpPr>
      <dsp:spPr>
        <a:xfrm>
          <a:off x="4098346" y="641779"/>
          <a:ext cx="2656496" cy="2656496"/>
        </a:xfrm>
        <a:prstGeom prst="circularArrow">
          <a:avLst>
            <a:gd name="adj1" fmla="val 2294"/>
            <a:gd name="adj2" fmla="val 276732"/>
            <a:gd name="adj3" fmla="val 19547757"/>
            <a:gd name="adj4" fmla="val 12575511"/>
            <a:gd name="adj5" fmla="val 26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7C7A9-42F9-4B11-AF49-FADCE02F0D5C}">
      <dsp:nvSpPr>
        <dsp:cNvPr id="0" name=""/>
        <dsp:cNvSpPr/>
      </dsp:nvSpPr>
      <dsp:spPr>
        <a:xfrm>
          <a:off x="3319769" y="1346719"/>
          <a:ext cx="2018482" cy="80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Plan reviewed by CDC Evaluation Officer</a:t>
          </a:r>
          <a:endParaRPr lang="en-US" sz="1800" kern="1200" dirty="0"/>
        </a:p>
      </dsp:txBody>
      <dsp:txXfrm>
        <a:off x="3343279" y="1370229"/>
        <a:ext cx="1971462" cy="755663"/>
      </dsp:txXfrm>
    </dsp:sp>
    <dsp:sp modelId="{6A776D61-DB95-4BC8-A95B-BA00FDFC53AE}">
      <dsp:nvSpPr>
        <dsp:cNvPr id="0" name=""/>
        <dsp:cNvSpPr/>
      </dsp:nvSpPr>
      <dsp:spPr>
        <a:xfrm>
          <a:off x="5628477" y="1748061"/>
          <a:ext cx="2270792" cy="18729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Feedback form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Formal discussion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COP</a:t>
          </a:r>
          <a:endParaRPr lang="en-US" sz="1800" kern="1200" dirty="0"/>
        </a:p>
      </dsp:txBody>
      <dsp:txXfrm>
        <a:off x="5671578" y="1791162"/>
        <a:ext cx="2184590" cy="1385384"/>
      </dsp:txXfrm>
    </dsp:sp>
    <dsp:sp modelId="{6A326276-F19E-40E5-96FE-C09E73D3D302}">
      <dsp:nvSpPr>
        <dsp:cNvPr id="0" name=""/>
        <dsp:cNvSpPr/>
      </dsp:nvSpPr>
      <dsp:spPr>
        <a:xfrm>
          <a:off x="6133097" y="3219648"/>
          <a:ext cx="2018482" cy="802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CDC provides feedback to state</a:t>
          </a:r>
          <a:endParaRPr lang="en-US" sz="1800" kern="1200" dirty="0"/>
        </a:p>
      </dsp:txBody>
      <dsp:txXfrm>
        <a:off x="6156607" y="3243158"/>
        <a:ext cx="1971462" cy="75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0.04409</cdr:x>
      <cdr:y>0.07866</cdr:y>
    </cdr:from>
    <cdr:to>
      <cdr:x>0.90749</cdr:x>
      <cdr:y>0.19928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887" y="383856"/>
          <a:ext cx="6400800" cy="58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accent1"/>
              </a:solidFill>
            </a:rPr>
            <a:t> </a:t>
          </a:r>
          <a:r>
            <a:rPr lang="en-US" sz="3200" b="1" dirty="0" smtClean="0">
              <a:solidFill>
                <a:srgbClr val="490092"/>
              </a:solidFill>
            </a:rPr>
            <a:t>12</a:t>
          </a:r>
          <a:r>
            <a:rPr lang="en-US" sz="2000" dirty="0" smtClean="0">
              <a:solidFill>
                <a:srgbClr val="490092"/>
              </a:solidFill>
            </a:rPr>
            <a:t> </a:t>
          </a:r>
          <a:r>
            <a:rPr lang="en-US" sz="2000" dirty="0" smtClean="0"/>
            <a:t>treatment admissions for opioids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0.12743</cdr:x>
      <cdr:y>0.2977</cdr:y>
    </cdr:from>
    <cdr:to>
      <cdr:x>0.99083</cdr:x>
      <cdr:y>0.41831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12687" y="1452661"/>
          <a:ext cx="6861337" cy="58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 smtClean="0">
              <a:solidFill>
                <a:srgbClr val="006600"/>
              </a:solidFill>
            </a:rPr>
            <a:t>25</a:t>
          </a:r>
          <a:r>
            <a:rPr lang="en-US" sz="3200" dirty="0" smtClean="0">
              <a:solidFill>
                <a:srgbClr val="006600"/>
              </a:solidFill>
            </a:rPr>
            <a:t> </a:t>
          </a:r>
          <a:r>
            <a:rPr lang="en-US" sz="2000" dirty="0" smtClean="0"/>
            <a:t>emergency department visits for opioids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0.19071</cdr:x>
      <cdr:y>0.53152</cdr:y>
    </cdr:from>
    <cdr:to>
      <cdr:x>0.99244</cdr:x>
      <cdr:y>0.65214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15570" y="2593656"/>
          <a:ext cx="6371241" cy="58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 smtClean="0">
              <a:solidFill>
                <a:srgbClr val="99CCFF"/>
              </a:solidFill>
            </a:rPr>
            <a:t>105</a:t>
          </a:r>
          <a:r>
            <a:rPr lang="en-US" sz="3200" dirty="0" smtClean="0">
              <a:solidFill>
                <a:srgbClr val="99CCFF"/>
              </a:solidFill>
            </a:rPr>
            <a:t> </a:t>
          </a:r>
          <a:r>
            <a:rPr lang="en-US" sz="2000" dirty="0" smtClean="0"/>
            <a:t>people who abused or were dependent on opioids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0.02196</cdr:x>
      <cdr:y>0.76576</cdr:y>
    </cdr:from>
    <cdr:to>
      <cdr:x>0.9137</cdr:x>
      <cdr:y>0.88637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4487" y="3736656"/>
          <a:ext cx="7086600" cy="588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dirty="0" smtClean="0">
              <a:solidFill>
                <a:schemeClr val="bg1"/>
              </a:solidFill>
            </a:rPr>
            <a:t>659</a:t>
          </a:r>
          <a:r>
            <a:rPr lang="en-US" sz="2000" dirty="0" smtClean="0">
              <a:solidFill>
                <a:schemeClr val="bg1"/>
              </a:solidFill>
            </a:rPr>
            <a:t> nonmedical opioid users</a:t>
          </a:r>
          <a:endParaRPr lang="en-US" sz="20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1C8DA4-9C8A-4988-B75B-685D95C866AF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AD414A-1371-44A8-BAD9-9B3D445EC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4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7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9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1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3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20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56150" y="542925"/>
            <a:ext cx="1738313" cy="130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288-C985-4820-8C15-0FD509EE4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4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89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2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7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94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89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5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32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288-C985-4820-8C15-0FD509EE468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1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00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45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2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49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41888" y="701675"/>
            <a:ext cx="1539875" cy="115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0219" y="2339182"/>
            <a:ext cx="6159223" cy="645941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288-C985-4820-8C15-0FD509EE468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288-C985-4820-8C15-0FD509EE4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1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7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  <a:buClr>
                <a:schemeClr val="tx1">
                  <a:lumMod val="75000"/>
                </a:schemeClr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4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2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8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414A-1371-44A8-BAD9-9B3D445EC7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65AA-51BD-4249-B37D-98E3FDF4A1CD}" type="slidenum">
              <a:rPr lang="en-US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009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2497F-C0B0-2C41-9241-3D7E7B2FCF46}" type="slidenum">
              <a:rPr lang="en-US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4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2 Column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00600" y="1600200"/>
            <a:ext cx="38862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796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13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09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13060"/>
      </p:ext>
    </p:extLst>
  </p:cSld>
  <p:clrMapOvr>
    <a:masterClrMapping/>
  </p:clrMapOvr>
  <p:transition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86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759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3138738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0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2086597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5389"/>
      </p:ext>
    </p:extLst>
  </p:cSld>
  <p:clrMapOvr>
    <a:masterClrMapping/>
  </p:clrMapOvr>
  <p:transition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33600"/>
            <a:ext cx="37338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2133600"/>
            <a:ext cx="3733800" cy="195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4243388"/>
            <a:ext cx="3733800" cy="195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3082"/>
      </p:ext>
    </p:extLst>
  </p:cSld>
  <p:clrMapOvr>
    <a:masterClrMapping/>
  </p:clrMapOvr>
  <p:transition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67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4114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0" y="1600200"/>
            <a:ext cx="4114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84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7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87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18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76253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33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3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8342308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191000"/>
            <a:ext cx="64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For more information please contact Centers for Disease Control and Prevention.</a:t>
            </a:r>
          </a:p>
          <a:p>
            <a:endParaRPr lang="en-US" sz="1300" b="1" dirty="0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90646297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69"/>
            <a:ext cx="9144000" cy="11342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1"/>
            <a:ext cx="8229600" cy="473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6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1"/>
            <a:ext cx="8229600" cy="473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0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03975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 sz="1400" i="1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77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ine_head_foot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69"/>
            <a:ext cx="9144000" cy="14142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502"/>
            <a:ext cx="8229600" cy="39661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03975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89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ine_hea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69"/>
            <a:ext cx="9144000" cy="15541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502"/>
            <a:ext cx="8229600" cy="39661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03975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 sz="1400" i="1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657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03975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 sz="1400" i="1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50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5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5625"/>
            <a:ext cx="7772400" cy="14700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7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03975"/>
            <a:ext cx="8229600" cy="36512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377"/>
              </a:spcBef>
              <a:defRPr sz="14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70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8294"/>
            <a:ext cx="4038600" cy="523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8294"/>
            <a:ext cx="4038600" cy="523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6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8294"/>
            <a:ext cx="4038600" cy="50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8294"/>
            <a:ext cx="4038600" cy="50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4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7495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505200"/>
            <a:ext cx="9144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4800"/>
            <a:ext cx="91440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7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6B2497F-C0B0-2C41-9241-3D7E7B2FCF46}" type="slidenum">
              <a:rPr lang="en-US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963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47956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EAA9EF-FD1D-C54A-ACB6-BF4AE450FA73}" type="slidenum">
              <a:rPr lang="en-US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877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505200"/>
            <a:ext cx="9144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4800"/>
            <a:ext cx="91440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600200"/>
            <a:ext cx="9144000" cy="1676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7" name="Content Placeholder 7" descr="cdc_HHS_blue_P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339025" y="4121345"/>
            <a:ext cx="2677384" cy="346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32142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1650"/>
            <a:ext cx="79248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294813-7C77-491C-A245-4008B7E8C11E}" type="datetimeFigureOut">
              <a:rPr lang="en-US"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12/16/2016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745F7F-2F95-4689-A4D0-6ED5DFD291EE}" type="slidenum">
              <a:rPr lang="en-US"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842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904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4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397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7243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6470"/>
      </p:ext>
    </p:extLst>
  </p:cSld>
  <p:clrMapOvr>
    <a:masterClrMapping/>
  </p:clrMapOvr>
  <p:transition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935"/>
      </p:ext>
    </p:extLst>
  </p:cSld>
  <p:clrMapOvr>
    <a:masterClrMapping/>
  </p:clrMapOvr>
  <p:transition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0731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3775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035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5188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9220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06444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7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276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22614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99791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34113"/>
      </p:ext>
    </p:extLst>
  </p:cSld>
  <p:clrMapOvr>
    <a:masterClrMapping/>
  </p:clrMapOvr>
  <p:transition>
    <p:fade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743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7AC048-7585-442C-8606-686001A3A48E}" type="slidenum">
              <a:rPr lang="en-US" altLang="en-US">
                <a:solidFill>
                  <a:srgbClr val="0039A6"/>
                </a:solidFill>
              </a:rPr>
              <a:pPr/>
              <a:t>‹#›</a:t>
            </a:fld>
            <a:endParaRPr lang="en-US" altLang="en-US">
              <a:solidFill>
                <a:srgbClr val="0039A6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5999" y="3519056"/>
            <a:ext cx="5068727" cy="794326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2800" i="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2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5999" y="2604655"/>
            <a:ext cx="5068727" cy="73862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Presentation subtitle, author,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63840" cy="466344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960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18518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72456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1759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405645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00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958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180813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46958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6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Start first bullet here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gradFill flip="none" rotWithShape="1"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gradFill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3740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37394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4340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43395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Start typing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0869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023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023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756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756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2"/>
            <a:ext cx="3840480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2"/>
            <a:ext cx="3840480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 credit photographer</a:t>
            </a:r>
            <a:br>
              <a:rPr lang="en-US" dirty="0" smtClean="0"/>
            </a:br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2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1"/>
            <a:ext cx="3840480" cy="53389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credit required</a:t>
            </a:r>
            <a:br>
              <a:rPr lang="en-US" dirty="0" smtClean="0"/>
            </a:br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1"/>
            <a:ext cx="3840480" cy="53389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  <a:br>
              <a:rPr lang="en-US" dirty="0" smtClean="0"/>
            </a:br>
            <a:r>
              <a:rPr lang="en-US" dirty="0" smtClean="0"/>
              <a:t>Charts: One dimensional</a:t>
            </a:r>
            <a:br>
              <a:rPr lang="en-US" dirty="0" smtClean="0"/>
            </a:br>
            <a:r>
              <a:rPr lang="en-US" dirty="0" smtClean="0"/>
              <a:t>Photos: Permission form required;  credit photographer</a:t>
            </a:r>
            <a:br>
              <a:rPr lang="en-US" dirty="0" smtClean="0"/>
            </a:br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&amp; Photo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572000" y="1"/>
            <a:ext cx="4563872" cy="68579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Photo, chart, table (no clip art)</a:t>
            </a:r>
          </a:p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57200" y="1347536"/>
            <a:ext cx="4114800" cy="55104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Start typing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61988"/>
            <a:ext cx="4114800" cy="68580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 point or subhead; 1-2 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0"/>
            <a:ext cx="4114800" cy="661988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 smtClean="0"/>
              <a:t>Slide title; 1 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h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86423"/>
            <a:ext cx="9144000" cy="894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2486423"/>
            <a:ext cx="8858250" cy="894952"/>
          </a:xfrm>
        </p:spPr>
        <p:txBody>
          <a:bodyPr anchor="ctr">
            <a:norm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Presenter change divider: One line max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8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5392"/>
            <a:ext cx="9144000" cy="82232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Questions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27432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7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1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Page N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2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82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8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69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370"/>
            <a:ext cx="9144000" cy="9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0628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55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</p:sldLayoutIdLst>
  <p:txStyles>
    <p:titleStyle>
      <a:lvl1pPr algn="ctr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800100" indent="-338138" algn="l" defTabSz="457200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57300" indent="-342900" algn="l" defTabSz="457200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714500" indent="-338138" algn="l" defTabSz="457200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171700" indent="-342900" algn="l" defTabSz="457200" rtl="0" eaLnBrk="1" fontAlgn="base" hangingPunct="1">
        <a:lnSpc>
          <a:spcPct val="90000"/>
        </a:lnSpc>
        <a:spcBef>
          <a:spcPts val="13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804" r:id="rId11"/>
    <p:sldLayoutId id="2147483805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7619"/>
            <a:ext cx="78638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272" y="6356351"/>
            <a:ext cx="1588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03275" indent="-1174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487488" indent="-1158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18" Type="http://schemas.openxmlformats.org/officeDocument/2006/relationships/image" Target="../media/image4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19" Type="http://schemas.openxmlformats.org/officeDocument/2006/relationships/image" Target="../media/image46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dirty="0"/>
              <a:t>Building </a:t>
            </a:r>
            <a:r>
              <a:rPr lang="en-US" dirty="0" smtClean="0"/>
              <a:t>Evaluation </a:t>
            </a:r>
            <a:r>
              <a:rPr lang="en-US" dirty="0"/>
              <a:t>C</a:t>
            </a:r>
            <a:r>
              <a:rPr lang="en-US" dirty="0" smtClean="0"/>
              <a:t>apacity </a:t>
            </a:r>
            <a:r>
              <a:rPr lang="en-US" dirty="0"/>
              <a:t>for </a:t>
            </a:r>
            <a:r>
              <a:rPr lang="en-US" dirty="0" smtClean="0"/>
              <a:t>Prescription Opioid </a:t>
            </a:r>
            <a:r>
              <a:rPr lang="en-US" dirty="0"/>
              <a:t>O</a:t>
            </a:r>
            <a:r>
              <a:rPr lang="en-US" dirty="0" smtClean="0"/>
              <a:t>verdose Prevention: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 </a:t>
            </a:r>
            <a:r>
              <a:rPr lang="en-US" dirty="0" smtClean="0"/>
              <a:t>Multi-state </a:t>
            </a:r>
            <a:r>
              <a:rPr lang="en-US" dirty="0"/>
              <a:t>I</a:t>
            </a:r>
            <a:r>
              <a:rPr lang="en-US" dirty="0" smtClean="0"/>
              <a:t>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895600"/>
          </a:xfrm>
        </p:spPr>
        <p:txBody>
          <a:bodyPr/>
          <a:lstStyle/>
          <a:p>
            <a:r>
              <a:rPr lang="en-US" dirty="0" smtClean="0"/>
              <a:t>Session Chair: Sarah Bacon, PhD</a:t>
            </a:r>
          </a:p>
          <a:p>
            <a:r>
              <a:rPr lang="en-US" dirty="0" smtClean="0"/>
              <a:t>Presenters:  Kari Cruz, MPH, Bradley Biggers, MPH, </a:t>
            </a:r>
          </a:p>
          <a:p>
            <a:r>
              <a:rPr lang="en-US" dirty="0" smtClean="0"/>
              <a:t>Emilia </a:t>
            </a:r>
            <a:r>
              <a:rPr lang="en-US" dirty="0"/>
              <a:t>Pasalic</a:t>
            </a:r>
            <a:r>
              <a:rPr lang="en-US" dirty="0" smtClean="0"/>
              <a:t>, MPH, and </a:t>
            </a:r>
            <a:r>
              <a:rPr lang="en-US" dirty="0"/>
              <a:t>Aleta Christensen</a:t>
            </a:r>
            <a:r>
              <a:rPr lang="en-US" dirty="0" smtClean="0"/>
              <a:t>, MPH</a:t>
            </a:r>
          </a:p>
          <a:p>
            <a:endParaRPr lang="en-US" dirty="0"/>
          </a:p>
          <a:p>
            <a:r>
              <a:rPr lang="en-US" dirty="0" smtClean="0"/>
              <a:t>Presentation to the American Evaluation Association</a:t>
            </a:r>
          </a:p>
          <a:p>
            <a:r>
              <a:rPr lang="en-US" dirty="0" smtClean="0"/>
              <a:t>Annual Conference</a:t>
            </a:r>
          </a:p>
          <a:p>
            <a:r>
              <a:rPr lang="en-US" dirty="0" smtClean="0"/>
              <a:t>October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5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State Support Teams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92046"/>
            <a:ext cx="1447800" cy="203053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191000" y="3004066"/>
            <a:ext cx="533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71600" y="2819400"/>
            <a:ext cx="2590800" cy="1103472"/>
            <a:chOff x="1219200" y="2819400"/>
            <a:chExt cx="2590800" cy="1103472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819400"/>
              <a:ext cx="2590800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Program Consultant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3553540"/>
              <a:ext cx="2590800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Evaluation Officer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3188732"/>
              <a:ext cx="2590800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Science Officer</a:t>
              </a:r>
              <a:endParaRPr lang="en-US" dirty="0"/>
            </a:p>
          </p:txBody>
        </p:sp>
      </p:grpSp>
      <p:sp>
        <p:nvSpPr>
          <p:cNvPr id="12" name="Right Arrow 11"/>
          <p:cNvSpPr/>
          <p:nvPr/>
        </p:nvSpPr>
        <p:spPr>
          <a:xfrm rot="10800000">
            <a:off x="4191000" y="3465731"/>
            <a:ext cx="533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8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Prescription Drug Overdose Teams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72737" y="2133600"/>
            <a:ext cx="4332863" cy="2120807"/>
            <a:chOff x="5017984" y="2057400"/>
            <a:chExt cx="3189863" cy="1358807"/>
          </a:xfrm>
        </p:grpSpPr>
        <p:grpSp>
          <p:nvGrpSpPr>
            <p:cNvPr id="5" name="Group 4"/>
            <p:cNvGrpSpPr/>
            <p:nvPr/>
          </p:nvGrpSpPr>
          <p:grpSpPr>
            <a:xfrm>
              <a:off x="5017984" y="2057400"/>
              <a:ext cx="2057400" cy="1109390"/>
              <a:chOff x="1219200" y="2819400"/>
              <a:chExt cx="2590800" cy="11093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19200" y="2819400"/>
                <a:ext cx="2590800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Program Manager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19200" y="3559458"/>
                <a:ext cx="2590800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Evaluator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9200" y="3188732"/>
                <a:ext cx="2590800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Epidemiologist</a:t>
                </a:r>
                <a:endParaRPr lang="en-US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057400"/>
              <a:ext cx="968847" cy="1358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48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/>
              <a:t>Tailored assistance </a:t>
            </a:r>
            <a:r>
              <a:rPr lang="en-US" sz="2800" b="0" dirty="0" smtClean="0"/>
              <a:t>that </a:t>
            </a:r>
            <a:r>
              <a:rPr lang="en-US" sz="2800" b="0" dirty="0"/>
              <a:t>is </a:t>
            </a:r>
            <a:r>
              <a:rPr lang="en-US" sz="2800" b="0" dirty="0">
                <a:solidFill>
                  <a:srgbClr val="FF0000"/>
                </a:solidFill>
              </a:rPr>
              <a:t>purposeful, responsive, science-based, and systematic</a:t>
            </a:r>
            <a:r>
              <a:rPr lang="en-US" sz="2800" b="0" dirty="0"/>
              <a:t> in building their infrastructure and capacity around implementation and evaluation to improve outcomes associated with opioid misuse, abuse and overdose prevention programming. 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6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696200" cy="4191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Monitoring and Evaluation Tool (MET)</a:t>
            </a:r>
          </a:p>
          <a:p>
            <a:pPr marL="0" indent="0">
              <a:buNone/>
            </a:pPr>
            <a:r>
              <a:rPr lang="en-US" dirty="0" smtClean="0"/>
              <a:t>Evaluation plans</a:t>
            </a:r>
          </a:p>
          <a:p>
            <a:pPr marL="0" indent="0">
              <a:buNone/>
            </a:pPr>
            <a:r>
              <a:rPr lang="en-US" dirty="0" smtClean="0"/>
              <a:t>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2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Building: </a:t>
            </a:r>
            <a:br>
              <a:rPr lang="en-US" dirty="0" smtClean="0"/>
            </a:br>
            <a:r>
              <a:rPr lang="en-US" dirty="0" smtClean="0"/>
              <a:t>Monitoring and Evaluation Tool (MET)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Analysis, Research, and Practice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Evaluation Tool (MET) Background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4191000"/>
          </a:xfrm>
        </p:spPr>
        <p:txBody>
          <a:bodyPr/>
          <a:lstStyle/>
          <a:p>
            <a:r>
              <a:rPr lang="en-US" dirty="0" smtClean="0"/>
              <a:t>Microsoft Access Database</a:t>
            </a:r>
          </a:p>
          <a:p>
            <a:r>
              <a:rPr lang="en-US" dirty="0" smtClean="0"/>
              <a:t>Started in 2011 </a:t>
            </a:r>
          </a:p>
          <a:p>
            <a:r>
              <a:rPr lang="en-US" dirty="0" smtClean="0"/>
              <a:t>Developed primarily by Deloitte</a:t>
            </a:r>
          </a:p>
          <a:p>
            <a:r>
              <a:rPr lang="en-US" dirty="0" smtClean="0"/>
              <a:t>Supports Prevention for States (</a:t>
            </a:r>
            <a:r>
              <a:rPr lang="en-US" dirty="0" err="1" smtClean="0"/>
              <a:t>PfS</a:t>
            </a:r>
            <a:r>
              <a:rPr lang="en-US" dirty="0" smtClean="0"/>
              <a:t>) and three other CDC cooperative agreements</a:t>
            </a:r>
          </a:p>
        </p:txBody>
      </p:sp>
    </p:spTree>
    <p:extLst>
      <p:ext uri="{BB962C8B-B14F-4D97-AF65-F5344CB8AC3E}">
        <p14:creationId xmlns:p14="http://schemas.microsoft.com/office/powerpoint/2010/main" val="4265267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Picture 1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81" y="3602306"/>
            <a:ext cx="3529537" cy="1730332"/>
          </a:xfrm>
          <a:prstGeom prst="rect">
            <a:avLst/>
          </a:prstGeom>
        </p:spPr>
      </p:pic>
      <p:pic>
        <p:nvPicPr>
          <p:cNvPr id="1189" name="Picture 1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082" y="1428750"/>
            <a:ext cx="3529537" cy="17303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" name="Picture 1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615" y="3886200"/>
            <a:ext cx="930163" cy="913118"/>
          </a:xfrm>
          <a:prstGeom prst="rect">
            <a:avLst/>
          </a:prstGeom>
        </p:spPr>
      </p:pic>
      <p:pic>
        <p:nvPicPr>
          <p:cNvPr id="1209" name="Picture 1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318" y="3884918"/>
            <a:ext cx="659790" cy="914400"/>
          </a:xfrm>
          <a:prstGeom prst="rect">
            <a:avLst/>
          </a:prstGeom>
        </p:spPr>
      </p:pic>
      <p:pic>
        <p:nvPicPr>
          <p:cNvPr id="1210" name="Picture 12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227" y="3892538"/>
            <a:ext cx="1358392" cy="914400"/>
          </a:xfrm>
          <a:prstGeom prst="rect">
            <a:avLst/>
          </a:prstGeom>
        </p:spPr>
      </p:pic>
      <p:pic>
        <p:nvPicPr>
          <p:cNvPr id="1211" name="Picture 12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6978" y="2907792"/>
            <a:ext cx="565849" cy="789305"/>
          </a:xfrm>
          <a:prstGeom prst="rect">
            <a:avLst/>
          </a:prstGeom>
        </p:spPr>
      </p:pic>
      <p:pic>
        <p:nvPicPr>
          <p:cNvPr id="1212" name="Picture 12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6217" y="4408143"/>
            <a:ext cx="1116196" cy="913118"/>
          </a:xfrm>
          <a:prstGeom prst="rect">
            <a:avLst/>
          </a:prstGeom>
        </p:spPr>
      </p:pic>
      <p:pic>
        <p:nvPicPr>
          <p:cNvPr id="1213" name="Picture 12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3255" y="1685866"/>
            <a:ext cx="682120" cy="789305"/>
          </a:xfrm>
          <a:prstGeom prst="rect">
            <a:avLst/>
          </a:prstGeom>
        </p:spPr>
      </p:pic>
      <p:pic>
        <p:nvPicPr>
          <p:cNvPr id="1214" name="Picture 12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4876" y="2979420"/>
            <a:ext cx="945666" cy="913118"/>
          </a:xfrm>
          <a:prstGeom prst="rect">
            <a:avLst/>
          </a:prstGeom>
        </p:spPr>
      </p:pic>
      <p:pic>
        <p:nvPicPr>
          <p:cNvPr id="1191" name="Picture 11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800" y="1854856"/>
            <a:ext cx="1268427" cy="3051676"/>
          </a:xfrm>
          <a:prstGeom prst="rect">
            <a:avLst/>
          </a:prstGeom>
        </p:spPr>
      </p:pic>
      <p:pic>
        <p:nvPicPr>
          <p:cNvPr id="1192" name="Picture 119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1566" y="2868384"/>
            <a:ext cx="3576807" cy="1061795"/>
          </a:xfrm>
          <a:prstGeom prst="rect">
            <a:avLst/>
          </a:prstGeom>
        </p:spPr>
      </p:pic>
      <p:pic>
        <p:nvPicPr>
          <p:cNvPr id="1193" name="Picture 11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403" y="2138164"/>
            <a:ext cx="1701741" cy="652807"/>
          </a:xfrm>
          <a:prstGeom prst="rect">
            <a:avLst/>
          </a:prstGeom>
        </p:spPr>
      </p:pic>
      <p:pic>
        <p:nvPicPr>
          <p:cNvPr id="1194" name="Picture 119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1811" y="1884368"/>
            <a:ext cx="1166007" cy="2902238"/>
          </a:xfrm>
          <a:prstGeom prst="rect">
            <a:avLst/>
          </a:prstGeom>
        </p:spPr>
      </p:pic>
      <p:pic>
        <p:nvPicPr>
          <p:cNvPr id="1195" name="Picture 119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1548115"/>
            <a:ext cx="1268427" cy="3665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5751" y="1919079"/>
            <a:ext cx="851207" cy="987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76537" y="1899956"/>
            <a:ext cx="1190624" cy="987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0928" y="1894937"/>
            <a:ext cx="989193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94" y="1295400"/>
            <a:ext cx="8307355" cy="43434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1295400"/>
            <a:ext cx="4191000" cy="44196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smtClean="0"/>
              <a:t>Improve responsiveness of CDC staff in support of PfS awardees</a:t>
            </a:r>
            <a:br>
              <a:rPr lang="en-US" sz="2300" dirty="0" smtClean="0"/>
            </a:b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Identify capacity of state prescription drug overdose programs</a:t>
            </a:r>
            <a:br>
              <a:rPr lang="en-US" sz="2300" dirty="0" smtClean="0"/>
            </a:b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Identify emerging needs and gaps so CDC can deliver timely technical assistance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35575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Capacity Building: Developing Evaluation Plans with State Partners 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8300" y="762000"/>
            <a:ext cx="6400800" cy="2057400"/>
          </a:xfrm>
        </p:spPr>
        <p:txBody>
          <a:bodyPr/>
          <a:lstStyle/>
          <a:p>
            <a:r>
              <a:rPr lang="en-US" dirty="0" smtClean="0"/>
              <a:t>Evaluation Plan Development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9600" y="1017286"/>
          <a:ext cx="8153400" cy="536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475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0563871" cy="687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524000"/>
            <a:ext cx="8382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500,000</a:t>
            </a:r>
          </a:p>
          <a:p>
            <a:r>
              <a:rPr lang="en-US" sz="4000" b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rug overdose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deaths since 2000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4191000"/>
            <a:ext cx="899160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5400" b="1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x as many opioid deaths</a:t>
            </a:r>
            <a:r>
              <a:rPr lang="en-US" sz="54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6000" b="1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    in 2014 as 1999</a:t>
            </a:r>
            <a:endParaRPr lang="en-US" sz="7200" b="1" dirty="0">
              <a:solidFill>
                <a:srgbClr val="000000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60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609600"/>
            <a:ext cx="6400800" cy="5410200"/>
          </a:xfrm>
        </p:spPr>
        <p:txBody>
          <a:bodyPr/>
          <a:lstStyle/>
          <a:p>
            <a:r>
              <a:rPr lang="en-US" dirty="0" smtClean="0"/>
              <a:t>Evaluation Plan Template</a:t>
            </a:r>
          </a:p>
          <a:p>
            <a:endParaRPr lang="en-US" dirty="0" smtClean="0"/>
          </a:p>
          <a:p>
            <a:pPr algn="l"/>
            <a:r>
              <a:rPr lang="en-US" u="sng" dirty="0" smtClean="0"/>
              <a:t>Template sections: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roject specific logic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etailed evaluation plan for project years one and two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Narrative </a:t>
            </a:r>
            <a:r>
              <a:rPr lang="en-US" dirty="0" smtClean="0"/>
              <a:t>description of evaluation </a:t>
            </a:r>
            <a:r>
              <a:rPr lang="en-US" dirty="0"/>
              <a:t>p</a:t>
            </a:r>
            <a:r>
              <a:rPr lang="en-US" dirty="0" smtClean="0"/>
              <a:t>lan for years three and four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7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533400"/>
            <a:ext cx="6400800" cy="2057400"/>
          </a:xfrm>
        </p:spPr>
        <p:txBody>
          <a:bodyPr/>
          <a:lstStyle/>
          <a:p>
            <a:r>
              <a:rPr lang="en-US" dirty="0" smtClean="0"/>
              <a:t>Evaluation Plan Template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3400"/>
          <a:stretch/>
        </p:blipFill>
        <p:spPr>
          <a:xfrm>
            <a:off x="381000" y="1676400"/>
            <a:ext cx="8365306" cy="40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9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940447"/>
            <a:ext cx="6019800" cy="4038600"/>
          </a:xfrm>
        </p:spPr>
        <p:txBody>
          <a:bodyPr/>
          <a:lstStyle/>
          <a:p>
            <a:r>
              <a:rPr lang="en-US" dirty="0" smtClean="0"/>
              <a:t>Evaluation Plan Review Processes</a:t>
            </a:r>
          </a:p>
          <a:p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Common criteria worksheets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Logic model review worksheet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Evaluation Plan review </a:t>
            </a:r>
            <a:r>
              <a:rPr lang="en-US" sz="2400" dirty="0" smtClean="0"/>
              <a:t>worksheet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Plan Narrative review worksheet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Gathering resources: Evaluation </a:t>
            </a:r>
            <a:r>
              <a:rPr lang="en-US" sz="2400" dirty="0"/>
              <a:t>Gems</a:t>
            </a:r>
            <a:r>
              <a:rPr lang="en-US" sz="2400" dirty="0" smtClean="0"/>
              <a:t>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Plan Feedback Template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237256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47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609600"/>
            <a:ext cx="6400800" cy="2057400"/>
          </a:xfrm>
        </p:spPr>
        <p:txBody>
          <a:bodyPr/>
          <a:lstStyle/>
          <a:p>
            <a:r>
              <a:rPr lang="en-US" dirty="0" smtClean="0"/>
              <a:t>Logic Model Review Worksheet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55" y="1219200"/>
            <a:ext cx="79758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2057400"/>
          </a:xfrm>
        </p:spPr>
        <p:txBody>
          <a:bodyPr/>
          <a:lstStyle/>
          <a:p>
            <a:r>
              <a:rPr lang="en-US" dirty="0"/>
              <a:t>Evaluation Plan review worksheet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28" y="914400"/>
            <a:ext cx="4545817" cy="52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300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382000" cy="2895600"/>
          </a:xfrm>
        </p:spPr>
        <p:txBody>
          <a:bodyPr/>
          <a:lstStyle/>
          <a:p>
            <a:r>
              <a:rPr lang="en-US" dirty="0"/>
              <a:t>Evaluation Plan Narrative </a:t>
            </a:r>
            <a:r>
              <a:rPr lang="en-US" dirty="0" smtClean="0"/>
              <a:t>Review Worksheet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087" t="22166" r="14725" b="12762"/>
          <a:stretch/>
        </p:blipFill>
        <p:spPr>
          <a:xfrm>
            <a:off x="495300" y="1295400"/>
            <a:ext cx="8153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728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8537" y="621542"/>
            <a:ext cx="7866380" cy="3678087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Gems!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An internal tracking spreadsheet prompts Evaluation Officers to document: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Details </a:t>
            </a:r>
            <a:r>
              <a:rPr lang="en-US" dirty="0"/>
              <a:t>of exemplary evaluation </a:t>
            </a:r>
            <a:r>
              <a:rPr lang="en-US" dirty="0" smtClean="0"/>
              <a:t>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Resources </a:t>
            </a:r>
            <a:r>
              <a:rPr lang="en-US" dirty="0"/>
              <a:t>received from the </a:t>
            </a:r>
            <a:r>
              <a:rPr lang="en-US" dirty="0" smtClean="0"/>
              <a:t>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Additional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7147" y="4053126"/>
            <a:ext cx="21691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8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2057400"/>
          </a:xfrm>
        </p:spPr>
        <p:txBody>
          <a:bodyPr/>
          <a:lstStyle/>
          <a:p>
            <a:r>
              <a:rPr lang="en-US" dirty="0"/>
              <a:t>Evaluation Plan Feedback Template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364" y="914400"/>
            <a:ext cx="47248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Profiles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61" y="1600200"/>
            <a:ext cx="2679266" cy="34623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2680727" cy="346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468" y="2945860"/>
            <a:ext cx="2703393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2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7391400" cy="2057400"/>
          </a:xfrm>
        </p:spPr>
        <p:txBody>
          <a:bodyPr/>
          <a:lstStyle/>
          <a:p>
            <a:r>
              <a:rPr lang="en-US" dirty="0" smtClean="0"/>
              <a:t>Lessons Learned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Both reviewers and reviewees appreciate clear criteria!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Limit the amount of mandatory forms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Systematic approach = Proactive technical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0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563562"/>
            <a:ext cx="8229600" cy="808038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prstClr val="black"/>
                </a:solidFill>
              </a:rPr>
              <a:t>For every </a:t>
            </a:r>
            <a:r>
              <a:rPr lang="en-US" sz="5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Rx opioid overdose </a:t>
            </a:r>
            <a:r>
              <a:rPr lang="en-US" sz="2400" dirty="0" smtClean="0">
                <a:solidFill>
                  <a:prstClr val="black"/>
                </a:solidFill>
              </a:rPr>
              <a:t>death in 2011,</a:t>
            </a:r>
          </a:p>
          <a:p>
            <a:pPr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prstClr val="black"/>
                </a:solidFill>
              </a:rPr>
              <a:t>there were...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167403"/>
            <a:ext cx="8489576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sz="900" kern="0" dirty="0">
                <a:solidFill>
                  <a:srgbClr val="4B4B4B"/>
                </a:solidFill>
              </a:rPr>
              <a:t>SAMHSA NSDUH, DAWN, TEDS data </a:t>
            </a:r>
            <a:r>
              <a:rPr lang="en-US" sz="900" kern="0" dirty="0" smtClean="0">
                <a:solidFill>
                  <a:srgbClr val="4B4B4B"/>
                </a:solidFill>
              </a:rPr>
              <a:t>sets.</a:t>
            </a:r>
            <a:endParaRPr lang="en-US" sz="900" kern="0" dirty="0">
              <a:solidFill>
                <a:srgbClr val="4B4B4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3238500"/>
            <a:ext cx="3810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39913" y="1292544"/>
          <a:ext cx="7946887" cy="487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98" y="368884"/>
            <a:ext cx="193802" cy="5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09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Capacity Building: Indicator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81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Capacity and Data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66" y="1600200"/>
            <a:ext cx="3372134" cy="4191000"/>
          </a:xfrm>
        </p:spPr>
        <p:txBody>
          <a:bodyPr/>
          <a:lstStyle/>
          <a:p>
            <a:r>
              <a:rPr lang="en-US" dirty="0" smtClean="0"/>
              <a:t>Data Sources:</a:t>
            </a:r>
          </a:p>
          <a:p>
            <a:pPr lvl="1"/>
            <a:r>
              <a:rPr lang="en-US" dirty="0" smtClean="0"/>
              <a:t>Vital statistics death data</a:t>
            </a:r>
          </a:p>
          <a:p>
            <a:pPr lvl="1"/>
            <a:r>
              <a:rPr lang="en-US" dirty="0" smtClean="0"/>
              <a:t>Emergency department data</a:t>
            </a:r>
          </a:p>
          <a:p>
            <a:pPr lvl="1"/>
            <a:r>
              <a:rPr lang="en-US" dirty="0" smtClean="0"/>
              <a:t>Hospital discharge data</a:t>
            </a:r>
          </a:p>
          <a:p>
            <a:pPr lvl="1"/>
            <a:r>
              <a:rPr lang="en-US" dirty="0" smtClean="0"/>
              <a:t>Prescription drug monitoring program (PDMP)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4640240" cy="37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4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Indicators –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49" t="17914" r="21667" b="70787"/>
          <a:stretch/>
        </p:blipFill>
        <p:spPr>
          <a:xfrm>
            <a:off x="457200" y="3886200"/>
            <a:ext cx="8229600" cy="117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905000"/>
            <a:ext cx="500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calculate (numerator &amp; denominator)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65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216" t="7273" r="24943" b="7273"/>
          <a:stretch/>
        </p:blipFill>
        <p:spPr>
          <a:xfrm>
            <a:off x="838200" y="1981200"/>
            <a:ext cx="2819400" cy="3581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Prevention for States Indicator Support Toolkit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756237"/>
            <a:ext cx="45320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Contents:</a:t>
            </a:r>
          </a:p>
          <a:p>
            <a:pPr marL="342900" indent="-342900">
              <a:buAutoNum type="arabicPeriod"/>
            </a:pPr>
            <a:r>
              <a:rPr lang="en-US" dirty="0" smtClean="0"/>
              <a:t>Background, Introduction, and Purpose</a:t>
            </a:r>
          </a:p>
          <a:p>
            <a:pPr marL="342900" indent="-342900">
              <a:buAutoNum type="arabicPeriod"/>
            </a:pPr>
            <a:r>
              <a:rPr lang="en-US" dirty="0" smtClean="0"/>
              <a:t>Indicator Considerations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Preparing the datasets</a:t>
            </a:r>
          </a:p>
          <a:p>
            <a:pPr marL="342900" indent="-342900">
              <a:buAutoNum type="arabicPeriod"/>
            </a:pPr>
            <a:r>
              <a:rPr lang="en-US" dirty="0" smtClean="0"/>
              <a:t>Indicator quick guide</a:t>
            </a:r>
          </a:p>
          <a:p>
            <a:pPr marL="342900" indent="-342900">
              <a:buAutoNum type="arabicPeriod"/>
            </a:pPr>
            <a:r>
              <a:rPr lang="en-US" dirty="0" smtClean="0"/>
              <a:t>One-pagers for each indicator</a:t>
            </a:r>
          </a:p>
          <a:p>
            <a:pPr marL="342900" indent="-342900">
              <a:buAutoNum type="arabicPeriod"/>
            </a:pPr>
            <a:r>
              <a:rPr lang="en-US" dirty="0" smtClean="0"/>
              <a:t>Sample SAS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4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Indicators – Engaging Stakeholders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59" y="2057400"/>
            <a:ext cx="5373682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and Toolkit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piloting phases</a:t>
            </a:r>
          </a:p>
          <a:p>
            <a:pPr lvl="1"/>
            <a:r>
              <a:rPr lang="en-US" dirty="0" smtClean="0"/>
              <a:t>Funded state partners </a:t>
            </a:r>
          </a:p>
          <a:p>
            <a:pPr lvl="1"/>
            <a:r>
              <a:rPr lang="en-US" dirty="0" smtClean="0"/>
              <a:t>ASTHO</a:t>
            </a:r>
          </a:p>
          <a:p>
            <a:pPr lvl="1"/>
            <a:r>
              <a:rPr lang="en-US" dirty="0" smtClean="0"/>
              <a:t>Pilot though email and webinars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032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and Next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00200"/>
            <a:ext cx="6286500" cy="4191000"/>
          </a:xfrm>
        </p:spPr>
      </p:pic>
    </p:spTree>
    <p:extLst>
      <p:ext uri="{BB962C8B-B14F-4D97-AF65-F5344CB8AC3E}">
        <p14:creationId xmlns:p14="http://schemas.microsoft.com/office/powerpoint/2010/main" val="356137922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312856" cy="685107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0" y="4038600"/>
            <a:ext cx="4191000" cy="20574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For more information please contact Centers for Disease Control and Prevention</a:t>
            </a:r>
          </a:p>
          <a:p>
            <a:pPr lvl="0" algn="l"/>
            <a:r>
              <a:rPr lang="en-US" sz="1200" b="0" dirty="0" smtClean="0">
                <a:solidFill>
                  <a:schemeClr val="bg1"/>
                </a:solidFill>
              </a:rPr>
              <a:t>1600 Clifton Road NE, Atlanta,  GA  30333</a:t>
            </a:r>
          </a:p>
          <a:p>
            <a:pPr lvl="0" algn="l"/>
            <a:r>
              <a:rPr lang="en-US" sz="1200" b="0" dirty="0" smtClean="0">
                <a:solidFill>
                  <a:schemeClr val="bg1"/>
                </a:solidFill>
              </a:rPr>
              <a:t>Telephone: 1-800-CDC-INFO (232-4636)/TTY: 1-888-232-6348</a:t>
            </a:r>
          </a:p>
          <a:p>
            <a:pPr lvl="0" algn="l"/>
            <a:r>
              <a:rPr lang="en-US" sz="1200" b="0" dirty="0" smtClean="0">
                <a:solidFill>
                  <a:schemeClr val="bg1"/>
                </a:solidFill>
              </a:rPr>
              <a:t>E-mail:  cdcinfo@cdc.gov 	Web:  www.cdc.gov</a:t>
            </a:r>
          </a:p>
          <a:p>
            <a:pPr lvl="0" algn="l"/>
            <a:endParaRPr lang="en-US" sz="1200" b="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900" b="0" dirty="0" smtClean="0">
                <a:solidFill>
                  <a:schemeClr val="bg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1" y="64770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6338" b="4117"/>
          <a:stretch/>
        </p:blipFill>
        <p:spPr>
          <a:xfrm>
            <a:off x="304800" y="988277"/>
            <a:ext cx="8534400" cy="5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Prevention In States (OPIS)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r>
              <a:rPr lang="en-US" dirty="0" smtClean="0"/>
              <a:t>Three competitive cooperative agreements, all to state health departments or their bona fide agents</a:t>
            </a:r>
          </a:p>
          <a:p>
            <a:pPr lvl="1"/>
            <a:r>
              <a:rPr lang="en-US" dirty="0"/>
              <a:t>Prevention for States</a:t>
            </a:r>
          </a:p>
          <a:p>
            <a:pPr lvl="1"/>
            <a:r>
              <a:rPr lang="en-US" dirty="0"/>
              <a:t>Data Driven Prevention Initiative</a:t>
            </a:r>
          </a:p>
          <a:p>
            <a:pPr lvl="1"/>
            <a:r>
              <a:rPr lang="en-US" dirty="0"/>
              <a:t>Enhanced Surveillance for Opioid Morbidity and Mortality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3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38200" y="457200"/>
          <a:ext cx="76962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57200"/>
            <a:ext cx="2590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Move toward universal PDMP registration and use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Make PDMPs easier to use and access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Move toward a real-time PDMP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Expand and improve proactive reporting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Conduct public health surveillance with PDMP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4572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Implement or improve opioid prescribing interventions for insurers, health systems, or pharmacy benefit 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managers. This includes:</a:t>
            </a:r>
            <a:endParaRPr lang="en-US" sz="1100" dirty="0">
              <a:solidFill>
                <a:srgbClr val="4B4B4B">
                  <a:lumMod val="50000"/>
                </a:srgbClr>
              </a:solidFill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Prior </a:t>
            </a: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authorization, prescribing rules, academic detailing, CCPs, PRRs,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Enhance adoption of opioid prescribing 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guidelines </a:t>
            </a:r>
            <a:endParaRPr lang="en-US" sz="1100" dirty="0">
              <a:solidFill>
                <a:srgbClr val="4B4B4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Allow states to move on quick, flexible projects to respond to changing circumstances on the ground and move fast to capitalize on new prevention opportunities.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9492" y="5105400"/>
            <a:ext cx="3200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Build evidence base for 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policy prevention strategies </a:t>
            </a: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that 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work like pain </a:t>
            </a: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clinic laws and regulations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, or naloxone </a:t>
            </a:r>
            <a:r>
              <a:rPr lang="en-US" sz="1100" dirty="0">
                <a:solidFill>
                  <a:srgbClr val="4B4B4B">
                    <a:lumMod val="50000"/>
                  </a:srgbClr>
                </a:solidFill>
              </a:rPr>
              <a:t>access </a:t>
            </a:r>
            <a:r>
              <a:rPr lang="en-US" sz="1100" dirty="0" smtClean="0">
                <a:solidFill>
                  <a:srgbClr val="4B4B4B">
                    <a:lumMod val="50000"/>
                  </a:srgbClr>
                </a:solidFill>
              </a:rPr>
              <a:t>laws</a:t>
            </a:r>
            <a:endParaRPr lang="en-US" sz="1100" dirty="0">
              <a:solidFill>
                <a:srgbClr val="4B4B4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276600"/>
            <a:ext cx="6781800" cy="584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B4B4B">
                    <a:lumMod val="50000"/>
                  </a:srgbClr>
                </a:solidFill>
              </a:rPr>
              <a:t>     Prevention for States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1426696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1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0892" y="141900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2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792" y="475717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3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1496" y="475897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4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Evaluation Capacity Building: </a:t>
            </a:r>
          </a:p>
          <a:p>
            <a:r>
              <a:rPr lang="en-US" dirty="0" smtClean="0"/>
              <a:t>Tools for State Partners 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Injury Prevention and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Unintentional Injury 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5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Officers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3621127"/>
            <a:ext cx="1027472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480" r="1" b="4706"/>
          <a:stretch/>
        </p:blipFill>
        <p:spPr>
          <a:xfrm>
            <a:off x="6324600" y="2313839"/>
            <a:ext cx="1005840" cy="103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353271"/>
            <a:ext cx="1020007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991" y="2346960"/>
            <a:ext cx="1020209" cy="1005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026" y="2346960"/>
            <a:ext cx="1034174" cy="1005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213" y="3581400"/>
            <a:ext cx="1005840" cy="107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392" y="3597314"/>
            <a:ext cx="1026578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6428" y="3629349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r="7113" b="-2020"/>
          <a:stretch/>
        </p:blipFill>
        <p:spPr>
          <a:xfrm>
            <a:off x="5011552" y="3657600"/>
            <a:ext cx="1014984" cy="966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6296" y="3630244"/>
            <a:ext cx="1016318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8" r="39848"/>
          <a:stretch/>
        </p:blipFill>
        <p:spPr>
          <a:xfrm>
            <a:off x="1813560" y="2343423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Funded States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914400" y="1264241"/>
            <a:ext cx="7532688" cy="5212759"/>
            <a:chOff x="1092200" y="1031875"/>
            <a:chExt cx="7532688" cy="5212759"/>
          </a:xfrm>
        </p:grpSpPr>
        <p:grpSp>
          <p:nvGrpSpPr>
            <p:cNvPr id="142" name="Group 11"/>
            <p:cNvGrpSpPr>
              <a:grpSpLocks/>
            </p:cNvGrpSpPr>
            <p:nvPr/>
          </p:nvGrpSpPr>
          <p:grpSpPr bwMode="auto">
            <a:xfrm>
              <a:off x="1092200" y="1031875"/>
              <a:ext cx="7018338" cy="4832350"/>
              <a:chOff x="1092200" y="1023938"/>
              <a:chExt cx="7018339" cy="4832350"/>
            </a:xfrm>
          </p:grpSpPr>
          <p:sp>
            <p:nvSpPr>
              <p:cNvPr id="157" name="Freeform 2"/>
              <p:cNvSpPr>
                <a:spLocks/>
              </p:cNvSpPr>
              <p:nvPr/>
            </p:nvSpPr>
            <p:spPr bwMode="auto">
              <a:xfrm>
                <a:off x="1719263" y="5681663"/>
                <a:ext cx="49212" cy="23812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0 h 2"/>
                  <a:gd name="T4" fmla="*/ 0 w 4"/>
                  <a:gd name="T5" fmla="*/ 0 h 2"/>
                  <a:gd name="T6" fmla="*/ 2147483647 w 4"/>
                  <a:gd name="T7" fmla="*/ 2147483647 h 2"/>
                  <a:gd name="T8" fmla="*/ 2147483647 w 4"/>
                  <a:gd name="T9" fmla="*/ 0 h 2"/>
                  <a:gd name="T10" fmla="*/ 2147483647 w 4"/>
                  <a:gd name="T11" fmla="*/ 2147483647 h 2"/>
                  <a:gd name="T12" fmla="*/ 2147483647 w 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3" y="1"/>
                      <a:pt x="4" y="1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"/>
              <p:cNvSpPr>
                <a:spLocks/>
              </p:cNvSpPr>
              <p:nvPr/>
            </p:nvSpPr>
            <p:spPr bwMode="auto">
              <a:xfrm>
                <a:off x="1643063" y="5694363"/>
                <a:ext cx="76200" cy="49212"/>
              </a:xfrm>
              <a:custGeom>
                <a:avLst/>
                <a:gdLst>
                  <a:gd name="T0" fmla="*/ 2147483647 w 6"/>
                  <a:gd name="T1" fmla="*/ 0 h 4"/>
                  <a:gd name="T2" fmla="*/ 2147483647 w 6"/>
                  <a:gd name="T3" fmla="*/ 2147483647 h 4"/>
                  <a:gd name="T4" fmla="*/ 2147483647 w 6"/>
                  <a:gd name="T5" fmla="*/ 2147483647 h 4"/>
                  <a:gd name="T6" fmla="*/ 2147483647 w 6"/>
                  <a:gd name="T7" fmla="*/ 2147483647 h 4"/>
                  <a:gd name="T8" fmla="*/ 2147483647 w 6"/>
                  <a:gd name="T9" fmla="*/ 2147483647 h 4"/>
                  <a:gd name="T10" fmla="*/ 0 w 6"/>
                  <a:gd name="T11" fmla="*/ 2147483647 h 4"/>
                  <a:gd name="T12" fmla="*/ 0 w 6"/>
                  <a:gd name="T13" fmla="*/ 2147483647 h 4"/>
                  <a:gd name="T14" fmla="*/ 0 w 6"/>
                  <a:gd name="T15" fmla="*/ 2147483647 h 4"/>
                  <a:gd name="T16" fmla="*/ 0 w 6"/>
                  <a:gd name="T17" fmla="*/ 2147483647 h 4"/>
                  <a:gd name="T18" fmla="*/ 2147483647 w 6"/>
                  <a:gd name="T19" fmla="*/ 2147483647 h 4"/>
                  <a:gd name="T20" fmla="*/ 2147483647 w 6"/>
                  <a:gd name="T21" fmla="*/ 2147483647 h 4"/>
                  <a:gd name="T22" fmla="*/ 2147483647 w 6"/>
                  <a:gd name="T23" fmla="*/ 2147483647 h 4"/>
                  <a:gd name="T24" fmla="*/ 2147483647 w 6"/>
                  <a:gd name="T25" fmla="*/ 2147483647 h 4"/>
                  <a:gd name="T26" fmla="*/ 2147483647 w 6"/>
                  <a:gd name="T27" fmla="*/ 2147483647 h 4"/>
                  <a:gd name="T28" fmla="*/ 2147483647 w 6"/>
                  <a:gd name="T29" fmla="*/ 0 h 4"/>
                  <a:gd name="T30" fmla="*/ 2147483647 w 6"/>
                  <a:gd name="T31" fmla="*/ 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4"/>
                  <a:gd name="T50" fmla="*/ 6 w 6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4">
                    <a:moveTo>
                      <a:pt x="6" y="0"/>
                    </a:moveTo>
                    <a:cubicBezTo>
                      <a:pt x="5" y="1"/>
                      <a:pt x="3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4"/>
              <p:cNvSpPr>
                <a:spLocks/>
              </p:cNvSpPr>
              <p:nvPr/>
            </p:nvSpPr>
            <p:spPr bwMode="auto">
              <a:xfrm>
                <a:off x="1568450" y="5718175"/>
                <a:ext cx="74613" cy="63500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0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6" y="1"/>
                      <a:pt x="6" y="1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</a:path>
                </a:pathLst>
              </a:custGeom>
              <a:solidFill>
                <a:srgbClr val="969696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5"/>
              <p:cNvSpPr>
                <a:spLocks/>
              </p:cNvSpPr>
              <p:nvPr/>
            </p:nvSpPr>
            <p:spPr bwMode="auto">
              <a:xfrm>
                <a:off x="1543050" y="5781675"/>
                <a:ext cx="12700" cy="12700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2147483647 h 1"/>
                  <a:gd name="T4" fmla="*/ 2147483647 w 1"/>
                  <a:gd name="T5" fmla="*/ 0 h 1"/>
                  <a:gd name="T6" fmla="*/ 2147483647 w 1"/>
                  <a:gd name="T7" fmla="*/ 0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6"/>
              <p:cNvSpPr>
                <a:spLocks/>
              </p:cNvSpPr>
              <p:nvPr/>
            </p:nvSpPr>
            <p:spPr bwMode="auto">
              <a:xfrm>
                <a:off x="1517650" y="5794375"/>
                <a:ext cx="12700" cy="12700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2147483647 h 1"/>
                  <a:gd name="T4" fmla="*/ 2147483647 w 1"/>
                  <a:gd name="T5" fmla="*/ 2147483647 h 1"/>
                  <a:gd name="T6" fmla="*/ 2147483647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7"/>
              <p:cNvSpPr>
                <a:spLocks/>
              </p:cNvSpPr>
              <p:nvPr/>
            </p:nvSpPr>
            <p:spPr bwMode="auto">
              <a:xfrm>
                <a:off x="1504950" y="5807075"/>
                <a:ext cx="1588" cy="11113"/>
              </a:xfrm>
              <a:custGeom>
                <a:avLst/>
                <a:gdLst>
                  <a:gd name="T0" fmla="*/ 0 w 1588"/>
                  <a:gd name="T1" fmla="*/ 0 h 1"/>
                  <a:gd name="T2" fmla="*/ 0 w 1588"/>
                  <a:gd name="T3" fmla="*/ 0 h 1"/>
                  <a:gd name="T4" fmla="*/ 0 w 1588"/>
                  <a:gd name="T5" fmla="*/ 2147483647 h 1"/>
                  <a:gd name="T6" fmla="*/ 0 w 1588"/>
                  <a:gd name="T7" fmla="*/ 2147483647 h 1"/>
                  <a:gd name="T8" fmla="*/ 0 w 158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1"/>
                  <a:gd name="T17" fmla="*/ 1588 w 158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8"/>
              <p:cNvSpPr>
                <a:spLocks/>
              </p:cNvSpPr>
              <p:nvPr/>
            </p:nvSpPr>
            <p:spPr bwMode="auto">
              <a:xfrm>
                <a:off x="1493838" y="5818188"/>
                <a:ext cx="11112" cy="1587"/>
              </a:xfrm>
              <a:custGeom>
                <a:avLst/>
                <a:gdLst>
                  <a:gd name="T0" fmla="*/ 0 w 1"/>
                  <a:gd name="T1" fmla="*/ 0 h 1587"/>
                  <a:gd name="T2" fmla="*/ 0 w 1"/>
                  <a:gd name="T3" fmla="*/ 0 h 1587"/>
                  <a:gd name="T4" fmla="*/ 0 w 1"/>
                  <a:gd name="T5" fmla="*/ 0 h 1587"/>
                  <a:gd name="T6" fmla="*/ 2147483647 w 1"/>
                  <a:gd name="T7" fmla="*/ 0 h 1587"/>
                  <a:gd name="T8" fmla="*/ 0 w 1"/>
                  <a:gd name="T9" fmla="*/ 0 h 1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587"/>
                  <a:gd name="T17" fmla="*/ 1 w 1"/>
                  <a:gd name="T18" fmla="*/ 1587 h 15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58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>
                <a:off x="1468438" y="5818188"/>
                <a:ext cx="12700" cy="1587"/>
              </a:xfrm>
              <a:custGeom>
                <a:avLst/>
                <a:gdLst>
                  <a:gd name="T0" fmla="*/ 0 w 1"/>
                  <a:gd name="T1" fmla="*/ 0 h 1587"/>
                  <a:gd name="T2" fmla="*/ 0 w 1"/>
                  <a:gd name="T3" fmla="*/ 0 h 1587"/>
                  <a:gd name="T4" fmla="*/ 0 w 1"/>
                  <a:gd name="T5" fmla="*/ 0 h 1587"/>
                  <a:gd name="T6" fmla="*/ 2147483647 w 1"/>
                  <a:gd name="T7" fmla="*/ 0 h 1587"/>
                  <a:gd name="T8" fmla="*/ 2147483647 w 1"/>
                  <a:gd name="T9" fmla="*/ 0 h 1587"/>
                  <a:gd name="T10" fmla="*/ 0 w 1"/>
                  <a:gd name="T11" fmla="*/ 0 h 1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587"/>
                  <a:gd name="T20" fmla="*/ 1 w 1"/>
                  <a:gd name="T21" fmla="*/ 1587 h 1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58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>
                <a:off x="1443038" y="5807075"/>
                <a:ext cx="25400" cy="23813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>
                <a:off x="1404938" y="5818188"/>
                <a:ext cx="25400" cy="25400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>
                <a:off x="1368425" y="5818188"/>
                <a:ext cx="23813" cy="25400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2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>
                <a:off x="1343025" y="5818188"/>
                <a:ext cx="25400" cy="38100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2147483647 w 2"/>
                  <a:gd name="T21" fmla="*/ 2147483647 h 3"/>
                  <a:gd name="T22" fmla="*/ 2147483647 w 2"/>
                  <a:gd name="T23" fmla="*/ 2147483647 h 3"/>
                  <a:gd name="T24" fmla="*/ 2147483647 w 2"/>
                  <a:gd name="T25" fmla="*/ 2147483647 h 3"/>
                  <a:gd name="T26" fmla="*/ 2147483647 w 2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Oval 14"/>
              <p:cNvSpPr>
                <a:spLocks noChangeArrowheads="1"/>
              </p:cNvSpPr>
              <p:nvPr/>
            </p:nvSpPr>
            <p:spPr bwMode="auto">
              <a:xfrm>
                <a:off x="1330325" y="5830888"/>
                <a:ext cx="1588" cy="158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Freeform 15"/>
              <p:cNvSpPr>
                <a:spLocks/>
              </p:cNvSpPr>
              <p:nvPr/>
            </p:nvSpPr>
            <p:spPr bwMode="auto">
              <a:xfrm>
                <a:off x="1304925" y="5830888"/>
                <a:ext cx="12700" cy="1587"/>
              </a:xfrm>
              <a:custGeom>
                <a:avLst/>
                <a:gdLst>
                  <a:gd name="T0" fmla="*/ 2147483647 w 1"/>
                  <a:gd name="T1" fmla="*/ 0 h 1587"/>
                  <a:gd name="T2" fmla="*/ 0 w 1"/>
                  <a:gd name="T3" fmla="*/ 0 h 1587"/>
                  <a:gd name="T4" fmla="*/ 0 w 1"/>
                  <a:gd name="T5" fmla="*/ 0 h 1587"/>
                  <a:gd name="T6" fmla="*/ 2147483647 w 1"/>
                  <a:gd name="T7" fmla="*/ 0 h 1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87"/>
                  <a:gd name="T14" fmla="*/ 1 w 1"/>
                  <a:gd name="T15" fmla="*/ 1587 h 1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8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6"/>
              <p:cNvSpPr>
                <a:spLocks/>
              </p:cNvSpPr>
              <p:nvPr/>
            </p:nvSpPr>
            <p:spPr bwMode="auto">
              <a:xfrm>
                <a:off x="1279525" y="5807075"/>
                <a:ext cx="38100" cy="49213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0" y="0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7"/>
              <p:cNvSpPr>
                <a:spLocks/>
              </p:cNvSpPr>
              <p:nvPr/>
            </p:nvSpPr>
            <p:spPr bwMode="auto">
              <a:xfrm>
                <a:off x="1255713" y="5818188"/>
                <a:ext cx="11112" cy="12700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2147483647 w 1"/>
                  <a:gd name="T7" fmla="*/ 2147483647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8"/>
              <p:cNvSpPr>
                <a:spLocks/>
              </p:cNvSpPr>
              <p:nvPr/>
            </p:nvSpPr>
            <p:spPr bwMode="auto">
              <a:xfrm>
                <a:off x="1230313" y="5807075"/>
                <a:ext cx="25400" cy="111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0 h 1"/>
                  <a:gd name="T14" fmla="*/ 0 w 2"/>
                  <a:gd name="T15" fmla="*/ 214748364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1117600" y="5718175"/>
                <a:ext cx="25400" cy="25400"/>
              </a:xfrm>
              <a:custGeom>
                <a:avLst/>
                <a:gdLst>
                  <a:gd name="T0" fmla="*/ 0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0"/>
              <p:cNvSpPr>
                <a:spLocks/>
              </p:cNvSpPr>
              <p:nvPr/>
            </p:nvSpPr>
            <p:spPr bwMode="auto">
              <a:xfrm>
                <a:off x="1092200" y="5681663"/>
                <a:ext cx="38100" cy="23812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0 w 3"/>
                  <a:gd name="T17" fmla="*/ 2147483647 h 2"/>
                  <a:gd name="T18" fmla="*/ 0 w 3"/>
                  <a:gd name="T19" fmla="*/ 2147483647 h 2"/>
                  <a:gd name="T20" fmla="*/ 0 w 3"/>
                  <a:gd name="T21" fmla="*/ 2147483647 h 2"/>
                  <a:gd name="T22" fmla="*/ 0 w 3"/>
                  <a:gd name="T23" fmla="*/ 2147483647 h 2"/>
                  <a:gd name="T24" fmla="*/ 0 w 3"/>
                  <a:gd name="T25" fmla="*/ 2147483647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2"/>
                  <a:gd name="T41" fmla="*/ 3 w 3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2">
                    <a:moveTo>
                      <a:pt x="0" y="1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auto">
              <a:xfrm>
                <a:off x="1179513" y="5768975"/>
                <a:ext cx="1587" cy="158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9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77" name="Group 35"/>
              <p:cNvGrpSpPr>
                <a:grpSpLocks/>
              </p:cNvGrpSpPr>
              <p:nvPr/>
            </p:nvGrpSpPr>
            <p:grpSpPr bwMode="auto">
              <a:xfrm>
                <a:off x="1430338" y="1023938"/>
                <a:ext cx="6680201" cy="4672012"/>
                <a:chOff x="901" y="697"/>
                <a:chExt cx="4208" cy="2882"/>
              </a:xfrm>
            </p:grpSpPr>
            <p:sp>
              <p:nvSpPr>
                <p:cNvPr id="178" name="Freeform 36"/>
                <p:cNvSpPr>
                  <a:spLocks/>
                </p:cNvSpPr>
                <p:nvPr/>
              </p:nvSpPr>
              <p:spPr bwMode="auto">
                <a:xfrm>
                  <a:off x="901" y="1297"/>
                  <a:ext cx="592" cy="1011"/>
                </a:xfrm>
                <a:custGeom>
                  <a:avLst/>
                  <a:gdLst>
                    <a:gd name="T0" fmla="*/ 2147483647 w 75"/>
                    <a:gd name="T1" fmla="*/ 2147483647 h 128"/>
                    <a:gd name="T2" fmla="*/ 2147483647 w 75"/>
                    <a:gd name="T3" fmla="*/ 2147483647 h 128"/>
                    <a:gd name="T4" fmla="*/ 2147483647 w 75"/>
                    <a:gd name="T5" fmla="*/ 2147483647 h 128"/>
                    <a:gd name="T6" fmla="*/ 2147483647 w 75"/>
                    <a:gd name="T7" fmla="*/ 2147483647 h 128"/>
                    <a:gd name="T8" fmla="*/ 2147483647 w 75"/>
                    <a:gd name="T9" fmla="*/ 2147483647 h 128"/>
                    <a:gd name="T10" fmla="*/ 2147483647 w 75"/>
                    <a:gd name="T11" fmla="*/ 2147483647 h 128"/>
                    <a:gd name="T12" fmla="*/ 2147483647 w 75"/>
                    <a:gd name="T13" fmla="*/ 2147483647 h 128"/>
                    <a:gd name="T14" fmla="*/ 2147483647 w 75"/>
                    <a:gd name="T15" fmla="*/ 2147483647 h 128"/>
                    <a:gd name="T16" fmla="*/ 2147483647 w 75"/>
                    <a:gd name="T17" fmla="*/ 2147483647 h 128"/>
                    <a:gd name="T18" fmla="*/ 1899553881 w 75"/>
                    <a:gd name="T19" fmla="*/ 2147483647 h 128"/>
                    <a:gd name="T20" fmla="*/ 1899553881 w 75"/>
                    <a:gd name="T21" fmla="*/ 2147483647 h 128"/>
                    <a:gd name="T22" fmla="*/ 1899553881 w 75"/>
                    <a:gd name="T23" fmla="*/ 2147483647 h 128"/>
                    <a:gd name="T24" fmla="*/ 1777418393 w 75"/>
                    <a:gd name="T25" fmla="*/ 2147483647 h 128"/>
                    <a:gd name="T26" fmla="*/ 1899553881 w 75"/>
                    <a:gd name="T27" fmla="*/ 2147483647 h 128"/>
                    <a:gd name="T28" fmla="*/ 1311616224 w 75"/>
                    <a:gd name="T29" fmla="*/ 2147483647 h 128"/>
                    <a:gd name="T30" fmla="*/ 1069034018 w 75"/>
                    <a:gd name="T31" fmla="*/ 2147483647 h 128"/>
                    <a:gd name="T32" fmla="*/ 1191165576 w 75"/>
                    <a:gd name="T33" fmla="*/ 2147483647 h 128"/>
                    <a:gd name="T34" fmla="*/ 1191165576 w 75"/>
                    <a:gd name="T35" fmla="*/ 2147483647 h 128"/>
                    <a:gd name="T36" fmla="*/ 828621571 w 75"/>
                    <a:gd name="T37" fmla="*/ 2147483647 h 128"/>
                    <a:gd name="T38" fmla="*/ 828621571 w 75"/>
                    <a:gd name="T39" fmla="*/ 2147483647 h 128"/>
                    <a:gd name="T40" fmla="*/ 948827795 w 75"/>
                    <a:gd name="T41" fmla="*/ 2147483647 h 128"/>
                    <a:gd name="T42" fmla="*/ 1069034018 w 75"/>
                    <a:gd name="T43" fmla="*/ 2147483647 h 128"/>
                    <a:gd name="T44" fmla="*/ 1311616224 w 75"/>
                    <a:gd name="T45" fmla="*/ 2147483647 h 128"/>
                    <a:gd name="T46" fmla="*/ 1191165576 w 75"/>
                    <a:gd name="T47" fmla="*/ 2147483647 h 128"/>
                    <a:gd name="T48" fmla="*/ 1069034018 w 75"/>
                    <a:gd name="T49" fmla="*/ 2147483647 h 128"/>
                    <a:gd name="T50" fmla="*/ 708174846 w 75"/>
                    <a:gd name="T51" fmla="*/ 2147483647 h 128"/>
                    <a:gd name="T52" fmla="*/ 587968622 w 75"/>
                    <a:gd name="T53" fmla="*/ 2147483647 h 128"/>
                    <a:gd name="T54" fmla="*/ 240652941 w 75"/>
                    <a:gd name="T55" fmla="*/ 2147483647 h 128"/>
                    <a:gd name="T56" fmla="*/ 120206224 w 75"/>
                    <a:gd name="T57" fmla="*/ 2147483647 h 128"/>
                    <a:gd name="T58" fmla="*/ 360859165 w 75"/>
                    <a:gd name="T59" fmla="*/ 2147483647 h 128"/>
                    <a:gd name="T60" fmla="*/ 240652941 w 75"/>
                    <a:gd name="T61" fmla="*/ 2147483647 h 128"/>
                    <a:gd name="T62" fmla="*/ 120206224 w 75"/>
                    <a:gd name="T63" fmla="*/ 2147483647 h 128"/>
                    <a:gd name="T64" fmla="*/ 0 w 75"/>
                    <a:gd name="T65" fmla="*/ 2147483647 h 128"/>
                    <a:gd name="T66" fmla="*/ 587968622 w 75"/>
                    <a:gd name="T67" fmla="*/ 1317429250 h 128"/>
                    <a:gd name="T68" fmla="*/ 708174846 w 75"/>
                    <a:gd name="T69" fmla="*/ 954942743 h 128"/>
                    <a:gd name="T70" fmla="*/ 708174846 w 75"/>
                    <a:gd name="T71" fmla="*/ 241587691 h 128"/>
                    <a:gd name="T72" fmla="*/ 2147483647 w 75"/>
                    <a:gd name="T73" fmla="*/ 1075845485 h 128"/>
                    <a:gd name="T74" fmla="*/ 2147483647 w 75"/>
                    <a:gd name="T75" fmla="*/ 2147483647 h 128"/>
                    <a:gd name="T76" fmla="*/ 2147483647 w 75"/>
                    <a:gd name="T77" fmla="*/ 2147483647 h 128"/>
                    <a:gd name="T78" fmla="*/ 2147483647 w 75"/>
                    <a:gd name="T79" fmla="*/ 2147483647 h 128"/>
                    <a:gd name="T80" fmla="*/ 2147483647 w 75"/>
                    <a:gd name="T81" fmla="*/ 2147483647 h 128"/>
                    <a:gd name="T82" fmla="*/ 2147483647 w 75"/>
                    <a:gd name="T83" fmla="*/ 2147483647 h 128"/>
                    <a:gd name="T84" fmla="*/ 2147483647 w 75"/>
                    <a:gd name="T85" fmla="*/ 2147483647 h 128"/>
                    <a:gd name="T86" fmla="*/ 2147483647 w 75"/>
                    <a:gd name="T87" fmla="*/ 2147483647 h 128"/>
                    <a:gd name="T88" fmla="*/ 2147483647 w 75"/>
                    <a:gd name="T89" fmla="*/ 2147483647 h 128"/>
                    <a:gd name="T90" fmla="*/ 2147483647 w 75"/>
                    <a:gd name="T91" fmla="*/ 2147483647 h 128"/>
                    <a:gd name="T92" fmla="*/ 2147483647 w 75"/>
                    <a:gd name="T93" fmla="*/ 2147483647 h 12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5"/>
                    <a:gd name="T142" fmla="*/ 0 h 128"/>
                    <a:gd name="T143" fmla="*/ 75 w 75"/>
                    <a:gd name="T144" fmla="*/ 128 h 12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5" h="128">
                      <a:moveTo>
                        <a:pt x="65" y="127"/>
                      </a:moveTo>
                      <a:lnTo>
                        <a:pt x="43" y="125"/>
                      </a:lnTo>
                      <a:lnTo>
                        <a:pt x="42" y="125"/>
                      </a:lnTo>
                      <a:lnTo>
                        <a:pt x="42" y="123"/>
                      </a:lnTo>
                      <a:lnTo>
                        <a:pt x="43" y="123"/>
                      </a:lnTo>
                      <a:lnTo>
                        <a:pt x="42" y="122"/>
                      </a:lnTo>
                      <a:lnTo>
                        <a:pt x="42" y="121"/>
                      </a:lnTo>
                      <a:lnTo>
                        <a:pt x="42" y="117"/>
                      </a:lnTo>
                      <a:lnTo>
                        <a:pt x="40" y="113"/>
                      </a:lnTo>
                      <a:lnTo>
                        <a:pt x="39" y="112"/>
                      </a:lnTo>
                      <a:lnTo>
                        <a:pt x="38" y="110"/>
                      </a:lnTo>
                      <a:lnTo>
                        <a:pt x="36" y="108"/>
                      </a:lnTo>
                      <a:lnTo>
                        <a:pt x="34" y="108"/>
                      </a:lnTo>
                      <a:lnTo>
                        <a:pt x="33" y="107"/>
                      </a:lnTo>
                      <a:lnTo>
                        <a:pt x="34" y="106"/>
                      </a:lnTo>
                      <a:lnTo>
                        <a:pt x="33" y="106"/>
                      </a:lnTo>
                      <a:lnTo>
                        <a:pt x="33" y="105"/>
                      </a:lnTo>
                      <a:lnTo>
                        <a:pt x="33" y="104"/>
                      </a:lnTo>
                      <a:lnTo>
                        <a:pt x="30" y="104"/>
                      </a:lnTo>
                      <a:lnTo>
                        <a:pt x="29" y="103"/>
                      </a:lnTo>
                      <a:lnTo>
                        <a:pt x="27" y="102"/>
                      </a:lnTo>
                      <a:lnTo>
                        <a:pt x="26" y="99"/>
                      </a:lnTo>
                      <a:lnTo>
                        <a:pt x="25" y="98"/>
                      </a:lnTo>
                      <a:lnTo>
                        <a:pt x="23" y="98"/>
                      </a:lnTo>
                      <a:lnTo>
                        <a:pt x="19" y="96"/>
                      </a:lnTo>
                      <a:lnTo>
                        <a:pt x="18" y="96"/>
                      </a:lnTo>
                      <a:lnTo>
                        <a:pt x="16" y="95"/>
                      </a:lnTo>
                      <a:lnTo>
                        <a:pt x="15" y="93"/>
                      </a:lnTo>
                      <a:lnTo>
                        <a:pt x="16" y="92"/>
                      </a:lnTo>
                      <a:lnTo>
                        <a:pt x="16" y="90"/>
                      </a:lnTo>
                      <a:lnTo>
                        <a:pt x="16" y="88"/>
                      </a:lnTo>
                      <a:lnTo>
                        <a:pt x="16" y="86"/>
                      </a:lnTo>
                      <a:lnTo>
                        <a:pt x="15" y="86"/>
                      </a:lnTo>
                      <a:lnTo>
                        <a:pt x="15" y="85"/>
                      </a:lnTo>
                      <a:lnTo>
                        <a:pt x="15" y="84"/>
                      </a:lnTo>
                      <a:lnTo>
                        <a:pt x="16" y="83"/>
                      </a:lnTo>
                      <a:lnTo>
                        <a:pt x="14" y="82"/>
                      </a:lnTo>
                      <a:lnTo>
                        <a:pt x="12" y="77"/>
                      </a:lnTo>
                      <a:lnTo>
                        <a:pt x="11" y="76"/>
                      </a:lnTo>
                      <a:lnTo>
                        <a:pt x="11" y="74"/>
                      </a:lnTo>
                      <a:lnTo>
                        <a:pt x="11" y="73"/>
                      </a:lnTo>
                      <a:lnTo>
                        <a:pt x="9" y="70"/>
                      </a:lnTo>
                      <a:lnTo>
                        <a:pt x="9" y="67"/>
                      </a:lnTo>
                      <a:lnTo>
                        <a:pt x="10" y="67"/>
                      </a:lnTo>
                      <a:lnTo>
                        <a:pt x="11" y="66"/>
                      </a:lnTo>
                      <a:lnTo>
                        <a:pt x="11" y="64"/>
                      </a:lnTo>
                      <a:lnTo>
                        <a:pt x="10" y="63"/>
                      </a:lnTo>
                      <a:lnTo>
                        <a:pt x="9" y="62"/>
                      </a:lnTo>
                      <a:lnTo>
                        <a:pt x="7" y="61"/>
                      </a:lnTo>
                      <a:lnTo>
                        <a:pt x="7" y="60"/>
                      </a:lnTo>
                      <a:lnTo>
                        <a:pt x="7" y="56"/>
                      </a:lnTo>
                      <a:lnTo>
                        <a:pt x="7" y="55"/>
                      </a:lnTo>
                      <a:lnTo>
                        <a:pt x="7" y="54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3"/>
                      </a:lnTo>
                      <a:lnTo>
                        <a:pt x="9" y="54"/>
                      </a:lnTo>
                      <a:lnTo>
                        <a:pt x="9" y="55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4"/>
                      </a:lnTo>
                      <a:lnTo>
                        <a:pt x="10" y="52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9" y="50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7" y="51"/>
                      </a:lnTo>
                      <a:lnTo>
                        <a:pt x="6" y="49"/>
                      </a:lnTo>
                      <a:lnTo>
                        <a:pt x="4" y="48"/>
                      </a:lnTo>
                      <a:lnTo>
                        <a:pt x="5" y="47"/>
                      </a:lnTo>
                      <a:lnTo>
                        <a:pt x="5" y="43"/>
                      </a:lnTo>
                      <a:lnTo>
                        <a:pt x="3" y="41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2" y="30"/>
                      </a:lnTo>
                      <a:lnTo>
                        <a:pt x="3" y="28"/>
                      </a:lnTo>
                      <a:lnTo>
                        <a:pt x="3" y="25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43" y="9"/>
                      </a:lnTo>
                      <a:lnTo>
                        <a:pt x="34" y="44"/>
                      </a:lnTo>
                      <a:lnTo>
                        <a:pt x="72" y="101"/>
                      </a:lnTo>
                      <a:lnTo>
                        <a:pt x="72" y="103"/>
                      </a:lnTo>
                      <a:lnTo>
                        <a:pt x="72" y="104"/>
                      </a:lnTo>
                      <a:lnTo>
                        <a:pt x="73" y="105"/>
                      </a:lnTo>
                      <a:lnTo>
                        <a:pt x="73" y="107"/>
                      </a:lnTo>
                      <a:lnTo>
                        <a:pt x="74" y="109"/>
                      </a:lnTo>
                      <a:lnTo>
                        <a:pt x="75" y="110"/>
                      </a:lnTo>
                      <a:lnTo>
                        <a:pt x="75" y="111"/>
                      </a:lnTo>
                      <a:lnTo>
                        <a:pt x="74" y="111"/>
                      </a:lnTo>
                      <a:lnTo>
                        <a:pt x="73" y="112"/>
                      </a:lnTo>
                      <a:lnTo>
                        <a:pt x="72" y="113"/>
                      </a:lnTo>
                      <a:lnTo>
                        <a:pt x="71" y="114"/>
                      </a:lnTo>
                      <a:lnTo>
                        <a:pt x="70" y="117"/>
                      </a:lnTo>
                      <a:lnTo>
                        <a:pt x="68" y="119"/>
                      </a:lnTo>
                      <a:lnTo>
                        <a:pt x="67" y="119"/>
                      </a:lnTo>
                      <a:lnTo>
                        <a:pt x="67" y="120"/>
                      </a:lnTo>
                      <a:lnTo>
                        <a:pt x="67" y="121"/>
                      </a:lnTo>
                      <a:lnTo>
                        <a:pt x="67" y="122"/>
                      </a:lnTo>
                      <a:lnTo>
                        <a:pt x="67" y="123"/>
                      </a:lnTo>
                      <a:lnTo>
                        <a:pt x="67" y="124"/>
                      </a:lnTo>
                      <a:lnTo>
                        <a:pt x="69" y="125"/>
                      </a:lnTo>
                      <a:lnTo>
                        <a:pt x="68" y="126"/>
                      </a:lnTo>
                      <a:lnTo>
                        <a:pt x="68" y="127"/>
                      </a:lnTo>
                      <a:lnTo>
                        <a:pt x="67" y="128"/>
                      </a:lnTo>
                      <a:lnTo>
                        <a:pt x="67" y="127"/>
                      </a:lnTo>
                      <a:lnTo>
                        <a:pt x="65" y="127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Freeform 37"/>
                <p:cNvSpPr>
                  <a:spLocks/>
                </p:cNvSpPr>
                <p:nvPr/>
              </p:nvSpPr>
              <p:spPr bwMode="auto">
                <a:xfrm>
                  <a:off x="1438" y="784"/>
                  <a:ext cx="442" cy="711"/>
                </a:xfrm>
                <a:custGeom>
                  <a:avLst/>
                  <a:gdLst>
                    <a:gd name="T0" fmla="*/ 482816332 w 56"/>
                    <a:gd name="T1" fmla="*/ 2147483647 h 90"/>
                    <a:gd name="T2" fmla="*/ 707899212 w 56"/>
                    <a:gd name="T3" fmla="*/ 2147483647 h 90"/>
                    <a:gd name="T4" fmla="*/ 707899212 w 56"/>
                    <a:gd name="T5" fmla="*/ 2147483647 h 90"/>
                    <a:gd name="T6" fmla="*/ 707899212 w 56"/>
                    <a:gd name="T7" fmla="*/ 2147483647 h 90"/>
                    <a:gd name="T8" fmla="*/ 482816332 w 56"/>
                    <a:gd name="T9" fmla="*/ 2147483647 h 90"/>
                    <a:gd name="T10" fmla="*/ 828312775 w 56"/>
                    <a:gd name="T11" fmla="*/ 2147483647 h 90"/>
                    <a:gd name="T12" fmla="*/ 1068616849 w 56"/>
                    <a:gd name="T13" fmla="*/ 2147483647 h 90"/>
                    <a:gd name="T14" fmla="*/ 1190714984 w 56"/>
                    <a:gd name="T15" fmla="*/ 2147483647 h 90"/>
                    <a:gd name="T16" fmla="*/ 1551433118 w 56"/>
                    <a:gd name="T17" fmla="*/ 2147483647 h 90"/>
                    <a:gd name="T18" fmla="*/ 1431298836 w 56"/>
                    <a:gd name="T19" fmla="*/ 2147483647 h 90"/>
                    <a:gd name="T20" fmla="*/ 1310884713 w 56"/>
                    <a:gd name="T21" fmla="*/ 2147483647 h 90"/>
                    <a:gd name="T22" fmla="*/ 1310884713 w 56"/>
                    <a:gd name="T23" fmla="*/ 2147483647 h 90"/>
                    <a:gd name="T24" fmla="*/ 1310884713 w 56"/>
                    <a:gd name="T25" fmla="*/ 2147483647 h 90"/>
                    <a:gd name="T26" fmla="*/ 1310884713 w 56"/>
                    <a:gd name="T27" fmla="*/ 2147483647 h 90"/>
                    <a:gd name="T28" fmla="*/ 2139197488 w 56"/>
                    <a:gd name="T29" fmla="*/ 0 h 90"/>
                    <a:gd name="T30" fmla="*/ 2147483647 w 56"/>
                    <a:gd name="T31" fmla="*/ 1563300474 h 90"/>
                    <a:gd name="T32" fmla="*/ 2147483647 w 56"/>
                    <a:gd name="T33" fmla="*/ 2147483647 h 90"/>
                    <a:gd name="T34" fmla="*/ 2147483647 w 56"/>
                    <a:gd name="T35" fmla="*/ 2147483647 h 90"/>
                    <a:gd name="T36" fmla="*/ 2147483647 w 56"/>
                    <a:gd name="T37" fmla="*/ 2147483647 h 90"/>
                    <a:gd name="T38" fmla="*/ 2147483647 w 56"/>
                    <a:gd name="T39" fmla="*/ 2147483647 h 90"/>
                    <a:gd name="T40" fmla="*/ 2147483647 w 56"/>
                    <a:gd name="T41" fmla="*/ 2147483647 h 90"/>
                    <a:gd name="T42" fmla="*/ 2147483647 w 56"/>
                    <a:gd name="T43" fmla="*/ 2147483647 h 90"/>
                    <a:gd name="T44" fmla="*/ 2147483647 w 56"/>
                    <a:gd name="T45" fmla="*/ 2147483647 h 90"/>
                    <a:gd name="T46" fmla="*/ 2147483647 w 56"/>
                    <a:gd name="T47" fmla="*/ 2147483647 h 90"/>
                    <a:gd name="T48" fmla="*/ 2147483647 w 56"/>
                    <a:gd name="T49" fmla="*/ 2147483647 h 90"/>
                    <a:gd name="T50" fmla="*/ 2147483647 w 56"/>
                    <a:gd name="T51" fmla="*/ 2147483647 h 90"/>
                    <a:gd name="T52" fmla="*/ 2147483647 w 56"/>
                    <a:gd name="T53" fmla="*/ 2147483647 h 90"/>
                    <a:gd name="T54" fmla="*/ 2147483647 w 56"/>
                    <a:gd name="T55" fmla="*/ 2147483647 h 90"/>
                    <a:gd name="T56" fmla="*/ 2147483647 w 56"/>
                    <a:gd name="T57" fmla="*/ 2147483647 h 90"/>
                    <a:gd name="T58" fmla="*/ 2147483647 w 56"/>
                    <a:gd name="T59" fmla="*/ 2147483647 h 90"/>
                    <a:gd name="T60" fmla="*/ 2147483647 w 56"/>
                    <a:gd name="T61" fmla="*/ 2147483647 h 90"/>
                    <a:gd name="T62" fmla="*/ 2147483647 w 56"/>
                    <a:gd name="T63" fmla="*/ 2147483647 h 90"/>
                    <a:gd name="T64" fmla="*/ 2147483647 w 56"/>
                    <a:gd name="T65" fmla="*/ 2147483647 h 90"/>
                    <a:gd name="T66" fmla="*/ 2147483647 w 56"/>
                    <a:gd name="T67" fmla="*/ 2147483647 h 90"/>
                    <a:gd name="T68" fmla="*/ 2147483647 w 56"/>
                    <a:gd name="T69" fmla="*/ 2147483647 h 90"/>
                    <a:gd name="T70" fmla="*/ 2147483647 w 56"/>
                    <a:gd name="T71" fmla="*/ 2147483647 h 90"/>
                    <a:gd name="T72" fmla="*/ 2147483647 w 56"/>
                    <a:gd name="T73" fmla="*/ 2147483647 h 90"/>
                    <a:gd name="T74" fmla="*/ 2147483647 w 56"/>
                    <a:gd name="T75" fmla="*/ 2147483647 h 90"/>
                    <a:gd name="T76" fmla="*/ 2147483647 w 56"/>
                    <a:gd name="T77" fmla="*/ 2147483647 h 90"/>
                    <a:gd name="T78" fmla="*/ 2147483647 w 56"/>
                    <a:gd name="T79" fmla="*/ 2147483647 h 90"/>
                    <a:gd name="T80" fmla="*/ 2147483647 w 56"/>
                    <a:gd name="T81" fmla="*/ 2147483647 h 90"/>
                    <a:gd name="T82" fmla="*/ 2147483647 w 56"/>
                    <a:gd name="T83" fmla="*/ 2147483647 h 90"/>
                    <a:gd name="T84" fmla="*/ 2147483647 w 56"/>
                    <a:gd name="T85" fmla="*/ 2147483647 h 90"/>
                    <a:gd name="T86" fmla="*/ 2147483647 w 56"/>
                    <a:gd name="T87" fmla="*/ 2147483647 h 90"/>
                    <a:gd name="T88" fmla="*/ 2147483647 w 56"/>
                    <a:gd name="T89" fmla="*/ 2147483647 h 90"/>
                    <a:gd name="T90" fmla="*/ 2147483647 w 56"/>
                    <a:gd name="T91" fmla="*/ 2147483647 h 90"/>
                    <a:gd name="T92" fmla="*/ 2147483647 w 56"/>
                    <a:gd name="T93" fmla="*/ 2147483647 h 90"/>
                    <a:gd name="T94" fmla="*/ 2147483647 w 56"/>
                    <a:gd name="T95" fmla="*/ 2147483647 h 90"/>
                    <a:gd name="T96" fmla="*/ 2147483647 w 56"/>
                    <a:gd name="T97" fmla="*/ 2147483647 h 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6"/>
                    <a:gd name="T148" fmla="*/ 0 h 90"/>
                    <a:gd name="T149" fmla="*/ 56 w 56"/>
                    <a:gd name="T150" fmla="*/ 90 h 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6" h="90">
                      <a:moveTo>
                        <a:pt x="0" y="80"/>
                      </a:moveTo>
                      <a:lnTo>
                        <a:pt x="4" y="59"/>
                      </a:lnTo>
                      <a:lnTo>
                        <a:pt x="6" y="58"/>
                      </a:lnTo>
                      <a:lnTo>
                        <a:pt x="6" y="57"/>
                      </a:lnTo>
                      <a:lnTo>
                        <a:pt x="6" y="56"/>
                      </a:lnTo>
                      <a:lnTo>
                        <a:pt x="6" y="55"/>
                      </a:lnTo>
                      <a:lnTo>
                        <a:pt x="6" y="54"/>
                      </a:lnTo>
                      <a:lnTo>
                        <a:pt x="5" y="54"/>
                      </a:lnTo>
                      <a:lnTo>
                        <a:pt x="4" y="53"/>
                      </a:lnTo>
                      <a:lnTo>
                        <a:pt x="5" y="52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9" y="46"/>
                      </a:lnTo>
                      <a:lnTo>
                        <a:pt x="10" y="45"/>
                      </a:lnTo>
                      <a:lnTo>
                        <a:pt x="14" y="39"/>
                      </a:lnTo>
                      <a:lnTo>
                        <a:pt x="13" y="38"/>
                      </a:lnTo>
                      <a:lnTo>
                        <a:pt x="13" y="37"/>
                      </a:lnTo>
                      <a:lnTo>
                        <a:pt x="12" y="37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11" y="29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23" y="13"/>
                      </a:lnTo>
                      <a:lnTo>
                        <a:pt x="24" y="16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4" y="20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7" y="24"/>
                      </a:lnTo>
                      <a:lnTo>
                        <a:pt x="29" y="27"/>
                      </a:lnTo>
                      <a:lnTo>
                        <a:pt x="29" y="28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3" y="32"/>
                      </a:lnTo>
                      <a:lnTo>
                        <a:pt x="32" y="35"/>
                      </a:lnTo>
                      <a:lnTo>
                        <a:pt x="32" y="36"/>
                      </a:lnTo>
                      <a:lnTo>
                        <a:pt x="31" y="37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29" y="43"/>
                      </a:lnTo>
                      <a:lnTo>
                        <a:pt x="31" y="45"/>
                      </a:lnTo>
                      <a:lnTo>
                        <a:pt x="34" y="43"/>
                      </a:lnTo>
                      <a:lnTo>
                        <a:pt x="34" y="42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6" y="44"/>
                      </a:lnTo>
                      <a:lnTo>
                        <a:pt x="35" y="46"/>
                      </a:lnTo>
                      <a:lnTo>
                        <a:pt x="36" y="48"/>
                      </a:lnTo>
                      <a:lnTo>
                        <a:pt x="36" y="50"/>
                      </a:lnTo>
                      <a:lnTo>
                        <a:pt x="37" y="51"/>
                      </a:lnTo>
                      <a:lnTo>
                        <a:pt x="37" y="52"/>
                      </a:lnTo>
                      <a:lnTo>
                        <a:pt x="36" y="53"/>
                      </a:lnTo>
                      <a:lnTo>
                        <a:pt x="37" y="54"/>
                      </a:lnTo>
                      <a:lnTo>
                        <a:pt x="38" y="54"/>
                      </a:lnTo>
                      <a:lnTo>
                        <a:pt x="39" y="55"/>
                      </a:lnTo>
                      <a:lnTo>
                        <a:pt x="39" y="56"/>
                      </a:lnTo>
                      <a:lnTo>
                        <a:pt x="39" y="58"/>
                      </a:lnTo>
                      <a:lnTo>
                        <a:pt x="40" y="59"/>
                      </a:lnTo>
                      <a:lnTo>
                        <a:pt x="41" y="60"/>
                      </a:lnTo>
                      <a:lnTo>
                        <a:pt x="41" y="59"/>
                      </a:lnTo>
                      <a:lnTo>
                        <a:pt x="42" y="58"/>
                      </a:lnTo>
                      <a:lnTo>
                        <a:pt x="44" y="59"/>
                      </a:lnTo>
                      <a:lnTo>
                        <a:pt x="45" y="59"/>
                      </a:lnTo>
                      <a:lnTo>
                        <a:pt x="46" y="58"/>
                      </a:lnTo>
                      <a:lnTo>
                        <a:pt x="46" y="59"/>
                      </a:lnTo>
                      <a:lnTo>
                        <a:pt x="49" y="59"/>
                      </a:lnTo>
                      <a:lnTo>
                        <a:pt x="50" y="60"/>
                      </a:lnTo>
                      <a:lnTo>
                        <a:pt x="50" y="59"/>
                      </a:lnTo>
                      <a:lnTo>
                        <a:pt x="52" y="59"/>
                      </a:lnTo>
                      <a:lnTo>
                        <a:pt x="52" y="58"/>
                      </a:lnTo>
                      <a:lnTo>
                        <a:pt x="53" y="58"/>
                      </a:lnTo>
                      <a:lnTo>
                        <a:pt x="54" y="59"/>
                      </a:lnTo>
                      <a:lnTo>
                        <a:pt x="55" y="60"/>
                      </a:lnTo>
                      <a:lnTo>
                        <a:pt x="56" y="61"/>
                      </a:lnTo>
                      <a:lnTo>
                        <a:pt x="51" y="90"/>
                      </a:lnTo>
                      <a:lnTo>
                        <a:pt x="25" y="86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Freeform 38"/>
                <p:cNvSpPr>
                  <a:spLocks/>
                </p:cNvSpPr>
                <p:nvPr/>
              </p:nvSpPr>
              <p:spPr bwMode="auto">
                <a:xfrm>
                  <a:off x="2353" y="903"/>
                  <a:ext cx="482" cy="304"/>
                </a:xfrm>
                <a:custGeom>
                  <a:avLst/>
                  <a:gdLst>
                    <a:gd name="T0" fmla="*/ 0 w 61"/>
                    <a:gd name="T1" fmla="*/ 2147483647 h 38"/>
                    <a:gd name="T2" fmla="*/ 2147483647 w 61"/>
                    <a:gd name="T3" fmla="*/ 0 h 38"/>
                    <a:gd name="T4" fmla="*/ 2147483647 w 61"/>
                    <a:gd name="T5" fmla="*/ 2147483647 h 38"/>
                    <a:gd name="T6" fmla="*/ 2147483647 w 61"/>
                    <a:gd name="T7" fmla="*/ 2147483647 h 38"/>
                    <a:gd name="T8" fmla="*/ 2147483647 w 61"/>
                    <a:gd name="T9" fmla="*/ 2147483647 h 38"/>
                    <a:gd name="T10" fmla="*/ 2147483647 w 61"/>
                    <a:gd name="T11" fmla="*/ 2147483647 h 38"/>
                    <a:gd name="T12" fmla="*/ 2147483647 w 61"/>
                    <a:gd name="T13" fmla="*/ 2147483647 h 38"/>
                    <a:gd name="T14" fmla="*/ 2147483647 w 61"/>
                    <a:gd name="T15" fmla="*/ 2147483647 h 38"/>
                    <a:gd name="T16" fmla="*/ 2147483647 w 61"/>
                    <a:gd name="T17" fmla="*/ 2147483647 h 38"/>
                    <a:gd name="T18" fmla="*/ 2147483647 w 61"/>
                    <a:gd name="T19" fmla="*/ 2147483647 h 38"/>
                    <a:gd name="T20" fmla="*/ 2147483647 w 61"/>
                    <a:gd name="T21" fmla="*/ 2147483647 h 38"/>
                    <a:gd name="T22" fmla="*/ 2147483647 w 61"/>
                    <a:gd name="T23" fmla="*/ 2147483647 h 38"/>
                    <a:gd name="T24" fmla="*/ 2147483647 w 61"/>
                    <a:gd name="T25" fmla="*/ 2147483647 h 38"/>
                    <a:gd name="T26" fmla="*/ 2147483647 w 61"/>
                    <a:gd name="T27" fmla="*/ 2147483647 h 38"/>
                    <a:gd name="T28" fmla="*/ 2147483647 w 61"/>
                    <a:gd name="T29" fmla="*/ 2147483647 h 38"/>
                    <a:gd name="T30" fmla="*/ 2147483647 w 61"/>
                    <a:gd name="T31" fmla="*/ 2147483647 h 38"/>
                    <a:gd name="T32" fmla="*/ 2147483647 w 61"/>
                    <a:gd name="T33" fmla="*/ 2147483647 h 38"/>
                    <a:gd name="T34" fmla="*/ 2147483647 w 61"/>
                    <a:gd name="T35" fmla="*/ 2147483647 h 38"/>
                    <a:gd name="T36" fmla="*/ 2147483647 w 61"/>
                    <a:gd name="T37" fmla="*/ 2147483647 h 38"/>
                    <a:gd name="T38" fmla="*/ 0 w 61"/>
                    <a:gd name="T39" fmla="*/ 2147483647 h 3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1"/>
                    <a:gd name="T61" fmla="*/ 0 h 38"/>
                    <a:gd name="T62" fmla="*/ 61 w 61"/>
                    <a:gd name="T63" fmla="*/ 38 h 3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1" h="38">
                      <a:moveTo>
                        <a:pt x="0" y="36"/>
                      </a:moveTo>
                      <a:lnTo>
                        <a:pt x="3" y="0"/>
                      </a:lnTo>
                      <a:lnTo>
                        <a:pt x="30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7" y="7"/>
                      </a:lnTo>
                      <a:lnTo>
                        <a:pt x="57" y="9"/>
                      </a:lnTo>
                      <a:lnTo>
                        <a:pt x="57" y="13"/>
                      </a:lnTo>
                      <a:lnTo>
                        <a:pt x="58" y="16"/>
                      </a:lnTo>
                      <a:lnTo>
                        <a:pt x="59" y="17"/>
                      </a:lnTo>
                      <a:lnTo>
                        <a:pt x="59" y="21"/>
                      </a:lnTo>
                      <a:lnTo>
                        <a:pt x="59" y="27"/>
                      </a:lnTo>
                      <a:lnTo>
                        <a:pt x="60" y="28"/>
                      </a:lnTo>
                      <a:lnTo>
                        <a:pt x="60" y="30"/>
                      </a:lnTo>
                      <a:lnTo>
                        <a:pt x="60" y="31"/>
                      </a:lnTo>
                      <a:lnTo>
                        <a:pt x="61" y="35"/>
                      </a:lnTo>
                      <a:lnTo>
                        <a:pt x="61" y="37"/>
                      </a:lnTo>
                      <a:lnTo>
                        <a:pt x="61" y="3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Freeform 39"/>
                <p:cNvSpPr>
                  <a:spLocks/>
                </p:cNvSpPr>
                <p:nvPr/>
              </p:nvSpPr>
              <p:spPr bwMode="auto">
                <a:xfrm>
                  <a:off x="2330" y="1187"/>
                  <a:ext cx="513" cy="352"/>
                </a:xfrm>
                <a:custGeom>
                  <a:avLst/>
                  <a:gdLst>
                    <a:gd name="T0" fmla="*/ 0 w 65"/>
                    <a:gd name="T1" fmla="*/ 2147483647 h 44"/>
                    <a:gd name="T2" fmla="*/ 2147483647 w 65"/>
                    <a:gd name="T3" fmla="*/ 2147483647 h 44"/>
                    <a:gd name="T4" fmla="*/ 2147483647 w 65"/>
                    <a:gd name="T5" fmla="*/ 0 h 44"/>
                    <a:gd name="T6" fmla="*/ 2147483647 w 65"/>
                    <a:gd name="T7" fmla="*/ 2147483647 h 44"/>
                    <a:gd name="T8" fmla="*/ 2147483647 w 65"/>
                    <a:gd name="T9" fmla="*/ 2147483647 h 44"/>
                    <a:gd name="T10" fmla="*/ 2147483647 w 65"/>
                    <a:gd name="T11" fmla="*/ 2147483647 h 44"/>
                    <a:gd name="T12" fmla="*/ 2147483647 w 65"/>
                    <a:gd name="T13" fmla="*/ 2147483647 h 44"/>
                    <a:gd name="T14" fmla="*/ 2147483647 w 65"/>
                    <a:gd name="T15" fmla="*/ 2147483647 h 44"/>
                    <a:gd name="T16" fmla="*/ 2147483647 w 65"/>
                    <a:gd name="T17" fmla="*/ 2147483647 h 44"/>
                    <a:gd name="T18" fmla="*/ 2147483647 w 65"/>
                    <a:gd name="T19" fmla="*/ 2147483647 h 44"/>
                    <a:gd name="T20" fmla="*/ 2147483647 w 65"/>
                    <a:gd name="T21" fmla="*/ 2147483647 h 44"/>
                    <a:gd name="T22" fmla="*/ 2147483647 w 65"/>
                    <a:gd name="T23" fmla="*/ 2147483647 h 44"/>
                    <a:gd name="T24" fmla="*/ 2147483647 w 65"/>
                    <a:gd name="T25" fmla="*/ 2147483647 h 44"/>
                    <a:gd name="T26" fmla="*/ 2147483647 w 65"/>
                    <a:gd name="T27" fmla="*/ 2147483647 h 44"/>
                    <a:gd name="T28" fmla="*/ 2147483647 w 65"/>
                    <a:gd name="T29" fmla="*/ 2147483647 h 44"/>
                    <a:gd name="T30" fmla="*/ 2147483647 w 65"/>
                    <a:gd name="T31" fmla="*/ 2147483647 h 44"/>
                    <a:gd name="T32" fmla="*/ 2147483647 w 65"/>
                    <a:gd name="T33" fmla="*/ 2147483647 h 44"/>
                    <a:gd name="T34" fmla="*/ 2147483647 w 65"/>
                    <a:gd name="T35" fmla="*/ 2147483647 h 44"/>
                    <a:gd name="T36" fmla="*/ 2147483647 w 65"/>
                    <a:gd name="T37" fmla="*/ 2147483647 h 44"/>
                    <a:gd name="T38" fmla="*/ 2147483647 w 65"/>
                    <a:gd name="T39" fmla="*/ 2147483647 h 44"/>
                    <a:gd name="T40" fmla="*/ 2147483647 w 65"/>
                    <a:gd name="T41" fmla="*/ 2147483647 h 44"/>
                    <a:gd name="T42" fmla="*/ 2147483647 w 65"/>
                    <a:gd name="T43" fmla="*/ 2147483647 h 44"/>
                    <a:gd name="T44" fmla="*/ 2147483647 w 65"/>
                    <a:gd name="T45" fmla="*/ 2147483647 h 44"/>
                    <a:gd name="T46" fmla="*/ 2147483647 w 65"/>
                    <a:gd name="T47" fmla="*/ 2147483647 h 44"/>
                    <a:gd name="T48" fmla="*/ 2147483647 w 65"/>
                    <a:gd name="T49" fmla="*/ 2147483647 h 44"/>
                    <a:gd name="T50" fmla="*/ 2147483647 w 65"/>
                    <a:gd name="T51" fmla="*/ 2147483647 h 44"/>
                    <a:gd name="T52" fmla="*/ 2147483647 w 65"/>
                    <a:gd name="T53" fmla="*/ 2147483647 h 44"/>
                    <a:gd name="T54" fmla="*/ 2147483647 w 65"/>
                    <a:gd name="T55" fmla="*/ 2147483647 h 44"/>
                    <a:gd name="T56" fmla="*/ 2147483647 w 65"/>
                    <a:gd name="T57" fmla="*/ 2147483647 h 44"/>
                    <a:gd name="T58" fmla="*/ 2147483647 w 65"/>
                    <a:gd name="T59" fmla="*/ 2147483647 h 44"/>
                    <a:gd name="T60" fmla="*/ 2147483647 w 65"/>
                    <a:gd name="T61" fmla="*/ 2147483647 h 44"/>
                    <a:gd name="T62" fmla="*/ 2147483647 w 65"/>
                    <a:gd name="T63" fmla="*/ 2147483647 h 44"/>
                    <a:gd name="T64" fmla="*/ 2147483647 w 65"/>
                    <a:gd name="T65" fmla="*/ 2147483647 h 44"/>
                    <a:gd name="T66" fmla="*/ 2147483647 w 65"/>
                    <a:gd name="T67" fmla="*/ 2147483647 h 44"/>
                    <a:gd name="T68" fmla="*/ 2147483647 w 65"/>
                    <a:gd name="T69" fmla="*/ 2147483647 h 44"/>
                    <a:gd name="T70" fmla="*/ 0 w 65"/>
                    <a:gd name="T71" fmla="*/ 2147483647 h 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5"/>
                    <a:gd name="T109" fmla="*/ 0 h 44"/>
                    <a:gd name="T110" fmla="*/ 65 w 65"/>
                    <a:gd name="T111" fmla="*/ 44 h 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5" h="44">
                      <a:moveTo>
                        <a:pt x="0" y="35"/>
                      </a:moveTo>
                      <a:lnTo>
                        <a:pt x="2" y="11"/>
                      </a:lnTo>
                      <a:lnTo>
                        <a:pt x="3" y="0"/>
                      </a:lnTo>
                      <a:lnTo>
                        <a:pt x="64" y="2"/>
                      </a:lnTo>
                      <a:lnTo>
                        <a:pt x="64" y="3"/>
                      </a:lnTo>
                      <a:lnTo>
                        <a:pt x="64" y="5"/>
                      </a:lnTo>
                      <a:lnTo>
                        <a:pt x="62" y="6"/>
                      </a:lnTo>
                      <a:lnTo>
                        <a:pt x="62" y="7"/>
                      </a:lnTo>
                      <a:lnTo>
                        <a:pt x="65" y="10"/>
                      </a:lnTo>
                      <a:lnTo>
                        <a:pt x="65" y="32"/>
                      </a:lnTo>
                      <a:lnTo>
                        <a:pt x="65" y="31"/>
                      </a:lnTo>
                      <a:lnTo>
                        <a:pt x="64" y="32"/>
                      </a:lnTo>
                      <a:lnTo>
                        <a:pt x="65" y="33"/>
                      </a:lnTo>
                      <a:lnTo>
                        <a:pt x="64" y="34"/>
                      </a:lnTo>
                      <a:lnTo>
                        <a:pt x="65" y="35"/>
                      </a:lnTo>
                      <a:lnTo>
                        <a:pt x="65" y="37"/>
                      </a:lnTo>
                      <a:lnTo>
                        <a:pt x="65" y="38"/>
                      </a:lnTo>
                      <a:lnTo>
                        <a:pt x="64" y="40"/>
                      </a:lnTo>
                      <a:lnTo>
                        <a:pt x="65" y="43"/>
                      </a:lnTo>
                      <a:lnTo>
                        <a:pt x="65" y="44"/>
                      </a:lnTo>
                      <a:lnTo>
                        <a:pt x="63" y="43"/>
                      </a:lnTo>
                      <a:lnTo>
                        <a:pt x="59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6" y="41"/>
                      </a:lnTo>
                      <a:lnTo>
                        <a:pt x="54" y="41"/>
                      </a:lnTo>
                      <a:lnTo>
                        <a:pt x="53" y="41"/>
                      </a:lnTo>
                      <a:lnTo>
                        <a:pt x="52" y="39"/>
                      </a:lnTo>
                      <a:lnTo>
                        <a:pt x="50" y="39"/>
                      </a:lnTo>
                      <a:lnTo>
                        <a:pt x="49" y="39"/>
                      </a:lnTo>
                      <a:lnTo>
                        <a:pt x="47" y="37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Freeform 40"/>
                <p:cNvSpPr>
                  <a:spLocks/>
                </p:cNvSpPr>
                <p:nvPr/>
              </p:nvSpPr>
              <p:spPr bwMode="auto">
                <a:xfrm>
                  <a:off x="2314" y="1463"/>
                  <a:ext cx="608" cy="307"/>
                </a:xfrm>
                <a:custGeom>
                  <a:avLst/>
                  <a:gdLst>
                    <a:gd name="T0" fmla="*/ 0 w 77"/>
                    <a:gd name="T1" fmla="*/ 2147483647 h 38"/>
                    <a:gd name="T2" fmla="*/ 241169817 w 77"/>
                    <a:gd name="T3" fmla="*/ 0 h 38"/>
                    <a:gd name="T4" fmla="*/ 2147483647 w 77"/>
                    <a:gd name="T5" fmla="*/ 289724625 h 38"/>
                    <a:gd name="T6" fmla="*/ 2147483647 w 77"/>
                    <a:gd name="T7" fmla="*/ 581681851 h 38"/>
                    <a:gd name="T8" fmla="*/ 2147483647 w 77"/>
                    <a:gd name="T9" fmla="*/ 581681851 h 38"/>
                    <a:gd name="T10" fmla="*/ 2147483647 w 77"/>
                    <a:gd name="T11" fmla="*/ 581681851 h 38"/>
                    <a:gd name="T12" fmla="*/ 2147483647 w 77"/>
                    <a:gd name="T13" fmla="*/ 581681851 h 38"/>
                    <a:gd name="T14" fmla="*/ 2147483647 w 77"/>
                    <a:gd name="T15" fmla="*/ 853611957 h 38"/>
                    <a:gd name="T16" fmla="*/ 2147483647 w 77"/>
                    <a:gd name="T17" fmla="*/ 853611957 h 38"/>
                    <a:gd name="T18" fmla="*/ 2147483647 w 77"/>
                    <a:gd name="T19" fmla="*/ 853611957 h 38"/>
                    <a:gd name="T20" fmla="*/ 2147483647 w 77"/>
                    <a:gd name="T21" fmla="*/ 707648387 h 38"/>
                    <a:gd name="T22" fmla="*/ 2147483647 w 77"/>
                    <a:gd name="T23" fmla="*/ 707648387 h 38"/>
                    <a:gd name="T24" fmla="*/ 2147483647 w 77"/>
                    <a:gd name="T25" fmla="*/ 707648387 h 38"/>
                    <a:gd name="T26" fmla="*/ 2147483647 w 77"/>
                    <a:gd name="T27" fmla="*/ 1143370845 h 38"/>
                    <a:gd name="T28" fmla="*/ 2147483647 w 77"/>
                    <a:gd name="T29" fmla="*/ 1289334415 h 38"/>
                    <a:gd name="T30" fmla="*/ 2147483647 w 77"/>
                    <a:gd name="T31" fmla="*/ 1433091229 h 38"/>
                    <a:gd name="T32" fmla="*/ 2147483647 w 77"/>
                    <a:gd name="T33" fmla="*/ 1579331664 h 38"/>
                    <a:gd name="T34" fmla="*/ 2147483647 w 77"/>
                    <a:gd name="T35" fmla="*/ 1725329505 h 38"/>
                    <a:gd name="T36" fmla="*/ 2147483647 w 77"/>
                    <a:gd name="T37" fmla="*/ 1869086319 h 38"/>
                    <a:gd name="T38" fmla="*/ 2147483647 w 77"/>
                    <a:gd name="T39" fmla="*/ 2015049954 h 38"/>
                    <a:gd name="T40" fmla="*/ 2147483647 w 77"/>
                    <a:gd name="T41" fmla="*/ 2147483647 h 38"/>
                    <a:gd name="T42" fmla="*/ 2147483647 w 77"/>
                    <a:gd name="T43" fmla="*/ 2147483647 h 38"/>
                    <a:gd name="T44" fmla="*/ 2147483647 w 77"/>
                    <a:gd name="T45" fmla="*/ 2147483647 h 38"/>
                    <a:gd name="T46" fmla="*/ 2147483647 w 77"/>
                    <a:gd name="T47" fmla="*/ 2147483647 h 38"/>
                    <a:gd name="T48" fmla="*/ 2147483647 w 77"/>
                    <a:gd name="T49" fmla="*/ 2147483647 h 38"/>
                    <a:gd name="T50" fmla="*/ 2147483647 w 77"/>
                    <a:gd name="T51" fmla="*/ 2147483647 h 38"/>
                    <a:gd name="T52" fmla="*/ 2147483647 w 77"/>
                    <a:gd name="T53" fmla="*/ 2147483647 h 38"/>
                    <a:gd name="T54" fmla="*/ 2147483647 w 77"/>
                    <a:gd name="T55" fmla="*/ 2147483647 h 38"/>
                    <a:gd name="T56" fmla="*/ 2147483647 w 77"/>
                    <a:gd name="T57" fmla="*/ 2147483647 h 38"/>
                    <a:gd name="T58" fmla="*/ 2147483647 w 77"/>
                    <a:gd name="T59" fmla="*/ 2147483647 h 38"/>
                    <a:gd name="T60" fmla="*/ 2147483647 w 77"/>
                    <a:gd name="T61" fmla="*/ 2147483647 h 38"/>
                    <a:gd name="T62" fmla="*/ 2147483647 w 77"/>
                    <a:gd name="T63" fmla="*/ 2147483647 h 38"/>
                    <a:gd name="T64" fmla="*/ 2147483647 w 77"/>
                    <a:gd name="T65" fmla="*/ 2147483647 h 38"/>
                    <a:gd name="T66" fmla="*/ 2147483647 w 77"/>
                    <a:gd name="T67" fmla="*/ 2147483647 h 38"/>
                    <a:gd name="T68" fmla="*/ 2147483647 w 77"/>
                    <a:gd name="T69" fmla="*/ 2147483647 h 38"/>
                    <a:gd name="T70" fmla="*/ 2147483647 w 77"/>
                    <a:gd name="T71" fmla="*/ 2147483647 h 38"/>
                    <a:gd name="T72" fmla="*/ 2147483647 w 77"/>
                    <a:gd name="T73" fmla="*/ 2147483647 h 38"/>
                    <a:gd name="T74" fmla="*/ 2147483647 w 77"/>
                    <a:gd name="T75" fmla="*/ 2147483647 h 38"/>
                    <a:gd name="T76" fmla="*/ 2147483647 w 77"/>
                    <a:gd name="T77" fmla="*/ 2147483647 h 38"/>
                    <a:gd name="T78" fmla="*/ 2147483647 w 77"/>
                    <a:gd name="T79" fmla="*/ 2147483647 h 38"/>
                    <a:gd name="T80" fmla="*/ 2147483647 w 77"/>
                    <a:gd name="T81" fmla="*/ 2147483647 h 38"/>
                    <a:gd name="T82" fmla="*/ 2147483647 w 77"/>
                    <a:gd name="T83" fmla="*/ 2147483647 h 38"/>
                    <a:gd name="T84" fmla="*/ 2147483647 w 77"/>
                    <a:gd name="T85" fmla="*/ 2147483647 h 38"/>
                    <a:gd name="T86" fmla="*/ 2024750980 w 77"/>
                    <a:gd name="T87" fmla="*/ 2147483647 h 38"/>
                    <a:gd name="T88" fmla="*/ 2024750980 w 77"/>
                    <a:gd name="T89" fmla="*/ 2147483647 h 38"/>
                    <a:gd name="T90" fmla="*/ 0 w 77"/>
                    <a:gd name="T91" fmla="*/ 2147483647 h 38"/>
                    <a:gd name="T92" fmla="*/ 0 w 77"/>
                    <a:gd name="T93" fmla="*/ 2147483647 h 3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7"/>
                    <a:gd name="T142" fmla="*/ 0 h 38"/>
                    <a:gd name="T143" fmla="*/ 77 w 77"/>
                    <a:gd name="T144" fmla="*/ 38 h 3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7" h="38">
                      <a:moveTo>
                        <a:pt x="0" y="23"/>
                      </a:moveTo>
                      <a:lnTo>
                        <a:pt x="2" y="0"/>
                      </a:lnTo>
                      <a:lnTo>
                        <a:pt x="49" y="2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8" y="6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5"/>
                      </a:lnTo>
                      <a:lnTo>
                        <a:pt x="65" y="8"/>
                      </a:lnTo>
                      <a:lnTo>
                        <a:pt x="67" y="9"/>
                      </a:lnTo>
                      <a:lnTo>
                        <a:pt x="67" y="10"/>
                      </a:lnTo>
                      <a:lnTo>
                        <a:pt x="68" y="11"/>
                      </a:lnTo>
                      <a:lnTo>
                        <a:pt x="68" y="12"/>
                      </a:lnTo>
                      <a:lnTo>
                        <a:pt x="68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70" y="17"/>
                      </a:lnTo>
                      <a:lnTo>
                        <a:pt x="70" y="18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2" y="21"/>
                      </a:lnTo>
                      <a:lnTo>
                        <a:pt x="71" y="22"/>
                      </a:lnTo>
                      <a:lnTo>
                        <a:pt x="71" y="24"/>
                      </a:lnTo>
                      <a:lnTo>
                        <a:pt x="72" y="24"/>
                      </a:lnTo>
                      <a:lnTo>
                        <a:pt x="73" y="25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3" y="28"/>
                      </a:lnTo>
                      <a:lnTo>
                        <a:pt x="73" y="29"/>
                      </a:lnTo>
                      <a:lnTo>
                        <a:pt x="73" y="30"/>
                      </a:lnTo>
                      <a:lnTo>
                        <a:pt x="73" y="31"/>
                      </a:lnTo>
                      <a:lnTo>
                        <a:pt x="74" y="32"/>
                      </a:lnTo>
                      <a:lnTo>
                        <a:pt x="75" y="33"/>
                      </a:lnTo>
                      <a:lnTo>
                        <a:pt x="75" y="34"/>
                      </a:lnTo>
                      <a:lnTo>
                        <a:pt x="76" y="36"/>
                      </a:lnTo>
                      <a:lnTo>
                        <a:pt x="77" y="36"/>
                      </a:lnTo>
                      <a:lnTo>
                        <a:pt x="77" y="38"/>
                      </a:lnTo>
                      <a:lnTo>
                        <a:pt x="17" y="36"/>
                      </a:lnTo>
                      <a:lnTo>
                        <a:pt x="17" y="25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Freeform 41"/>
                <p:cNvSpPr>
                  <a:spLocks/>
                </p:cNvSpPr>
                <p:nvPr/>
              </p:nvSpPr>
              <p:spPr bwMode="auto">
                <a:xfrm>
                  <a:off x="2432" y="1747"/>
                  <a:ext cx="545" cy="307"/>
                </a:xfrm>
                <a:custGeom>
                  <a:avLst/>
                  <a:gdLst>
                    <a:gd name="T0" fmla="*/ 241605474 w 69"/>
                    <a:gd name="T1" fmla="*/ 0 h 38"/>
                    <a:gd name="T2" fmla="*/ 2147483647 w 69"/>
                    <a:gd name="T3" fmla="*/ 289724625 h 38"/>
                    <a:gd name="T4" fmla="*/ 2147483647 w 69"/>
                    <a:gd name="T5" fmla="*/ 707648387 h 38"/>
                    <a:gd name="T6" fmla="*/ 2147483647 w 69"/>
                    <a:gd name="T7" fmla="*/ 853611957 h 38"/>
                    <a:gd name="T8" fmla="*/ 2147483647 w 69"/>
                    <a:gd name="T9" fmla="*/ 1143370845 h 38"/>
                    <a:gd name="T10" fmla="*/ 2147483647 w 69"/>
                    <a:gd name="T11" fmla="*/ 1289334415 h 38"/>
                    <a:gd name="T12" fmla="*/ 2147483647 w 69"/>
                    <a:gd name="T13" fmla="*/ 1289334415 h 38"/>
                    <a:gd name="T14" fmla="*/ 2147483647 w 69"/>
                    <a:gd name="T15" fmla="*/ 1579331664 h 38"/>
                    <a:gd name="T16" fmla="*/ 2147483647 w 69"/>
                    <a:gd name="T17" fmla="*/ 1725329505 h 38"/>
                    <a:gd name="T18" fmla="*/ 2147483647 w 69"/>
                    <a:gd name="T19" fmla="*/ 1725329505 h 38"/>
                    <a:gd name="T20" fmla="*/ 2147483647 w 69"/>
                    <a:gd name="T21" fmla="*/ 1725329505 h 38"/>
                    <a:gd name="T22" fmla="*/ 2147483647 w 69"/>
                    <a:gd name="T23" fmla="*/ 2147483647 h 38"/>
                    <a:gd name="T24" fmla="*/ 0 w 69"/>
                    <a:gd name="T25" fmla="*/ 2147483647 h 38"/>
                    <a:gd name="T26" fmla="*/ 241605474 w 69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"/>
                    <a:gd name="T43" fmla="*/ 0 h 38"/>
                    <a:gd name="T44" fmla="*/ 69 w 69"/>
                    <a:gd name="T45" fmla="*/ 38 h 3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" h="38">
                      <a:moveTo>
                        <a:pt x="2" y="0"/>
                      </a:moveTo>
                      <a:lnTo>
                        <a:pt x="62" y="2"/>
                      </a:lnTo>
                      <a:lnTo>
                        <a:pt x="66" y="5"/>
                      </a:lnTo>
                      <a:lnTo>
                        <a:pt x="65" y="6"/>
                      </a:lnTo>
                      <a:lnTo>
                        <a:pt x="64" y="8"/>
                      </a:lnTo>
                      <a:lnTo>
                        <a:pt x="65" y="9"/>
                      </a:lnTo>
                      <a:lnTo>
                        <a:pt x="66" y="9"/>
                      </a:lnTo>
                      <a:lnTo>
                        <a:pt x="67" y="11"/>
                      </a:lnTo>
                      <a:lnTo>
                        <a:pt x="68" y="12"/>
                      </a:lnTo>
                      <a:lnTo>
                        <a:pt x="69" y="12"/>
                      </a:lnTo>
                      <a:lnTo>
                        <a:pt x="69" y="38"/>
                      </a:lnTo>
                      <a:lnTo>
                        <a:pt x="0" y="3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Freeform 42"/>
                <p:cNvSpPr>
                  <a:spLocks/>
                </p:cNvSpPr>
                <p:nvPr/>
              </p:nvSpPr>
              <p:spPr bwMode="auto">
                <a:xfrm>
                  <a:off x="2038" y="2071"/>
                  <a:ext cx="1034" cy="1010"/>
                </a:xfrm>
                <a:custGeom>
                  <a:avLst/>
                  <a:gdLst>
                    <a:gd name="T0" fmla="*/ 2147483647 w 131"/>
                    <a:gd name="T1" fmla="*/ 2147483647 h 128"/>
                    <a:gd name="T2" fmla="*/ 2147483647 w 131"/>
                    <a:gd name="T3" fmla="*/ 2147483647 h 128"/>
                    <a:gd name="T4" fmla="*/ 2147483647 w 131"/>
                    <a:gd name="T5" fmla="*/ 2147483647 h 128"/>
                    <a:gd name="T6" fmla="*/ 2147483647 w 131"/>
                    <a:gd name="T7" fmla="*/ 2147483647 h 128"/>
                    <a:gd name="T8" fmla="*/ 2147483647 w 131"/>
                    <a:gd name="T9" fmla="*/ 2147483647 h 128"/>
                    <a:gd name="T10" fmla="*/ 2147483647 w 131"/>
                    <a:gd name="T11" fmla="*/ 2147483647 h 128"/>
                    <a:gd name="T12" fmla="*/ 2147483647 w 131"/>
                    <a:gd name="T13" fmla="*/ 2147483647 h 128"/>
                    <a:gd name="T14" fmla="*/ 2147483647 w 131"/>
                    <a:gd name="T15" fmla="*/ 2147483647 h 128"/>
                    <a:gd name="T16" fmla="*/ 2147483647 w 131"/>
                    <a:gd name="T17" fmla="*/ 2147483647 h 128"/>
                    <a:gd name="T18" fmla="*/ 2147483647 w 131"/>
                    <a:gd name="T19" fmla="*/ 2147483647 h 128"/>
                    <a:gd name="T20" fmla="*/ 2147483647 w 131"/>
                    <a:gd name="T21" fmla="*/ 2147483647 h 128"/>
                    <a:gd name="T22" fmla="*/ 2147483647 w 131"/>
                    <a:gd name="T23" fmla="*/ 2147483647 h 128"/>
                    <a:gd name="T24" fmla="*/ 2147483647 w 131"/>
                    <a:gd name="T25" fmla="*/ 2147483647 h 128"/>
                    <a:gd name="T26" fmla="*/ 2147483647 w 131"/>
                    <a:gd name="T27" fmla="*/ 2147483647 h 128"/>
                    <a:gd name="T28" fmla="*/ 2147483647 w 131"/>
                    <a:gd name="T29" fmla="*/ 2147483647 h 128"/>
                    <a:gd name="T30" fmla="*/ 2147483647 w 131"/>
                    <a:gd name="T31" fmla="*/ 0 h 128"/>
                    <a:gd name="T32" fmla="*/ 0 w 131"/>
                    <a:gd name="T33" fmla="*/ 2147483647 h 128"/>
                    <a:gd name="T34" fmla="*/ 0 w 131"/>
                    <a:gd name="T35" fmla="*/ 2147483647 h 128"/>
                    <a:gd name="T36" fmla="*/ 482929313 w 131"/>
                    <a:gd name="T37" fmla="*/ 2147483647 h 128"/>
                    <a:gd name="T38" fmla="*/ 1899280097 w 131"/>
                    <a:gd name="T39" fmla="*/ 2147483647 h 128"/>
                    <a:gd name="T40" fmla="*/ 2019470086 w 131"/>
                    <a:gd name="T41" fmla="*/ 2147483647 h 128"/>
                    <a:gd name="T42" fmla="*/ 2147483647 w 131"/>
                    <a:gd name="T43" fmla="*/ 2147483647 h 128"/>
                    <a:gd name="T44" fmla="*/ 2147483647 w 131"/>
                    <a:gd name="T45" fmla="*/ 2147483647 h 128"/>
                    <a:gd name="T46" fmla="*/ 2147483647 w 131"/>
                    <a:gd name="T47" fmla="*/ 2147483647 h 128"/>
                    <a:gd name="T48" fmla="*/ 2147483647 w 131"/>
                    <a:gd name="T49" fmla="*/ 2147483647 h 128"/>
                    <a:gd name="T50" fmla="*/ 2147483647 w 131"/>
                    <a:gd name="T51" fmla="*/ 2147483647 h 128"/>
                    <a:gd name="T52" fmla="*/ 2147483647 w 131"/>
                    <a:gd name="T53" fmla="*/ 2147483647 h 128"/>
                    <a:gd name="T54" fmla="*/ 2147483647 w 131"/>
                    <a:gd name="T55" fmla="*/ 2147483647 h 128"/>
                    <a:gd name="T56" fmla="*/ 2147483647 w 131"/>
                    <a:gd name="T57" fmla="*/ 2147483647 h 128"/>
                    <a:gd name="T58" fmla="*/ 2147483647 w 131"/>
                    <a:gd name="T59" fmla="*/ 2147483647 h 128"/>
                    <a:gd name="T60" fmla="*/ 2147483647 w 131"/>
                    <a:gd name="T61" fmla="*/ 2147483647 h 128"/>
                    <a:gd name="T62" fmla="*/ 2147483647 w 131"/>
                    <a:gd name="T63" fmla="*/ 2147483647 h 128"/>
                    <a:gd name="T64" fmla="*/ 2147483647 w 131"/>
                    <a:gd name="T65" fmla="*/ 2147483647 h 128"/>
                    <a:gd name="T66" fmla="*/ 2147483647 w 131"/>
                    <a:gd name="T67" fmla="*/ 2147483647 h 128"/>
                    <a:gd name="T68" fmla="*/ 2147483647 w 131"/>
                    <a:gd name="T69" fmla="*/ 2147483647 h 128"/>
                    <a:gd name="T70" fmla="*/ 2147483647 w 131"/>
                    <a:gd name="T71" fmla="*/ 2147483647 h 128"/>
                    <a:gd name="T72" fmla="*/ 2147483647 w 131"/>
                    <a:gd name="T73" fmla="*/ 2147483647 h 128"/>
                    <a:gd name="T74" fmla="*/ 2147483647 w 131"/>
                    <a:gd name="T75" fmla="*/ 2147483647 h 128"/>
                    <a:gd name="T76" fmla="*/ 2147483647 w 131"/>
                    <a:gd name="T77" fmla="*/ 2147483647 h 128"/>
                    <a:gd name="T78" fmla="*/ 2147483647 w 131"/>
                    <a:gd name="T79" fmla="*/ 2147483647 h 128"/>
                    <a:gd name="T80" fmla="*/ 2147483647 w 131"/>
                    <a:gd name="T81" fmla="*/ 2147483647 h 128"/>
                    <a:gd name="T82" fmla="*/ 2147483647 w 131"/>
                    <a:gd name="T83" fmla="*/ 2147483647 h 128"/>
                    <a:gd name="T84" fmla="*/ 2147483647 w 131"/>
                    <a:gd name="T85" fmla="*/ 2147483647 h 128"/>
                    <a:gd name="T86" fmla="*/ 2147483647 w 131"/>
                    <a:gd name="T87" fmla="*/ 2147483647 h 128"/>
                    <a:gd name="T88" fmla="*/ 2147483647 w 131"/>
                    <a:gd name="T89" fmla="*/ 2147483647 h 128"/>
                    <a:gd name="T90" fmla="*/ 2147483647 w 131"/>
                    <a:gd name="T91" fmla="*/ 2147483647 h 128"/>
                    <a:gd name="T92" fmla="*/ 2147483647 w 131"/>
                    <a:gd name="T93" fmla="*/ 2147483647 h 128"/>
                    <a:gd name="T94" fmla="*/ 2147483647 w 131"/>
                    <a:gd name="T95" fmla="*/ 2147483647 h 128"/>
                    <a:gd name="T96" fmla="*/ 2147483647 w 131"/>
                    <a:gd name="T97" fmla="*/ 2147483647 h 128"/>
                    <a:gd name="T98" fmla="*/ 2147483647 w 131"/>
                    <a:gd name="T99" fmla="*/ 2147483647 h 128"/>
                    <a:gd name="T100" fmla="*/ 2147483647 w 131"/>
                    <a:gd name="T101" fmla="*/ 2147483647 h 128"/>
                    <a:gd name="T102" fmla="*/ 2147483647 w 131"/>
                    <a:gd name="T103" fmla="*/ 2147483647 h 128"/>
                    <a:gd name="T104" fmla="*/ 2147483647 w 131"/>
                    <a:gd name="T105" fmla="*/ 2147483647 h 128"/>
                    <a:gd name="T106" fmla="*/ 2147483647 w 131"/>
                    <a:gd name="T107" fmla="*/ 2147483647 h 128"/>
                    <a:gd name="T108" fmla="*/ 2147483647 w 131"/>
                    <a:gd name="T109" fmla="*/ 2147483647 h 128"/>
                    <a:gd name="T110" fmla="*/ 2147483647 w 131"/>
                    <a:gd name="T111" fmla="*/ 2147483647 h 128"/>
                    <a:gd name="T112" fmla="*/ 2147483647 w 131"/>
                    <a:gd name="T113" fmla="*/ 2147483647 h 128"/>
                    <a:gd name="T114" fmla="*/ 2147483647 w 131"/>
                    <a:gd name="T115" fmla="*/ 2147483647 h 128"/>
                    <a:gd name="T116" fmla="*/ 2147483647 w 131"/>
                    <a:gd name="T117" fmla="*/ 2147483647 h 128"/>
                    <a:gd name="T118" fmla="*/ 2147483647 w 131"/>
                    <a:gd name="T119" fmla="*/ 2147483647 h 1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31"/>
                    <a:gd name="T181" fmla="*/ 0 h 128"/>
                    <a:gd name="T182" fmla="*/ 131 w 131"/>
                    <a:gd name="T183" fmla="*/ 128 h 1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31" h="128">
                      <a:moveTo>
                        <a:pt x="121" y="36"/>
                      </a:moveTo>
                      <a:lnTo>
                        <a:pt x="120" y="36"/>
                      </a:lnTo>
                      <a:lnTo>
                        <a:pt x="119" y="36"/>
                      </a:lnTo>
                      <a:lnTo>
                        <a:pt x="114" y="33"/>
                      </a:lnTo>
                      <a:lnTo>
                        <a:pt x="112" y="34"/>
                      </a:lnTo>
                      <a:lnTo>
                        <a:pt x="110" y="33"/>
                      </a:lnTo>
                      <a:lnTo>
                        <a:pt x="109" y="34"/>
                      </a:lnTo>
                      <a:lnTo>
                        <a:pt x="107" y="34"/>
                      </a:lnTo>
                      <a:lnTo>
                        <a:pt x="105" y="34"/>
                      </a:lnTo>
                      <a:lnTo>
                        <a:pt x="104" y="35"/>
                      </a:lnTo>
                      <a:lnTo>
                        <a:pt x="103" y="36"/>
                      </a:lnTo>
                      <a:lnTo>
                        <a:pt x="101" y="35"/>
                      </a:lnTo>
                      <a:lnTo>
                        <a:pt x="100" y="34"/>
                      </a:lnTo>
                      <a:lnTo>
                        <a:pt x="101" y="34"/>
                      </a:lnTo>
                      <a:lnTo>
                        <a:pt x="100" y="34"/>
                      </a:lnTo>
                      <a:lnTo>
                        <a:pt x="99" y="34"/>
                      </a:lnTo>
                      <a:lnTo>
                        <a:pt x="98" y="34"/>
                      </a:lnTo>
                      <a:lnTo>
                        <a:pt x="98" y="33"/>
                      </a:lnTo>
                      <a:lnTo>
                        <a:pt x="97" y="33"/>
                      </a:lnTo>
                      <a:lnTo>
                        <a:pt x="96" y="34"/>
                      </a:lnTo>
                      <a:lnTo>
                        <a:pt x="96" y="35"/>
                      </a:lnTo>
                      <a:lnTo>
                        <a:pt x="95" y="36"/>
                      </a:lnTo>
                      <a:lnTo>
                        <a:pt x="95" y="35"/>
                      </a:lnTo>
                      <a:lnTo>
                        <a:pt x="95" y="34"/>
                      </a:lnTo>
                      <a:lnTo>
                        <a:pt x="94" y="34"/>
                      </a:lnTo>
                      <a:lnTo>
                        <a:pt x="93" y="34"/>
                      </a:lnTo>
                      <a:lnTo>
                        <a:pt x="92" y="34"/>
                      </a:lnTo>
                      <a:lnTo>
                        <a:pt x="90" y="33"/>
                      </a:lnTo>
                      <a:lnTo>
                        <a:pt x="89" y="33"/>
                      </a:lnTo>
                      <a:lnTo>
                        <a:pt x="89" y="34"/>
                      </a:lnTo>
                      <a:lnTo>
                        <a:pt x="87" y="34"/>
                      </a:lnTo>
                      <a:lnTo>
                        <a:pt x="87" y="32"/>
                      </a:lnTo>
                      <a:lnTo>
                        <a:pt x="86" y="31"/>
                      </a:lnTo>
                      <a:lnTo>
                        <a:pt x="83" y="31"/>
                      </a:lnTo>
                      <a:lnTo>
                        <a:pt x="82" y="31"/>
                      </a:lnTo>
                      <a:lnTo>
                        <a:pt x="81" y="30"/>
                      </a:lnTo>
                      <a:lnTo>
                        <a:pt x="80" y="30"/>
                      </a:lnTo>
                      <a:lnTo>
                        <a:pt x="79" y="30"/>
                      </a:lnTo>
                      <a:lnTo>
                        <a:pt x="76" y="29"/>
                      </a:lnTo>
                      <a:lnTo>
                        <a:pt x="75" y="28"/>
                      </a:lnTo>
                      <a:lnTo>
                        <a:pt x="75" y="27"/>
                      </a:lnTo>
                      <a:lnTo>
                        <a:pt x="74" y="27"/>
                      </a:lnTo>
                      <a:lnTo>
                        <a:pt x="73" y="27"/>
                      </a:lnTo>
                      <a:lnTo>
                        <a:pt x="71" y="27"/>
                      </a:lnTo>
                      <a:lnTo>
                        <a:pt x="69" y="25"/>
                      </a:lnTo>
                      <a:lnTo>
                        <a:pt x="68" y="25"/>
                      </a:lnTo>
                      <a:lnTo>
                        <a:pt x="68" y="2"/>
                      </a:lnTo>
                      <a:lnTo>
                        <a:pt x="40" y="0"/>
                      </a:lnTo>
                      <a:lnTo>
                        <a:pt x="35" y="54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1" y="53"/>
                      </a:lnTo>
                      <a:lnTo>
                        <a:pt x="2" y="54"/>
                      </a:lnTo>
                      <a:lnTo>
                        <a:pt x="3" y="55"/>
                      </a:lnTo>
                      <a:lnTo>
                        <a:pt x="4" y="57"/>
                      </a:lnTo>
                      <a:lnTo>
                        <a:pt x="5" y="58"/>
                      </a:lnTo>
                      <a:lnTo>
                        <a:pt x="11" y="65"/>
                      </a:lnTo>
                      <a:lnTo>
                        <a:pt x="15" y="68"/>
                      </a:lnTo>
                      <a:lnTo>
                        <a:pt x="16" y="69"/>
                      </a:lnTo>
                      <a:lnTo>
                        <a:pt x="16" y="70"/>
                      </a:lnTo>
                      <a:lnTo>
                        <a:pt x="16" y="71"/>
                      </a:lnTo>
                      <a:lnTo>
                        <a:pt x="17" y="73"/>
                      </a:lnTo>
                      <a:lnTo>
                        <a:pt x="17" y="77"/>
                      </a:lnTo>
                      <a:lnTo>
                        <a:pt x="18" y="78"/>
                      </a:lnTo>
                      <a:lnTo>
                        <a:pt x="19" y="81"/>
                      </a:lnTo>
                      <a:lnTo>
                        <a:pt x="26" y="86"/>
                      </a:lnTo>
                      <a:lnTo>
                        <a:pt x="31" y="89"/>
                      </a:lnTo>
                      <a:lnTo>
                        <a:pt x="32" y="89"/>
                      </a:lnTo>
                      <a:lnTo>
                        <a:pt x="33" y="88"/>
                      </a:lnTo>
                      <a:lnTo>
                        <a:pt x="34" y="87"/>
                      </a:lnTo>
                      <a:lnTo>
                        <a:pt x="35" y="86"/>
                      </a:lnTo>
                      <a:lnTo>
                        <a:pt x="37" y="82"/>
                      </a:lnTo>
                      <a:lnTo>
                        <a:pt x="38" y="80"/>
                      </a:lnTo>
                      <a:lnTo>
                        <a:pt x="39" y="80"/>
                      </a:lnTo>
                      <a:lnTo>
                        <a:pt x="40" y="80"/>
                      </a:lnTo>
                      <a:lnTo>
                        <a:pt x="41" y="80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3" y="80"/>
                      </a:lnTo>
                      <a:lnTo>
                        <a:pt x="46" y="80"/>
                      </a:lnTo>
                      <a:lnTo>
                        <a:pt x="47" y="81"/>
                      </a:lnTo>
                      <a:lnTo>
                        <a:pt x="48" y="81"/>
                      </a:lnTo>
                      <a:lnTo>
                        <a:pt x="49" y="81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2" y="84"/>
                      </a:lnTo>
                      <a:lnTo>
                        <a:pt x="53" y="84"/>
                      </a:lnTo>
                      <a:lnTo>
                        <a:pt x="54" y="85"/>
                      </a:lnTo>
                      <a:lnTo>
                        <a:pt x="55" y="86"/>
                      </a:lnTo>
                      <a:lnTo>
                        <a:pt x="57" y="88"/>
                      </a:lnTo>
                      <a:lnTo>
                        <a:pt x="58" y="89"/>
                      </a:lnTo>
                      <a:lnTo>
                        <a:pt x="58" y="90"/>
                      </a:lnTo>
                      <a:lnTo>
                        <a:pt x="61" y="98"/>
                      </a:lnTo>
                      <a:lnTo>
                        <a:pt x="61" y="99"/>
                      </a:lnTo>
                      <a:lnTo>
                        <a:pt x="65" y="103"/>
                      </a:lnTo>
                      <a:lnTo>
                        <a:pt x="65" y="104"/>
                      </a:lnTo>
                      <a:lnTo>
                        <a:pt x="67" y="106"/>
                      </a:lnTo>
                      <a:lnTo>
                        <a:pt x="68" y="107"/>
                      </a:lnTo>
                      <a:lnTo>
                        <a:pt x="69" y="108"/>
                      </a:lnTo>
                      <a:lnTo>
                        <a:pt x="69" y="111"/>
                      </a:lnTo>
                      <a:lnTo>
                        <a:pt x="70" y="112"/>
                      </a:lnTo>
                      <a:lnTo>
                        <a:pt x="70" y="114"/>
                      </a:lnTo>
                      <a:lnTo>
                        <a:pt x="71" y="115"/>
                      </a:lnTo>
                      <a:lnTo>
                        <a:pt x="73" y="120"/>
                      </a:lnTo>
                      <a:lnTo>
                        <a:pt x="73" y="121"/>
                      </a:lnTo>
                      <a:lnTo>
                        <a:pt x="75" y="121"/>
                      </a:lnTo>
                      <a:lnTo>
                        <a:pt x="77" y="123"/>
                      </a:lnTo>
                      <a:lnTo>
                        <a:pt x="79" y="123"/>
                      </a:lnTo>
                      <a:lnTo>
                        <a:pt x="82" y="125"/>
                      </a:lnTo>
                      <a:lnTo>
                        <a:pt x="87" y="126"/>
                      </a:lnTo>
                      <a:lnTo>
                        <a:pt x="88" y="126"/>
                      </a:lnTo>
                      <a:lnTo>
                        <a:pt x="90" y="128"/>
                      </a:lnTo>
                      <a:lnTo>
                        <a:pt x="91" y="128"/>
                      </a:lnTo>
                      <a:lnTo>
                        <a:pt x="92" y="127"/>
                      </a:lnTo>
                      <a:lnTo>
                        <a:pt x="94" y="127"/>
                      </a:lnTo>
                      <a:lnTo>
                        <a:pt x="94" y="126"/>
                      </a:lnTo>
                      <a:lnTo>
                        <a:pt x="93" y="126"/>
                      </a:lnTo>
                      <a:lnTo>
                        <a:pt x="93" y="125"/>
                      </a:lnTo>
                      <a:lnTo>
                        <a:pt x="92" y="124"/>
                      </a:lnTo>
                      <a:lnTo>
                        <a:pt x="91" y="119"/>
                      </a:lnTo>
                      <a:lnTo>
                        <a:pt x="90" y="116"/>
                      </a:lnTo>
                      <a:lnTo>
                        <a:pt x="91" y="113"/>
                      </a:lnTo>
                      <a:lnTo>
                        <a:pt x="91" y="112"/>
                      </a:lnTo>
                      <a:lnTo>
                        <a:pt x="90" y="112"/>
                      </a:lnTo>
                      <a:lnTo>
                        <a:pt x="90" y="111"/>
                      </a:lnTo>
                      <a:lnTo>
                        <a:pt x="92" y="110"/>
                      </a:lnTo>
                      <a:lnTo>
                        <a:pt x="93" y="107"/>
                      </a:lnTo>
                      <a:lnTo>
                        <a:pt x="92" y="107"/>
                      </a:lnTo>
                      <a:lnTo>
                        <a:pt x="92" y="105"/>
                      </a:lnTo>
                      <a:lnTo>
                        <a:pt x="92" y="104"/>
                      </a:lnTo>
                      <a:lnTo>
                        <a:pt x="93" y="105"/>
                      </a:lnTo>
                      <a:lnTo>
                        <a:pt x="95" y="104"/>
                      </a:lnTo>
                      <a:lnTo>
                        <a:pt x="95" y="102"/>
                      </a:lnTo>
                      <a:lnTo>
                        <a:pt x="95" y="101"/>
                      </a:lnTo>
                      <a:lnTo>
                        <a:pt x="96" y="101"/>
                      </a:lnTo>
                      <a:lnTo>
                        <a:pt x="97" y="101"/>
                      </a:lnTo>
                      <a:lnTo>
                        <a:pt x="98" y="101"/>
                      </a:lnTo>
                      <a:lnTo>
                        <a:pt x="98" y="100"/>
                      </a:lnTo>
                      <a:lnTo>
                        <a:pt x="98" y="99"/>
                      </a:lnTo>
                      <a:lnTo>
                        <a:pt x="99" y="99"/>
                      </a:lnTo>
                      <a:lnTo>
                        <a:pt x="102" y="98"/>
                      </a:lnTo>
                      <a:lnTo>
                        <a:pt x="100" y="97"/>
                      </a:lnTo>
                      <a:lnTo>
                        <a:pt x="100" y="96"/>
                      </a:lnTo>
                      <a:lnTo>
                        <a:pt x="103" y="96"/>
                      </a:lnTo>
                      <a:lnTo>
                        <a:pt x="103" y="95"/>
                      </a:lnTo>
                      <a:lnTo>
                        <a:pt x="104" y="95"/>
                      </a:lnTo>
                      <a:lnTo>
                        <a:pt x="104" y="96"/>
                      </a:lnTo>
                      <a:lnTo>
                        <a:pt x="105" y="96"/>
                      </a:lnTo>
                      <a:lnTo>
                        <a:pt x="108" y="95"/>
                      </a:lnTo>
                      <a:lnTo>
                        <a:pt x="114" y="91"/>
                      </a:lnTo>
                      <a:lnTo>
                        <a:pt x="115" y="89"/>
                      </a:lnTo>
                      <a:lnTo>
                        <a:pt x="118" y="87"/>
                      </a:lnTo>
                      <a:lnTo>
                        <a:pt x="118" y="86"/>
                      </a:lnTo>
                      <a:lnTo>
                        <a:pt x="117" y="85"/>
                      </a:lnTo>
                      <a:lnTo>
                        <a:pt x="117" y="83"/>
                      </a:lnTo>
                      <a:lnTo>
                        <a:pt x="119" y="83"/>
                      </a:lnTo>
                      <a:lnTo>
                        <a:pt x="119" y="84"/>
                      </a:lnTo>
                      <a:lnTo>
                        <a:pt x="119" y="85"/>
                      </a:lnTo>
                      <a:lnTo>
                        <a:pt x="121" y="84"/>
                      </a:lnTo>
                      <a:lnTo>
                        <a:pt x="121" y="85"/>
                      </a:lnTo>
                      <a:lnTo>
                        <a:pt x="126" y="83"/>
                      </a:lnTo>
                      <a:lnTo>
                        <a:pt x="128" y="83"/>
                      </a:lnTo>
                      <a:lnTo>
                        <a:pt x="128" y="82"/>
                      </a:lnTo>
                      <a:lnTo>
                        <a:pt x="127" y="81"/>
                      </a:lnTo>
                      <a:lnTo>
                        <a:pt x="128" y="81"/>
                      </a:lnTo>
                      <a:lnTo>
                        <a:pt x="128" y="80"/>
                      </a:lnTo>
                      <a:lnTo>
                        <a:pt x="129" y="79"/>
                      </a:lnTo>
                      <a:lnTo>
                        <a:pt x="130" y="77"/>
                      </a:lnTo>
                      <a:lnTo>
                        <a:pt x="129" y="76"/>
                      </a:lnTo>
                      <a:lnTo>
                        <a:pt x="129" y="75"/>
                      </a:lnTo>
                      <a:lnTo>
                        <a:pt x="129" y="74"/>
                      </a:lnTo>
                      <a:lnTo>
                        <a:pt x="129" y="72"/>
                      </a:lnTo>
                      <a:lnTo>
                        <a:pt x="130" y="72"/>
                      </a:lnTo>
                      <a:lnTo>
                        <a:pt x="130" y="70"/>
                      </a:lnTo>
                      <a:lnTo>
                        <a:pt x="131" y="68"/>
                      </a:lnTo>
                      <a:lnTo>
                        <a:pt x="131" y="67"/>
                      </a:lnTo>
                      <a:lnTo>
                        <a:pt x="130" y="65"/>
                      </a:lnTo>
                      <a:lnTo>
                        <a:pt x="130" y="64"/>
                      </a:lnTo>
                      <a:lnTo>
                        <a:pt x="129" y="64"/>
                      </a:lnTo>
                      <a:lnTo>
                        <a:pt x="130" y="63"/>
                      </a:lnTo>
                      <a:lnTo>
                        <a:pt x="129" y="62"/>
                      </a:lnTo>
                      <a:lnTo>
                        <a:pt x="129" y="61"/>
                      </a:lnTo>
                      <a:lnTo>
                        <a:pt x="128" y="61"/>
                      </a:lnTo>
                      <a:lnTo>
                        <a:pt x="128" y="60"/>
                      </a:lnTo>
                      <a:lnTo>
                        <a:pt x="128" y="59"/>
                      </a:lnTo>
                      <a:lnTo>
                        <a:pt x="127" y="57"/>
                      </a:lnTo>
                      <a:lnTo>
                        <a:pt x="126" y="56"/>
                      </a:lnTo>
                      <a:lnTo>
                        <a:pt x="125" y="55"/>
                      </a:lnTo>
                      <a:lnTo>
                        <a:pt x="125" y="44"/>
                      </a:lnTo>
                      <a:lnTo>
                        <a:pt x="125" y="37"/>
                      </a:lnTo>
                      <a:lnTo>
                        <a:pt x="124" y="37"/>
                      </a:lnTo>
                      <a:lnTo>
                        <a:pt x="122" y="37"/>
                      </a:lnTo>
                      <a:lnTo>
                        <a:pt x="121" y="36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Freeform 43"/>
                <p:cNvSpPr>
                  <a:spLocks/>
                </p:cNvSpPr>
                <p:nvPr/>
              </p:nvSpPr>
              <p:spPr bwMode="auto">
                <a:xfrm>
                  <a:off x="2795" y="887"/>
                  <a:ext cx="490" cy="552"/>
                </a:xfrm>
                <a:custGeom>
                  <a:avLst/>
                  <a:gdLst>
                    <a:gd name="T0" fmla="*/ 714474019 w 62"/>
                    <a:gd name="T1" fmla="*/ 2147483647 h 70"/>
                    <a:gd name="T2" fmla="*/ 366023140 w 62"/>
                    <a:gd name="T3" fmla="*/ 2147483647 h 70"/>
                    <a:gd name="T4" fmla="*/ 608466115 w 62"/>
                    <a:gd name="T5" fmla="*/ 2147483647 h 70"/>
                    <a:gd name="T6" fmla="*/ 608466115 w 62"/>
                    <a:gd name="T7" fmla="*/ 2147483647 h 70"/>
                    <a:gd name="T8" fmla="*/ 487351716 w 62"/>
                    <a:gd name="T9" fmla="*/ 2147483647 h 70"/>
                    <a:gd name="T10" fmla="*/ 487351716 w 62"/>
                    <a:gd name="T11" fmla="*/ 2147483647 h 70"/>
                    <a:gd name="T12" fmla="*/ 366023140 w 62"/>
                    <a:gd name="T13" fmla="*/ 2147483647 h 70"/>
                    <a:gd name="T14" fmla="*/ 242719927 w 62"/>
                    <a:gd name="T15" fmla="*/ 2123769035 h 70"/>
                    <a:gd name="T16" fmla="*/ 121360181 w 62"/>
                    <a:gd name="T17" fmla="*/ 1300906120 h 70"/>
                    <a:gd name="T18" fmla="*/ 121360181 w 62"/>
                    <a:gd name="T19" fmla="*/ 942366396 h 70"/>
                    <a:gd name="T20" fmla="*/ 0 w 62"/>
                    <a:gd name="T21" fmla="*/ 584069812 h 70"/>
                    <a:gd name="T22" fmla="*/ 1918270391 w 62"/>
                    <a:gd name="T23" fmla="*/ 239005898 h 70"/>
                    <a:gd name="T24" fmla="*/ 2147483647 w 62"/>
                    <a:gd name="T25" fmla="*/ 0 h 70"/>
                    <a:gd name="T26" fmla="*/ 2147483647 w 62"/>
                    <a:gd name="T27" fmla="*/ 477799505 h 70"/>
                    <a:gd name="T28" fmla="*/ 2147483647 w 62"/>
                    <a:gd name="T29" fmla="*/ 822862915 h 70"/>
                    <a:gd name="T30" fmla="*/ 2147483647 w 62"/>
                    <a:gd name="T31" fmla="*/ 942366396 h 70"/>
                    <a:gd name="T32" fmla="*/ 2147483647 w 62"/>
                    <a:gd name="T33" fmla="*/ 1061869310 h 70"/>
                    <a:gd name="T34" fmla="*/ 2147483647 w 62"/>
                    <a:gd name="T35" fmla="*/ 1061869310 h 70"/>
                    <a:gd name="T36" fmla="*/ 2147483647 w 62"/>
                    <a:gd name="T37" fmla="*/ 1181403135 h 70"/>
                    <a:gd name="T38" fmla="*/ 2147483647 w 62"/>
                    <a:gd name="T39" fmla="*/ 1061869310 h 70"/>
                    <a:gd name="T40" fmla="*/ 2147483647 w 62"/>
                    <a:gd name="T41" fmla="*/ 1061869310 h 70"/>
                    <a:gd name="T42" fmla="*/ 2147483647 w 62"/>
                    <a:gd name="T43" fmla="*/ 1181403135 h 70"/>
                    <a:gd name="T44" fmla="*/ 2147483647 w 62"/>
                    <a:gd name="T45" fmla="*/ 1300906120 h 70"/>
                    <a:gd name="T46" fmla="*/ 2147483647 w 62"/>
                    <a:gd name="T47" fmla="*/ 1420165334 h 70"/>
                    <a:gd name="T48" fmla="*/ 2147483647 w 62"/>
                    <a:gd name="T49" fmla="*/ 1420165334 h 70"/>
                    <a:gd name="T50" fmla="*/ 2147483647 w 62"/>
                    <a:gd name="T51" fmla="*/ 1420165334 h 70"/>
                    <a:gd name="T52" fmla="*/ 2147483647 w 62"/>
                    <a:gd name="T53" fmla="*/ 1539668318 h 70"/>
                    <a:gd name="T54" fmla="*/ 2147483647 w 62"/>
                    <a:gd name="T55" fmla="*/ 1765473011 h 70"/>
                    <a:gd name="T56" fmla="*/ 2147483647 w 62"/>
                    <a:gd name="T57" fmla="*/ 1644048277 h 70"/>
                    <a:gd name="T58" fmla="*/ 2147483647 w 62"/>
                    <a:gd name="T59" fmla="*/ 1539668318 h 70"/>
                    <a:gd name="T60" fmla="*/ 2147483647 w 62"/>
                    <a:gd name="T61" fmla="*/ 1644048277 h 70"/>
                    <a:gd name="T62" fmla="*/ 2147483647 w 62"/>
                    <a:gd name="T63" fmla="*/ 1644048277 h 70"/>
                    <a:gd name="T64" fmla="*/ 2147483647 w 62"/>
                    <a:gd name="T65" fmla="*/ 1644048277 h 70"/>
                    <a:gd name="T66" fmla="*/ 2147483647 w 62"/>
                    <a:gd name="T67" fmla="*/ 1765473011 h 70"/>
                    <a:gd name="T68" fmla="*/ 2147483647 w 62"/>
                    <a:gd name="T69" fmla="*/ 2004235209 h 70"/>
                    <a:gd name="T70" fmla="*/ 2147483647 w 62"/>
                    <a:gd name="T71" fmla="*/ 2147483647 h 70"/>
                    <a:gd name="T72" fmla="*/ 2147483647 w 62"/>
                    <a:gd name="T73" fmla="*/ 2147483647 h 70"/>
                    <a:gd name="T74" fmla="*/ 2147483647 w 62"/>
                    <a:gd name="T75" fmla="*/ 2147483647 h 70"/>
                    <a:gd name="T76" fmla="*/ 2147483647 w 62"/>
                    <a:gd name="T77" fmla="*/ 2147483647 h 70"/>
                    <a:gd name="T78" fmla="*/ 2147483647 w 62"/>
                    <a:gd name="T79" fmla="*/ 2147483647 h 70"/>
                    <a:gd name="T80" fmla="*/ 2147483647 w 62"/>
                    <a:gd name="T81" fmla="*/ 2147483647 h 70"/>
                    <a:gd name="T82" fmla="*/ 2147483647 w 62"/>
                    <a:gd name="T83" fmla="*/ 2147483647 h 70"/>
                    <a:gd name="T84" fmla="*/ 2147483647 w 62"/>
                    <a:gd name="T85" fmla="*/ 2147483647 h 70"/>
                    <a:gd name="T86" fmla="*/ 2147483647 w 62"/>
                    <a:gd name="T87" fmla="*/ 2147483647 h 70"/>
                    <a:gd name="T88" fmla="*/ 2147483647 w 62"/>
                    <a:gd name="T89" fmla="*/ 2147483647 h 70"/>
                    <a:gd name="T90" fmla="*/ 2147483647 w 62"/>
                    <a:gd name="T91" fmla="*/ 2147483647 h 70"/>
                    <a:gd name="T92" fmla="*/ 2147483647 w 62"/>
                    <a:gd name="T93" fmla="*/ 2147483647 h 70"/>
                    <a:gd name="T94" fmla="*/ 2147483647 w 62"/>
                    <a:gd name="T95" fmla="*/ 2147483647 h 70"/>
                    <a:gd name="T96" fmla="*/ 2147483647 w 62"/>
                    <a:gd name="T97" fmla="*/ 2147483647 h 70"/>
                    <a:gd name="T98" fmla="*/ 2147483647 w 62"/>
                    <a:gd name="T99" fmla="*/ 2147483647 h 70"/>
                    <a:gd name="T100" fmla="*/ 2147483647 w 62"/>
                    <a:gd name="T101" fmla="*/ 2147483647 h 70"/>
                    <a:gd name="T102" fmla="*/ 2147483647 w 62"/>
                    <a:gd name="T103" fmla="*/ 2147483647 h 70"/>
                    <a:gd name="T104" fmla="*/ 714474019 w 62"/>
                    <a:gd name="T105" fmla="*/ 2147483647 h 7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"/>
                    <a:gd name="T160" fmla="*/ 0 h 70"/>
                    <a:gd name="T161" fmla="*/ 62 w 62"/>
                    <a:gd name="T162" fmla="*/ 70 h 7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" h="70">
                      <a:moveTo>
                        <a:pt x="6" y="70"/>
                      </a:moveTo>
                      <a:lnTo>
                        <a:pt x="6" y="48"/>
                      </a:lnTo>
                      <a:lnTo>
                        <a:pt x="3" y="45"/>
                      </a:lnTo>
                      <a:lnTo>
                        <a:pt x="3" y="44"/>
                      </a:lnTo>
                      <a:lnTo>
                        <a:pt x="5" y="43"/>
                      </a:lnTo>
                      <a:lnTo>
                        <a:pt x="5" y="41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3" y="29"/>
                      </a:lnTo>
                      <a:lnTo>
                        <a:pt x="3" y="23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1"/>
                      </a:lnTo>
                      <a:lnTo>
                        <a:pt x="20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2" y="8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9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0" y="9"/>
                      </a:lnTo>
                      <a:lnTo>
                        <a:pt x="34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9" y="13"/>
                      </a:lnTo>
                      <a:lnTo>
                        <a:pt x="40" y="12"/>
                      </a:lnTo>
                      <a:lnTo>
                        <a:pt x="40" y="11"/>
                      </a:lnTo>
                      <a:lnTo>
                        <a:pt x="41" y="12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4" y="14"/>
                      </a:lnTo>
                      <a:lnTo>
                        <a:pt x="45" y="15"/>
                      </a:lnTo>
                      <a:lnTo>
                        <a:pt x="46" y="15"/>
                      </a:lnTo>
                      <a:lnTo>
                        <a:pt x="47" y="14"/>
                      </a:lnTo>
                      <a:lnTo>
                        <a:pt x="50" y="12"/>
                      </a:lnTo>
                      <a:lnTo>
                        <a:pt x="51" y="13"/>
                      </a:lnTo>
                      <a:lnTo>
                        <a:pt x="52" y="14"/>
                      </a:lnTo>
                      <a:lnTo>
                        <a:pt x="56" y="14"/>
                      </a:lnTo>
                      <a:lnTo>
                        <a:pt x="57" y="14"/>
                      </a:lnTo>
                      <a:lnTo>
                        <a:pt x="58" y="14"/>
                      </a:lnTo>
                      <a:lnTo>
                        <a:pt x="59" y="15"/>
                      </a:lnTo>
                      <a:lnTo>
                        <a:pt x="60" y="14"/>
                      </a:lnTo>
                      <a:lnTo>
                        <a:pt x="62" y="14"/>
                      </a:lnTo>
                      <a:lnTo>
                        <a:pt x="61" y="15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5" y="18"/>
                      </a:lnTo>
                      <a:lnTo>
                        <a:pt x="54" y="19"/>
                      </a:lnTo>
                      <a:lnTo>
                        <a:pt x="52" y="20"/>
                      </a:lnTo>
                      <a:lnTo>
                        <a:pt x="51" y="21"/>
                      </a:lnTo>
                      <a:lnTo>
                        <a:pt x="47" y="25"/>
                      </a:lnTo>
                      <a:lnTo>
                        <a:pt x="41" y="30"/>
                      </a:lnTo>
                      <a:lnTo>
                        <a:pt x="41" y="31"/>
                      </a:lnTo>
                      <a:lnTo>
                        <a:pt x="40" y="32"/>
                      </a:lnTo>
                      <a:lnTo>
                        <a:pt x="40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41"/>
                      </a:lnTo>
                      <a:lnTo>
                        <a:pt x="37" y="42"/>
                      </a:lnTo>
                      <a:lnTo>
                        <a:pt x="36" y="42"/>
                      </a:lnTo>
                      <a:lnTo>
                        <a:pt x="36" y="44"/>
                      </a:lnTo>
                      <a:lnTo>
                        <a:pt x="37" y="45"/>
                      </a:lnTo>
                      <a:lnTo>
                        <a:pt x="38" y="46"/>
                      </a:lnTo>
                      <a:lnTo>
                        <a:pt x="37" y="48"/>
                      </a:lnTo>
                      <a:lnTo>
                        <a:pt x="37" y="49"/>
                      </a:lnTo>
                      <a:lnTo>
                        <a:pt x="37" y="51"/>
                      </a:lnTo>
                      <a:lnTo>
                        <a:pt x="37" y="54"/>
                      </a:lnTo>
                      <a:lnTo>
                        <a:pt x="37" y="55"/>
                      </a:lnTo>
                      <a:lnTo>
                        <a:pt x="38" y="55"/>
                      </a:lnTo>
                      <a:lnTo>
                        <a:pt x="39" y="56"/>
                      </a:lnTo>
                      <a:lnTo>
                        <a:pt x="41" y="56"/>
                      </a:lnTo>
                      <a:lnTo>
                        <a:pt x="41" y="57"/>
                      </a:lnTo>
                      <a:lnTo>
                        <a:pt x="42" y="57"/>
                      </a:lnTo>
                      <a:lnTo>
                        <a:pt x="44" y="58"/>
                      </a:lnTo>
                      <a:lnTo>
                        <a:pt x="45" y="60"/>
                      </a:lnTo>
                      <a:lnTo>
                        <a:pt x="47" y="62"/>
                      </a:lnTo>
                      <a:lnTo>
                        <a:pt x="50" y="64"/>
                      </a:lnTo>
                      <a:lnTo>
                        <a:pt x="50" y="65"/>
                      </a:lnTo>
                      <a:lnTo>
                        <a:pt x="50" y="66"/>
                      </a:lnTo>
                      <a:lnTo>
                        <a:pt x="51" y="68"/>
                      </a:lnTo>
                      <a:lnTo>
                        <a:pt x="6" y="70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Freeform 44"/>
                <p:cNvSpPr>
                  <a:spLocks/>
                </p:cNvSpPr>
                <p:nvPr/>
              </p:nvSpPr>
              <p:spPr bwMode="auto">
                <a:xfrm>
                  <a:off x="2835" y="1424"/>
                  <a:ext cx="442" cy="299"/>
                </a:xfrm>
                <a:custGeom>
                  <a:avLst/>
                  <a:gdLst>
                    <a:gd name="T0" fmla="*/ 2147483647 w 56"/>
                    <a:gd name="T1" fmla="*/ 0 h 37"/>
                    <a:gd name="T2" fmla="*/ 2147483647 w 56"/>
                    <a:gd name="T3" fmla="*/ 436673144 h 37"/>
                    <a:gd name="T4" fmla="*/ 2147483647 w 56"/>
                    <a:gd name="T5" fmla="*/ 582897526 h 37"/>
                    <a:gd name="T6" fmla="*/ 2147483647 w 56"/>
                    <a:gd name="T7" fmla="*/ 1291933657 h 37"/>
                    <a:gd name="T8" fmla="*/ 2147483647 w 56"/>
                    <a:gd name="T9" fmla="*/ 1582139623 h 37"/>
                    <a:gd name="T10" fmla="*/ 2147483647 w 56"/>
                    <a:gd name="T11" fmla="*/ 1872315478 h 37"/>
                    <a:gd name="T12" fmla="*/ 2147483647 w 56"/>
                    <a:gd name="T13" fmla="*/ 2146912383 h 37"/>
                    <a:gd name="T14" fmla="*/ 2147483647 w 56"/>
                    <a:gd name="T15" fmla="*/ 2147483647 h 37"/>
                    <a:gd name="T16" fmla="*/ 2147483647 w 56"/>
                    <a:gd name="T17" fmla="*/ 2147483647 h 37"/>
                    <a:gd name="T18" fmla="*/ 2147483647 w 56"/>
                    <a:gd name="T19" fmla="*/ 2147483647 h 37"/>
                    <a:gd name="T20" fmla="*/ 2147483647 w 56"/>
                    <a:gd name="T21" fmla="*/ 2147483647 h 37"/>
                    <a:gd name="T22" fmla="*/ 2147483647 w 56"/>
                    <a:gd name="T23" fmla="*/ 2147483647 h 37"/>
                    <a:gd name="T24" fmla="*/ 2147483647 w 56"/>
                    <a:gd name="T25" fmla="*/ 2147483647 h 37"/>
                    <a:gd name="T26" fmla="*/ 2147483647 w 56"/>
                    <a:gd name="T27" fmla="*/ 2147483647 h 37"/>
                    <a:gd name="T28" fmla="*/ 2147483647 w 56"/>
                    <a:gd name="T29" fmla="*/ 2147483647 h 37"/>
                    <a:gd name="T30" fmla="*/ 2147483647 w 56"/>
                    <a:gd name="T31" fmla="*/ 2147483647 h 37"/>
                    <a:gd name="T32" fmla="*/ 2147483647 w 56"/>
                    <a:gd name="T33" fmla="*/ 2147483647 h 37"/>
                    <a:gd name="T34" fmla="*/ 2147483647 w 56"/>
                    <a:gd name="T35" fmla="*/ 2147483647 h 37"/>
                    <a:gd name="T36" fmla="*/ 828312775 w 56"/>
                    <a:gd name="T37" fmla="*/ 2147483647 h 37"/>
                    <a:gd name="T38" fmla="*/ 828312775 w 56"/>
                    <a:gd name="T39" fmla="*/ 2147483647 h 37"/>
                    <a:gd name="T40" fmla="*/ 707899212 w 56"/>
                    <a:gd name="T41" fmla="*/ 2147483647 h 37"/>
                    <a:gd name="T42" fmla="*/ 707899212 w 56"/>
                    <a:gd name="T43" fmla="*/ 2147483647 h 37"/>
                    <a:gd name="T44" fmla="*/ 587760447 w 56"/>
                    <a:gd name="T45" fmla="*/ 2147483647 h 37"/>
                    <a:gd name="T46" fmla="*/ 587760447 w 56"/>
                    <a:gd name="T47" fmla="*/ 2147483647 h 37"/>
                    <a:gd name="T48" fmla="*/ 482816332 w 56"/>
                    <a:gd name="T49" fmla="*/ 2147483647 h 37"/>
                    <a:gd name="T50" fmla="*/ 360718134 w 56"/>
                    <a:gd name="T51" fmla="*/ 2147483647 h 37"/>
                    <a:gd name="T52" fmla="*/ 240552328 w 56"/>
                    <a:gd name="T53" fmla="*/ 2147483647 h 37"/>
                    <a:gd name="T54" fmla="*/ 240552328 w 56"/>
                    <a:gd name="T55" fmla="*/ 2147483647 h 37"/>
                    <a:gd name="T56" fmla="*/ 120169231 w 56"/>
                    <a:gd name="T57" fmla="*/ 2000688001 h 37"/>
                    <a:gd name="T58" fmla="*/ 120169231 w 56"/>
                    <a:gd name="T59" fmla="*/ 1872315478 h 37"/>
                    <a:gd name="T60" fmla="*/ 120169231 w 56"/>
                    <a:gd name="T61" fmla="*/ 1145432191 h 37"/>
                    <a:gd name="T62" fmla="*/ 120169231 w 56"/>
                    <a:gd name="T63" fmla="*/ 999241571 h 37"/>
                    <a:gd name="T64" fmla="*/ 0 w 56"/>
                    <a:gd name="T65" fmla="*/ 582897526 h 37"/>
                    <a:gd name="T66" fmla="*/ 0 w 56"/>
                    <a:gd name="T67" fmla="*/ 290175855 h 37"/>
                    <a:gd name="T68" fmla="*/ 120169231 w 56"/>
                    <a:gd name="T69" fmla="*/ 146224382 h 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6"/>
                    <a:gd name="T106" fmla="*/ 0 h 37"/>
                    <a:gd name="T107" fmla="*/ 56 w 56"/>
                    <a:gd name="T108" fmla="*/ 37 h 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6" h="37">
                      <a:moveTo>
                        <a:pt x="1" y="2"/>
                      </a:move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6" y="4"/>
                      </a:lnTo>
                      <a:lnTo>
                        <a:pt x="47" y="6"/>
                      </a:lnTo>
                      <a:lnTo>
                        <a:pt x="48" y="9"/>
                      </a:lnTo>
                      <a:lnTo>
                        <a:pt x="50" y="10"/>
                      </a:lnTo>
                      <a:lnTo>
                        <a:pt x="51" y="11"/>
                      </a:lnTo>
                      <a:lnTo>
                        <a:pt x="51" y="12"/>
                      </a:lnTo>
                      <a:lnTo>
                        <a:pt x="52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6" y="16"/>
                      </a:lnTo>
                      <a:lnTo>
                        <a:pt x="56" y="18"/>
                      </a:lnTo>
                      <a:lnTo>
                        <a:pt x="56" y="19"/>
                      </a:lnTo>
                      <a:lnTo>
                        <a:pt x="55" y="20"/>
                      </a:lnTo>
                      <a:lnTo>
                        <a:pt x="55" y="21"/>
                      </a:lnTo>
                      <a:lnTo>
                        <a:pt x="55" y="22"/>
                      </a:lnTo>
                      <a:lnTo>
                        <a:pt x="53" y="23"/>
                      </a:lnTo>
                      <a:lnTo>
                        <a:pt x="52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8" y="27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4"/>
                      </a:lnTo>
                      <a:lnTo>
                        <a:pt x="47" y="35"/>
                      </a:lnTo>
                      <a:lnTo>
                        <a:pt x="46" y="35"/>
                      </a:lnTo>
                      <a:lnTo>
                        <a:pt x="46" y="36"/>
                      </a:lnTo>
                      <a:lnTo>
                        <a:pt x="46" y="37"/>
                      </a:lnTo>
                      <a:lnTo>
                        <a:pt x="43" y="35"/>
                      </a:lnTo>
                      <a:lnTo>
                        <a:pt x="7" y="36"/>
                      </a:lnTo>
                      <a:lnTo>
                        <a:pt x="7" y="35"/>
                      </a:lnTo>
                      <a:lnTo>
                        <a:pt x="7" y="34"/>
                      </a:lnTo>
                      <a:lnTo>
                        <a:pt x="7" y="33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5" y="25"/>
                      </a:lnTo>
                      <a:lnTo>
                        <a:pt x="4" y="24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Freeform 45"/>
                <p:cNvSpPr>
                  <a:spLocks/>
                </p:cNvSpPr>
                <p:nvPr/>
              </p:nvSpPr>
              <p:spPr bwMode="auto">
                <a:xfrm>
                  <a:off x="3024" y="2410"/>
                  <a:ext cx="418" cy="363"/>
                </a:xfrm>
                <a:custGeom>
                  <a:avLst/>
                  <a:gdLst>
                    <a:gd name="T0" fmla="*/ 2147483647 w 53"/>
                    <a:gd name="T1" fmla="*/ 120020694 h 46"/>
                    <a:gd name="T2" fmla="*/ 2147483647 w 53"/>
                    <a:gd name="T3" fmla="*/ 827099193 h 46"/>
                    <a:gd name="T4" fmla="*/ 2147483647 w 53"/>
                    <a:gd name="T5" fmla="*/ 1067140030 h 46"/>
                    <a:gd name="T6" fmla="*/ 2147483647 w 53"/>
                    <a:gd name="T7" fmla="*/ 1774187571 h 46"/>
                    <a:gd name="T8" fmla="*/ 2147483647 w 53"/>
                    <a:gd name="T9" fmla="*/ 2147483647 h 46"/>
                    <a:gd name="T10" fmla="*/ 2147483647 w 53"/>
                    <a:gd name="T11" fmla="*/ 2147483647 h 46"/>
                    <a:gd name="T12" fmla="*/ 2147483647 w 53"/>
                    <a:gd name="T13" fmla="*/ 2147483647 h 46"/>
                    <a:gd name="T14" fmla="*/ 2147483647 w 53"/>
                    <a:gd name="T15" fmla="*/ 2147483647 h 46"/>
                    <a:gd name="T16" fmla="*/ 2147483647 w 53"/>
                    <a:gd name="T17" fmla="*/ 2147483647 h 46"/>
                    <a:gd name="T18" fmla="*/ 2147483647 w 53"/>
                    <a:gd name="T19" fmla="*/ 2147483647 h 46"/>
                    <a:gd name="T20" fmla="*/ 2147483647 w 53"/>
                    <a:gd name="T21" fmla="*/ 2147483647 h 46"/>
                    <a:gd name="T22" fmla="*/ 2147483647 w 53"/>
                    <a:gd name="T23" fmla="*/ 2147483647 h 46"/>
                    <a:gd name="T24" fmla="*/ 2147483647 w 53"/>
                    <a:gd name="T25" fmla="*/ 2147483647 h 46"/>
                    <a:gd name="T26" fmla="*/ 2147483647 w 53"/>
                    <a:gd name="T27" fmla="*/ 2147483647 h 46"/>
                    <a:gd name="T28" fmla="*/ 2147483647 w 53"/>
                    <a:gd name="T29" fmla="*/ 2147483647 h 46"/>
                    <a:gd name="T30" fmla="*/ 2147483647 w 53"/>
                    <a:gd name="T31" fmla="*/ 2147483647 h 46"/>
                    <a:gd name="T32" fmla="*/ 2147483647 w 53"/>
                    <a:gd name="T33" fmla="*/ 2147483647 h 46"/>
                    <a:gd name="T34" fmla="*/ 2147483647 w 53"/>
                    <a:gd name="T35" fmla="*/ 2147483647 h 46"/>
                    <a:gd name="T36" fmla="*/ 2147483647 w 53"/>
                    <a:gd name="T37" fmla="*/ 2147483647 h 46"/>
                    <a:gd name="T38" fmla="*/ 2147483647 w 53"/>
                    <a:gd name="T39" fmla="*/ 2147483647 h 46"/>
                    <a:gd name="T40" fmla="*/ 2147483647 w 53"/>
                    <a:gd name="T41" fmla="*/ 2147483647 h 46"/>
                    <a:gd name="T42" fmla="*/ 2147483647 w 53"/>
                    <a:gd name="T43" fmla="*/ 2147483647 h 46"/>
                    <a:gd name="T44" fmla="*/ 2147483647 w 53"/>
                    <a:gd name="T45" fmla="*/ 2147483647 h 46"/>
                    <a:gd name="T46" fmla="*/ 2147483647 w 53"/>
                    <a:gd name="T47" fmla="*/ 2147483647 h 46"/>
                    <a:gd name="T48" fmla="*/ 2147483647 w 53"/>
                    <a:gd name="T49" fmla="*/ 2147483647 h 46"/>
                    <a:gd name="T50" fmla="*/ 2147483647 w 53"/>
                    <a:gd name="T51" fmla="*/ 2147483647 h 46"/>
                    <a:gd name="T52" fmla="*/ 2147483647 w 53"/>
                    <a:gd name="T53" fmla="*/ 2147483647 h 46"/>
                    <a:gd name="T54" fmla="*/ 2147483647 w 53"/>
                    <a:gd name="T55" fmla="*/ 2147483647 h 46"/>
                    <a:gd name="T56" fmla="*/ 2147483647 w 53"/>
                    <a:gd name="T57" fmla="*/ 2147483647 h 46"/>
                    <a:gd name="T58" fmla="*/ 2147483647 w 53"/>
                    <a:gd name="T59" fmla="*/ 2147483647 h 46"/>
                    <a:gd name="T60" fmla="*/ 2147483647 w 53"/>
                    <a:gd name="T61" fmla="*/ 2147483647 h 46"/>
                    <a:gd name="T62" fmla="*/ 2147483647 w 53"/>
                    <a:gd name="T63" fmla="*/ 2147483647 h 46"/>
                    <a:gd name="T64" fmla="*/ 1182362655 w 53"/>
                    <a:gd name="T65" fmla="*/ 2147483647 h 46"/>
                    <a:gd name="T66" fmla="*/ 239202566 w 53"/>
                    <a:gd name="T67" fmla="*/ 2147483647 h 46"/>
                    <a:gd name="T68" fmla="*/ 478188301 w 53"/>
                    <a:gd name="T69" fmla="*/ 2147483647 h 46"/>
                    <a:gd name="T70" fmla="*/ 478188301 w 53"/>
                    <a:gd name="T71" fmla="*/ 2147483647 h 46"/>
                    <a:gd name="T72" fmla="*/ 478188301 w 53"/>
                    <a:gd name="T73" fmla="*/ 2147483647 h 46"/>
                    <a:gd name="T74" fmla="*/ 704178337 w 53"/>
                    <a:gd name="T75" fmla="*/ 2147483647 h 46"/>
                    <a:gd name="T76" fmla="*/ 584559640 w 53"/>
                    <a:gd name="T77" fmla="*/ 2147483647 h 46"/>
                    <a:gd name="T78" fmla="*/ 478188301 w 53"/>
                    <a:gd name="T79" fmla="*/ 2147483647 h 46"/>
                    <a:gd name="T80" fmla="*/ 358817352 w 53"/>
                    <a:gd name="T81" fmla="*/ 2014228904 h 46"/>
                    <a:gd name="T82" fmla="*/ 119614785 w 53"/>
                    <a:gd name="T83" fmla="*/ 1549390343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46"/>
                    <a:gd name="T128" fmla="*/ 53 w 53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46">
                      <a:moveTo>
                        <a:pt x="0" y="1"/>
                      </a:move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0" y="9"/>
                      </a:lnTo>
                      <a:lnTo>
                        <a:pt x="29" y="12"/>
                      </a:lnTo>
                      <a:lnTo>
                        <a:pt x="27" y="15"/>
                      </a:lnTo>
                      <a:lnTo>
                        <a:pt x="26" y="20"/>
                      </a:lnTo>
                      <a:lnTo>
                        <a:pt x="26" y="23"/>
                      </a:lnTo>
                      <a:lnTo>
                        <a:pt x="44" y="23"/>
                      </a:lnTo>
                      <a:lnTo>
                        <a:pt x="44" y="25"/>
                      </a:lnTo>
                      <a:lnTo>
                        <a:pt x="44" y="28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4" y="31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8" y="32"/>
                      </a:lnTo>
                      <a:lnTo>
                        <a:pt x="38" y="33"/>
                      </a:lnTo>
                      <a:lnTo>
                        <a:pt x="39" y="34"/>
                      </a:lnTo>
                      <a:lnTo>
                        <a:pt x="40" y="34"/>
                      </a:lnTo>
                      <a:lnTo>
                        <a:pt x="42" y="34"/>
                      </a:lnTo>
                      <a:lnTo>
                        <a:pt x="43" y="33"/>
                      </a:lnTo>
                      <a:lnTo>
                        <a:pt x="44" y="33"/>
                      </a:lnTo>
                      <a:lnTo>
                        <a:pt x="45" y="33"/>
                      </a:lnTo>
                      <a:lnTo>
                        <a:pt x="46" y="33"/>
                      </a:lnTo>
                      <a:lnTo>
                        <a:pt x="45" y="34"/>
                      </a:lnTo>
                      <a:lnTo>
                        <a:pt x="45" y="35"/>
                      </a:lnTo>
                      <a:lnTo>
                        <a:pt x="46" y="35"/>
                      </a:lnTo>
                      <a:lnTo>
                        <a:pt x="47" y="35"/>
                      </a:lnTo>
                      <a:lnTo>
                        <a:pt x="47" y="34"/>
                      </a:lnTo>
                      <a:lnTo>
                        <a:pt x="49" y="33"/>
                      </a:lnTo>
                      <a:lnTo>
                        <a:pt x="50" y="32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1" y="34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8" y="38"/>
                      </a:lnTo>
                      <a:lnTo>
                        <a:pt x="47" y="39"/>
                      </a:lnTo>
                      <a:lnTo>
                        <a:pt x="47" y="40"/>
                      </a:lnTo>
                      <a:lnTo>
                        <a:pt x="47" y="41"/>
                      </a:lnTo>
                      <a:lnTo>
                        <a:pt x="49" y="42"/>
                      </a:lnTo>
                      <a:lnTo>
                        <a:pt x="53" y="43"/>
                      </a:lnTo>
                      <a:lnTo>
                        <a:pt x="53" y="44"/>
                      </a:lnTo>
                      <a:lnTo>
                        <a:pt x="53" y="45"/>
                      </a:lnTo>
                      <a:lnTo>
                        <a:pt x="52" y="45"/>
                      </a:lnTo>
                      <a:lnTo>
                        <a:pt x="50" y="46"/>
                      </a:lnTo>
                      <a:lnTo>
                        <a:pt x="49" y="44"/>
                      </a:lnTo>
                      <a:lnTo>
                        <a:pt x="48" y="43"/>
                      </a:lnTo>
                      <a:lnTo>
                        <a:pt x="45" y="42"/>
                      </a:lnTo>
                      <a:lnTo>
                        <a:pt x="44" y="41"/>
                      </a:lnTo>
                      <a:lnTo>
                        <a:pt x="44" y="40"/>
                      </a:lnTo>
                      <a:lnTo>
                        <a:pt x="43" y="41"/>
                      </a:lnTo>
                      <a:lnTo>
                        <a:pt x="42" y="43"/>
                      </a:lnTo>
                      <a:lnTo>
                        <a:pt x="43" y="43"/>
                      </a:lnTo>
                      <a:lnTo>
                        <a:pt x="43" y="44"/>
                      </a:lnTo>
                      <a:lnTo>
                        <a:pt x="41" y="45"/>
                      </a:lnTo>
                      <a:lnTo>
                        <a:pt x="40" y="44"/>
                      </a:lnTo>
                      <a:lnTo>
                        <a:pt x="39" y="43"/>
                      </a:lnTo>
                      <a:lnTo>
                        <a:pt x="38" y="44"/>
                      </a:lnTo>
                      <a:lnTo>
                        <a:pt x="38" y="43"/>
                      </a:lnTo>
                      <a:lnTo>
                        <a:pt x="37" y="43"/>
                      </a:lnTo>
                      <a:lnTo>
                        <a:pt x="36" y="45"/>
                      </a:lnTo>
                      <a:lnTo>
                        <a:pt x="34" y="45"/>
                      </a:lnTo>
                      <a:lnTo>
                        <a:pt x="32" y="44"/>
                      </a:lnTo>
                      <a:lnTo>
                        <a:pt x="30" y="41"/>
                      </a:lnTo>
                      <a:lnTo>
                        <a:pt x="28" y="41"/>
                      </a:lnTo>
                      <a:lnTo>
                        <a:pt x="27" y="40"/>
                      </a:lnTo>
                      <a:lnTo>
                        <a:pt x="26" y="39"/>
                      </a:lnTo>
                      <a:lnTo>
                        <a:pt x="26" y="38"/>
                      </a:lnTo>
                      <a:lnTo>
                        <a:pt x="25" y="38"/>
                      </a:lnTo>
                      <a:lnTo>
                        <a:pt x="24" y="38"/>
                      </a:lnTo>
                      <a:lnTo>
                        <a:pt x="23" y="37"/>
                      </a:lnTo>
                      <a:lnTo>
                        <a:pt x="21" y="39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18" y="41"/>
                      </a:lnTo>
                      <a:lnTo>
                        <a:pt x="13" y="40"/>
                      </a:lnTo>
                      <a:lnTo>
                        <a:pt x="10" y="38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5" y="22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Freeform 46"/>
                <p:cNvSpPr>
                  <a:spLocks/>
                </p:cNvSpPr>
                <p:nvPr/>
              </p:nvSpPr>
              <p:spPr bwMode="auto">
                <a:xfrm>
                  <a:off x="3190" y="1502"/>
                  <a:ext cx="300" cy="521"/>
                </a:xfrm>
                <a:custGeom>
                  <a:avLst/>
                  <a:gdLst>
                    <a:gd name="T0" fmla="*/ 709171705 w 38"/>
                    <a:gd name="T1" fmla="*/ 240746230 h 66"/>
                    <a:gd name="T2" fmla="*/ 1072342642 w 38"/>
                    <a:gd name="T3" fmla="*/ 483209226 h 66"/>
                    <a:gd name="T4" fmla="*/ 1313245034 w 38"/>
                    <a:gd name="T5" fmla="*/ 708722173 h 66"/>
                    <a:gd name="T6" fmla="*/ 1313245034 w 38"/>
                    <a:gd name="T7" fmla="*/ 1069750536 h 66"/>
                    <a:gd name="T8" fmla="*/ 1192653821 w 38"/>
                    <a:gd name="T9" fmla="*/ 1312213532 h 66"/>
                    <a:gd name="T10" fmla="*/ 950070103 w 38"/>
                    <a:gd name="T11" fmla="*/ 1552959762 h 66"/>
                    <a:gd name="T12" fmla="*/ 709171705 w 38"/>
                    <a:gd name="T13" fmla="*/ 1673237972 h 66"/>
                    <a:gd name="T14" fmla="*/ 483513158 w 38"/>
                    <a:gd name="T15" fmla="*/ 1778255294 h 66"/>
                    <a:gd name="T16" fmla="*/ 361240121 w 38"/>
                    <a:gd name="T17" fmla="*/ 2020931774 h 66"/>
                    <a:gd name="T18" fmla="*/ 588829484 w 38"/>
                    <a:gd name="T19" fmla="*/ 2147483647 h 66"/>
                    <a:gd name="T20" fmla="*/ 361240121 w 38"/>
                    <a:gd name="T21" fmla="*/ 2147483647 h 66"/>
                    <a:gd name="T22" fmla="*/ 120342213 w 38"/>
                    <a:gd name="T23" fmla="*/ 2147483647 h 66"/>
                    <a:gd name="T24" fmla="*/ 120342213 w 38"/>
                    <a:gd name="T25" fmla="*/ 2147483647 h 66"/>
                    <a:gd name="T26" fmla="*/ 0 w 38"/>
                    <a:gd name="T27" fmla="*/ 2147483647 h 66"/>
                    <a:gd name="T28" fmla="*/ 120342213 w 38"/>
                    <a:gd name="T29" fmla="*/ 2147483647 h 66"/>
                    <a:gd name="T30" fmla="*/ 483513158 w 38"/>
                    <a:gd name="T31" fmla="*/ 2147483647 h 66"/>
                    <a:gd name="T32" fmla="*/ 829482884 w 38"/>
                    <a:gd name="T33" fmla="*/ 2147483647 h 66"/>
                    <a:gd name="T34" fmla="*/ 1072342642 w 38"/>
                    <a:gd name="T35" fmla="*/ 2147483647 h 66"/>
                    <a:gd name="T36" fmla="*/ 1313245034 w 38"/>
                    <a:gd name="T37" fmla="*/ 2147483647 h 66"/>
                    <a:gd name="T38" fmla="*/ 1674485155 w 38"/>
                    <a:gd name="T39" fmla="*/ 2147483647 h 66"/>
                    <a:gd name="T40" fmla="*/ 1553898426 w 38"/>
                    <a:gd name="T41" fmla="*/ 2147483647 h 66"/>
                    <a:gd name="T42" fmla="*/ 1313245034 w 38"/>
                    <a:gd name="T43" fmla="*/ 2147483647 h 66"/>
                    <a:gd name="T44" fmla="*/ 1553898426 w 38"/>
                    <a:gd name="T45" fmla="*/ 2147483647 h 66"/>
                    <a:gd name="T46" fmla="*/ 2022412753 w 38"/>
                    <a:gd name="T47" fmla="*/ 2147483647 h 66"/>
                    <a:gd name="T48" fmla="*/ 2147483647 w 38"/>
                    <a:gd name="T49" fmla="*/ 2147483647 h 66"/>
                    <a:gd name="T50" fmla="*/ 2147483647 w 38"/>
                    <a:gd name="T51" fmla="*/ 2147483647 h 66"/>
                    <a:gd name="T52" fmla="*/ 2147483647 w 38"/>
                    <a:gd name="T53" fmla="*/ 2147483647 h 66"/>
                    <a:gd name="T54" fmla="*/ 2147483647 w 38"/>
                    <a:gd name="T55" fmla="*/ 2147483647 h 66"/>
                    <a:gd name="T56" fmla="*/ 2147483647 w 38"/>
                    <a:gd name="T57" fmla="*/ 2147483647 h 66"/>
                    <a:gd name="T58" fmla="*/ 2147483647 w 38"/>
                    <a:gd name="T59" fmla="*/ 2147483647 h 66"/>
                    <a:gd name="T60" fmla="*/ 2147483647 w 38"/>
                    <a:gd name="T61" fmla="*/ 2147483647 h 66"/>
                    <a:gd name="T62" fmla="*/ 2147483647 w 38"/>
                    <a:gd name="T63" fmla="*/ 2147483647 h 66"/>
                    <a:gd name="T64" fmla="*/ 2147483647 w 38"/>
                    <a:gd name="T65" fmla="*/ 2147483647 h 66"/>
                    <a:gd name="T66" fmla="*/ 2147483647 w 38"/>
                    <a:gd name="T67" fmla="*/ 2147483647 h 66"/>
                    <a:gd name="T68" fmla="*/ 2147483647 w 38"/>
                    <a:gd name="T69" fmla="*/ 2147483647 h 66"/>
                    <a:gd name="T70" fmla="*/ 2147483647 w 38"/>
                    <a:gd name="T71" fmla="*/ 2147483647 h 66"/>
                    <a:gd name="T72" fmla="*/ 2147483647 w 38"/>
                    <a:gd name="T73" fmla="*/ 2147483647 h 66"/>
                    <a:gd name="T74" fmla="*/ 2147483647 w 38"/>
                    <a:gd name="T75" fmla="*/ 2147483647 h 66"/>
                    <a:gd name="T76" fmla="*/ 2147483647 w 38"/>
                    <a:gd name="T77" fmla="*/ 2147483647 h 66"/>
                    <a:gd name="T78" fmla="*/ 2147483647 w 38"/>
                    <a:gd name="T79" fmla="*/ 2147483647 h 66"/>
                    <a:gd name="T80" fmla="*/ 2147483647 w 38"/>
                    <a:gd name="T81" fmla="*/ 2147483647 h 66"/>
                    <a:gd name="T82" fmla="*/ 2147483647 w 38"/>
                    <a:gd name="T83" fmla="*/ 2147483647 h 66"/>
                    <a:gd name="T84" fmla="*/ 2147483647 w 38"/>
                    <a:gd name="T85" fmla="*/ 2147483647 h 66"/>
                    <a:gd name="T86" fmla="*/ 2147483647 w 38"/>
                    <a:gd name="T87" fmla="*/ 2147483647 h 66"/>
                    <a:gd name="T88" fmla="*/ 2147483647 w 38"/>
                    <a:gd name="T89" fmla="*/ 1069750536 h 66"/>
                    <a:gd name="T90" fmla="*/ 2147483647 w 38"/>
                    <a:gd name="T91" fmla="*/ 949254911 h 66"/>
                    <a:gd name="T92" fmla="*/ 2147483647 w 38"/>
                    <a:gd name="T93" fmla="*/ 588226540 h 66"/>
                    <a:gd name="T94" fmla="*/ 2147483647 w 38"/>
                    <a:gd name="T95" fmla="*/ 240746230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66"/>
                    <a:gd name="T146" fmla="*/ 38 w 38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66">
                      <a:moveTo>
                        <a:pt x="31" y="0"/>
                      </a:move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8" y="13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4" y="37"/>
                      </a:lnTo>
                      <a:lnTo>
                        <a:pt x="7" y="39"/>
                      </a:lnTo>
                      <a:lnTo>
                        <a:pt x="7" y="40"/>
                      </a:lnTo>
                      <a:lnTo>
                        <a:pt x="9" y="44"/>
                      </a:lnTo>
                      <a:lnTo>
                        <a:pt x="9" y="45"/>
                      </a:lnTo>
                      <a:lnTo>
                        <a:pt x="10" y="44"/>
                      </a:lnTo>
                      <a:lnTo>
                        <a:pt x="11" y="44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3" y="47"/>
                      </a:lnTo>
                      <a:lnTo>
                        <a:pt x="13" y="49"/>
                      </a:lnTo>
                      <a:lnTo>
                        <a:pt x="12" y="51"/>
                      </a:lnTo>
                      <a:lnTo>
                        <a:pt x="11" y="51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6" y="56"/>
                      </a:lnTo>
                      <a:lnTo>
                        <a:pt x="17" y="56"/>
                      </a:lnTo>
                      <a:lnTo>
                        <a:pt x="20" y="59"/>
                      </a:lnTo>
                      <a:lnTo>
                        <a:pt x="21" y="61"/>
                      </a:lnTo>
                      <a:lnTo>
                        <a:pt x="21" y="62"/>
                      </a:lnTo>
                      <a:lnTo>
                        <a:pt x="21" y="63"/>
                      </a:lnTo>
                      <a:lnTo>
                        <a:pt x="23" y="66"/>
                      </a:lnTo>
                      <a:lnTo>
                        <a:pt x="24" y="66"/>
                      </a:lnTo>
                      <a:lnTo>
                        <a:pt x="24" y="64"/>
                      </a:lnTo>
                      <a:lnTo>
                        <a:pt x="25" y="63"/>
                      </a:lnTo>
                      <a:lnTo>
                        <a:pt x="27" y="64"/>
                      </a:lnTo>
                      <a:lnTo>
                        <a:pt x="28" y="64"/>
                      </a:lnTo>
                      <a:lnTo>
                        <a:pt x="29" y="65"/>
                      </a:lnTo>
                      <a:lnTo>
                        <a:pt x="31" y="65"/>
                      </a:lnTo>
                      <a:lnTo>
                        <a:pt x="30" y="62"/>
                      </a:lnTo>
                      <a:lnTo>
                        <a:pt x="30" y="61"/>
                      </a:lnTo>
                      <a:lnTo>
                        <a:pt x="31" y="60"/>
                      </a:lnTo>
                      <a:lnTo>
                        <a:pt x="34" y="60"/>
                      </a:lnTo>
                      <a:lnTo>
                        <a:pt x="34" y="59"/>
                      </a:lnTo>
                      <a:lnTo>
                        <a:pt x="33" y="58"/>
                      </a:lnTo>
                      <a:lnTo>
                        <a:pt x="33" y="57"/>
                      </a:lnTo>
                      <a:lnTo>
                        <a:pt x="34" y="56"/>
                      </a:lnTo>
                      <a:lnTo>
                        <a:pt x="33" y="55"/>
                      </a:lnTo>
                      <a:lnTo>
                        <a:pt x="34" y="53"/>
                      </a:lnTo>
                      <a:lnTo>
                        <a:pt x="34" y="51"/>
                      </a:lnTo>
                      <a:lnTo>
                        <a:pt x="35" y="50"/>
                      </a:lnTo>
                      <a:lnTo>
                        <a:pt x="36" y="48"/>
                      </a:lnTo>
                      <a:lnTo>
                        <a:pt x="36" y="47"/>
                      </a:lnTo>
                      <a:lnTo>
                        <a:pt x="38" y="45"/>
                      </a:lnTo>
                      <a:lnTo>
                        <a:pt x="37" y="42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7" y="37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33" y="5"/>
                      </a:lnTo>
                      <a:lnTo>
                        <a:pt x="32" y="4"/>
                      </a:lnTo>
                      <a:lnTo>
                        <a:pt x="31" y="2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Freeform 47"/>
                <p:cNvSpPr>
                  <a:spLocks/>
                </p:cNvSpPr>
                <p:nvPr/>
              </p:nvSpPr>
              <p:spPr bwMode="auto">
                <a:xfrm>
                  <a:off x="3506" y="1179"/>
                  <a:ext cx="284" cy="387"/>
                </a:xfrm>
                <a:custGeom>
                  <a:avLst/>
                  <a:gdLst>
                    <a:gd name="T0" fmla="*/ 2129852249 w 36"/>
                    <a:gd name="T1" fmla="*/ 2147483647 h 49"/>
                    <a:gd name="T2" fmla="*/ 2147483647 w 36"/>
                    <a:gd name="T3" fmla="*/ 2147483647 h 49"/>
                    <a:gd name="T4" fmla="*/ 2147483647 w 36"/>
                    <a:gd name="T5" fmla="*/ 2147483647 h 49"/>
                    <a:gd name="T6" fmla="*/ 2147483647 w 36"/>
                    <a:gd name="T7" fmla="*/ 2147483647 h 49"/>
                    <a:gd name="T8" fmla="*/ 2147483647 w 36"/>
                    <a:gd name="T9" fmla="*/ 2147483647 h 49"/>
                    <a:gd name="T10" fmla="*/ 2147483647 w 36"/>
                    <a:gd name="T11" fmla="*/ 2147483647 h 49"/>
                    <a:gd name="T12" fmla="*/ 2147483647 w 36"/>
                    <a:gd name="T13" fmla="*/ 2147483647 h 49"/>
                    <a:gd name="T14" fmla="*/ 2147483647 w 36"/>
                    <a:gd name="T15" fmla="*/ 2147483647 h 49"/>
                    <a:gd name="T16" fmla="*/ 2147483647 w 36"/>
                    <a:gd name="T17" fmla="*/ 2147483647 h 49"/>
                    <a:gd name="T18" fmla="*/ 2147483647 w 36"/>
                    <a:gd name="T19" fmla="*/ 2147483647 h 49"/>
                    <a:gd name="T20" fmla="*/ 2147483647 w 36"/>
                    <a:gd name="T21" fmla="*/ 2147483647 h 49"/>
                    <a:gd name="T22" fmla="*/ 2147483647 w 36"/>
                    <a:gd name="T23" fmla="*/ 2147483647 h 49"/>
                    <a:gd name="T24" fmla="*/ 2147483647 w 36"/>
                    <a:gd name="T25" fmla="*/ 2147483647 h 49"/>
                    <a:gd name="T26" fmla="*/ 2147483647 w 36"/>
                    <a:gd name="T27" fmla="*/ 2147483647 h 49"/>
                    <a:gd name="T28" fmla="*/ 2147483647 w 36"/>
                    <a:gd name="T29" fmla="*/ 2147483647 h 49"/>
                    <a:gd name="T30" fmla="*/ 2147483647 w 36"/>
                    <a:gd name="T31" fmla="*/ 2147483647 h 49"/>
                    <a:gd name="T32" fmla="*/ 2147483647 w 36"/>
                    <a:gd name="T33" fmla="*/ 2147483647 h 49"/>
                    <a:gd name="T34" fmla="*/ 2147483647 w 36"/>
                    <a:gd name="T35" fmla="*/ 2147483647 h 49"/>
                    <a:gd name="T36" fmla="*/ 2147483647 w 36"/>
                    <a:gd name="T37" fmla="*/ 2147483647 h 49"/>
                    <a:gd name="T38" fmla="*/ 2147483647 w 36"/>
                    <a:gd name="T39" fmla="*/ 1907216646 h 49"/>
                    <a:gd name="T40" fmla="*/ 2147483647 w 36"/>
                    <a:gd name="T41" fmla="*/ 1437590337 h 49"/>
                    <a:gd name="T42" fmla="*/ 2147483647 w 36"/>
                    <a:gd name="T43" fmla="*/ 1196073139 h 49"/>
                    <a:gd name="T44" fmla="*/ 2147483647 w 36"/>
                    <a:gd name="T45" fmla="*/ 954590928 h 49"/>
                    <a:gd name="T46" fmla="*/ 2147483647 w 36"/>
                    <a:gd name="T47" fmla="*/ 832005534 h 49"/>
                    <a:gd name="T48" fmla="*/ 2147483647 w 36"/>
                    <a:gd name="T49" fmla="*/ 484933620 h 49"/>
                    <a:gd name="T50" fmla="*/ 2147483647 w 36"/>
                    <a:gd name="T51" fmla="*/ 364312938 h 49"/>
                    <a:gd name="T52" fmla="*/ 2129852249 w 36"/>
                    <a:gd name="T53" fmla="*/ 120865518 h 49"/>
                    <a:gd name="T54" fmla="*/ 1650659514 w 36"/>
                    <a:gd name="T55" fmla="*/ 0 h 49"/>
                    <a:gd name="T56" fmla="*/ 1424312958 w 36"/>
                    <a:gd name="T57" fmla="*/ 0 h 49"/>
                    <a:gd name="T58" fmla="*/ 1304535998 w 36"/>
                    <a:gd name="T59" fmla="*/ 241482211 h 49"/>
                    <a:gd name="T60" fmla="*/ 1304535998 w 36"/>
                    <a:gd name="T61" fmla="*/ 484933620 h 49"/>
                    <a:gd name="T62" fmla="*/ 1304535998 w 36"/>
                    <a:gd name="T63" fmla="*/ 590523324 h 49"/>
                    <a:gd name="T64" fmla="*/ 1184732025 w 36"/>
                    <a:gd name="T65" fmla="*/ 590523324 h 49"/>
                    <a:gd name="T66" fmla="*/ 1064924196 w 36"/>
                    <a:gd name="T67" fmla="*/ 711143507 h 49"/>
                    <a:gd name="T68" fmla="*/ 945120224 w 36"/>
                    <a:gd name="T69" fmla="*/ 1075456446 h 49"/>
                    <a:gd name="T70" fmla="*/ 945120224 w 36"/>
                    <a:gd name="T71" fmla="*/ 1316938657 h 49"/>
                    <a:gd name="T72" fmla="*/ 825347184 w 36"/>
                    <a:gd name="T73" fmla="*/ 1316938657 h 49"/>
                    <a:gd name="T74" fmla="*/ 825347184 w 36"/>
                    <a:gd name="T75" fmla="*/ 1075456446 h 49"/>
                    <a:gd name="T76" fmla="*/ 825347184 w 36"/>
                    <a:gd name="T77" fmla="*/ 954590928 h 49"/>
                    <a:gd name="T78" fmla="*/ 705539291 w 36"/>
                    <a:gd name="T79" fmla="*/ 1075456446 h 49"/>
                    <a:gd name="T80" fmla="*/ 585735327 w 36"/>
                    <a:gd name="T81" fmla="*/ 1316938657 h 49"/>
                    <a:gd name="T82" fmla="*/ 359384842 w 36"/>
                    <a:gd name="T83" fmla="*/ 1437590337 h 49"/>
                    <a:gd name="T84" fmla="*/ 359384842 w 36"/>
                    <a:gd name="T85" fmla="*/ 1558452428 h 49"/>
                    <a:gd name="T86" fmla="*/ 239611865 w 36"/>
                    <a:gd name="T87" fmla="*/ 1907216646 h 49"/>
                    <a:gd name="T88" fmla="*/ 239611865 w 36"/>
                    <a:gd name="T89" fmla="*/ 2147483647 h 49"/>
                    <a:gd name="T90" fmla="*/ 0 w 36"/>
                    <a:gd name="T91" fmla="*/ 2147483647 h 49"/>
                    <a:gd name="T92" fmla="*/ 119803972 w 36"/>
                    <a:gd name="T93" fmla="*/ 2147483647 h 49"/>
                    <a:gd name="T94" fmla="*/ 119803972 w 36"/>
                    <a:gd name="T95" fmla="*/ 2147483647 h 49"/>
                    <a:gd name="T96" fmla="*/ 479188806 w 36"/>
                    <a:gd name="T97" fmla="*/ 2147483647 h 49"/>
                    <a:gd name="T98" fmla="*/ 585735327 w 36"/>
                    <a:gd name="T99" fmla="*/ 2147483647 h 49"/>
                    <a:gd name="T100" fmla="*/ 585735327 w 36"/>
                    <a:gd name="T101" fmla="*/ 2147483647 h 49"/>
                    <a:gd name="T102" fmla="*/ 479188806 w 36"/>
                    <a:gd name="T103" fmla="*/ 2147483647 h 49"/>
                    <a:gd name="T104" fmla="*/ 239611865 w 36"/>
                    <a:gd name="T105" fmla="*/ 2147483647 h 49"/>
                    <a:gd name="T106" fmla="*/ 0 w 36"/>
                    <a:gd name="T107" fmla="*/ 2147483647 h 4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6"/>
                    <a:gd name="T163" fmla="*/ 0 h 49"/>
                    <a:gd name="T164" fmla="*/ 36 w 36"/>
                    <a:gd name="T165" fmla="*/ 49 h 4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6" h="49">
                      <a:moveTo>
                        <a:pt x="0" y="49"/>
                      </a:moveTo>
                      <a:lnTo>
                        <a:pt x="18" y="47"/>
                      </a:lnTo>
                      <a:lnTo>
                        <a:pt x="18" y="48"/>
                      </a:lnTo>
                      <a:lnTo>
                        <a:pt x="30" y="46"/>
                      </a:lnTo>
                      <a:lnTo>
                        <a:pt x="31" y="43"/>
                      </a:lnTo>
                      <a:lnTo>
                        <a:pt x="32" y="42"/>
                      </a:lnTo>
                      <a:lnTo>
                        <a:pt x="31" y="40"/>
                      </a:lnTo>
                      <a:lnTo>
                        <a:pt x="32" y="39"/>
                      </a:lnTo>
                      <a:lnTo>
                        <a:pt x="33" y="38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5"/>
                      </a:lnTo>
                      <a:lnTo>
                        <a:pt x="35" y="34"/>
                      </a:lnTo>
                      <a:lnTo>
                        <a:pt x="35" y="35"/>
                      </a:lnTo>
                      <a:lnTo>
                        <a:pt x="36" y="35"/>
                      </a:lnTo>
                      <a:lnTo>
                        <a:pt x="36" y="34"/>
                      </a:lnTo>
                      <a:lnTo>
                        <a:pt x="36" y="32"/>
                      </a:lnTo>
                      <a:lnTo>
                        <a:pt x="36" y="30"/>
                      </a:lnTo>
                      <a:lnTo>
                        <a:pt x="36" y="29"/>
                      </a:lnTo>
                      <a:lnTo>
                        <a:pt x="35" y="26"/>
                      </a:lnTo>
                      <a:lnTo>
                        <a:pt x="33" y="19"/>
                      </a:lnTo>
                      <a:lnTo>
                        <a:pt x="30" y="18"/>
                      </a:lnTo>
                      <a:lnTo>
                        <a:pt x="29" y="19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4" y="25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3"/>
                      </a:lnTo>
                      <a:lnTo>
                        <a:pt x="23" y="21"/>
                      </a:lnTo>
                      <a:lnTo>
                        <a:pt x="23" y="20"/>
                      </a:lnTo>
                      <a:lnTo>
                        <a:pt x="25" y="19"/>
                      </a:lnTo>
                      <a:lnTo>
                        <a:pt x="25" y="18"/>
                      </a:lnTo>
                      <a:lnTo>
                        <a:pt x="25" y="17"/>
                      </a:lnTo>
                      <a:lnTo>
                        <a:pt x="26" y="16"/>
                      </a:lnTo>
                      <a:lnTo>
                        <a:pt x="27" y="15"/>
                      </a:ln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3" y="32"/>
                      </a:lnTo>
                      <a:lnTo>
                        <a:pt x="4" y="35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3" y="44"/>
                      </a:lnTo>
                      <a:lnTo>
                        <a:pt x="2" y="48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Freeform 48"/>
                <p:cNvSpPr>
                  <a:spLocks/>
                </p:cNvSpPr>
                <p:nvPr/>
              </p:nvSpPr>
              <p:spPr bwMode="auto">
                <a:xfrm>
                  <a:off x="3237" y="1045"/>
                  <a:ext cx="450" cy="221"/>
                </a:xfrm>
                <a:custGeom>
                  <a:avLst/>
                  <a:gdLst>
                    <a:gd name="T0" fmla="*/ 30513742 w 57"/>
                    <a:gd name="T1" fmla="*/ 150859817 h 28"/>
                    <a:gd name="T2" fmla="*/ 74585068 w 57"/>
                    <a:gd name="T3" fmla="*/ 120169231 h 28"/>
                    <a:gd name="T4" fmla="*/ 196827134 w 57"/>
                    <a:gd name="T5" fmla="*/ 45701845 h 28"/>
                    <a:gd name="T6" fmla="*/ 256172282 w 57"/>
                    <a:gd name="T7" fmla="*/ 0 h 28"/>
                    <a:gd name="T8" fmla="*/ 317417787 w 57"/>
                    <a:gd name="T9" fmla="*/ 0 h 28"/>
                    <a:gd name="T10" fmla="*/ 271411705 w 57"/>
                    <a:gd name="T11" fmla="*/ 30477218 h 28"/>
                    <a:gd name="T12" fmla="*/ 225654616 w 57"/>
                    <a:gd name="T13" fmla="*/ 74467387 h 28"/>
                    <a:gd name="T14" fmla="*/ 240897963 w 57"/>
                    <a:gd name="T15" fmla="*/ 120169231 h 28"/>
                    <a:gd name="T16" fmla="*/ 286655045 w 57"/>
                    <a:gd name="T17" fmla="*/ 89688588 h 28"/>
                    <a:gd name="T18" fmla="*/ 407242271 w 57"/>
                    <a:gd name="T19" fmla="*/ 150859817 h 28"/>
                    <a:gd name="T20" fmla="*/ 437756076 w 57"/>
                    <a:gd name="T21" fmla="*/ 166084941 h 28"/>
                    <a:gd name="T22" fmla="*/ 452999416 w 57"/>
                    <a:gd name="T23" fmla="*/ 166084941 h 28"/>
                    <a:gd name="T24" fmla="*/ 499001076 w 57"/>
                    <a:gd name="T25" fmla="*/ 135390370 h 28"/>
                    <a:gd name="T26" fmla="*/ 647895663 w 57"/>
                    <a:gd name="T27" fmla="*/ 74467387 h 28"/>
                    <a:gd name="T28" fmla="*/ 647895663 w 57"/>
                    <a:gd name="T29" fmla="*/ 104944605 h 28"/>
                    <a:gd name="T30" fmla="*/ 678657900 w 57"/>
                    <a:gd name="T31" fmla="*/ 135390370 h 28"/>
                    <a:gd name="T32" fmla="*/ 739654468 w 57"/>
                    <a:gd name="T33" fmla="*/ 135390370 h 28"/>
                    <a:gd name="T34" fmla="*/ 785656618 w 57"/>
                    <a:gd name="T35" fmla="*/ 181341029 h 28"/>
                    <a:gd name="T36" fmla="*/ 844757266 w 57"/>
                    <a:gd name="T37" fmla="*/ 181341029 h 28"/>
                    <a:gd name="T38" fmla="*/ 844757266 w 57"/>
                    <a:gd name="T39" fmla="*/ 211786723 h 28"/>
                    <a:gd name="T40" fmla="*/ 814239537 w 57"/>
                    <a:gd name="T41" fmla="*/ 211786723 h 28"/>
                    <a:gd name="T42" fmla="*/ 770417203 w 57"/>
                    <a:gd name="T43" fmla="*/ 211786723 h 28"/>
                    <a:gd name="T44" fmla="*/ 709171705 w 57"/>
                    <a:gd name="T45" fmla="*/ 211786723 h 28"/>
                    <a:gd name="T46" fmla="*/ 709171705 w 57"/>
                    <a:gd name="T47" fmla="*/ 240552328 h 28"/>
                    <a:gd name="T48" fmla="*/ 634586574 w 57"/>
                    <a:gd name="T49" fmla="*/ 211786723 h 28"/>
                    <a:gd name="T50" fmla="*/ 588829484 w 57"/>
                    <a:gd name="T51" fmla="*/ 240552328 h 28"/>
                    <a:gd name="T52" fmla="*/ 558071179 w 57"/>
                    <a:gd name="T53" fmla="*/ 240552328 h 28"/>
                    <a:gd name="T54" fmla="*/ 512314089 w 57"/>
                    <a:gd name="T55" fmla="*/ 255804485 h 28"/>
                    <a:gd name="T56" fmla="*/ 468242763 w 57"/>
                    <a:gd name="T57" fmla="*/ 316731391 h 28"/>
                    <a:gd name="T58" fmla="*/ 483513158 w 57"/>
                    <a:gd name="T59" fmla="*/ 286254173 h 28"/>
                    <a:gd name="T60" fmla="*/ 452999416 w 57"/>
                    <a:gd name="T61" fmla="*/ 286254173 h 28"/>
                    <a:gd name="T62" fmla="*/ 422485618 w 57"/>
                    <a:gd name="T63" fmla="*/ 271029546 h 28"/>
                    <a:gd name="T64" fmla="*/ 407242271 w 57"/>
                    <a:gd name="T65" fmla="*/ 316731391 h 28"/>
                    <a:gd name="T66" fmla="*/ 361240121 w 57"/>
                    <a:gd name="T67" fmla="*/ 391198777 h 28"/>
                    <a:gd name="T68" fmla="*/ 347931521 w 57"/>
                    <a:gd name="T69" fmla="*/ 406419916 h 28"/>
                    <a:gd name="T70" fmla="*/ 347931521 w 57"/>
                    <a:gd name="T71" fmla="*/ 360718134 h 28"/>
                    <a:gd name="T72" fmla="*/ 317417787 w 57"/>
                    <a:gd name="T73" fmla="*/ 360718134 h 28"/>
                    <a:gd name="T74" fmla="*/ 301929868 w 57"/>
                    <a:gd name="T75" fmla="*/ 301479234 h 28"/>
                    <a:gd name="T76" fmla="*/ 286655045 w 57"/>
                    <a:gd name="T77" fmla="*/ 286254173 h 28"/>
                    <a:gd name="T78" fmla="*/ 240897963 w 57"/>
                    <a:gd name="T79" fmla="*/ 255804485 h 28"/>
                    <a:gd name="T80" fmla="*/ 212101453 w 57"/>
                    <a:gd name="T81" fmla="*/ 255804485 h 28"/>
                    <a:gd name="T82" fmla="*/ 151069484 w 57"/>
                    <a:gd name="T83" fmla="*/ 240552328 h 28"/>
                    <a:gd name="T84" fmla="*/ 30513742 w 57"/>
                    <a:gd name="T85" fmla="*/ 196561662 h 28"/>
                    <a:gd name="T86" fmla="*/ 0 w 57"/>
                    <a:gd name="T87" fmla="*/ 166084941 h 2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7"/>
                    <a:gd name="T133" fmla="*/ 0 h 28"/>
                    <a:gd name="T134" fmla="*/ 57 w 57"/>
                    <a:gd name="T135" fmla="*/ 28 h 2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7" h="28">
                      <a:moveTo>
                        <a:pt x="0" y="11"/>
                      </a:moveTo>
                      <a:lnTo>
                        <a:pt x="1" y="11"/>
                      </a:lnTo>
                      <a:lnTo>
                        <a:pt x="2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8" y="7"/>
                      </a:lnTo>
                      <a:lnTo>
                        <a:pt x="10" y="6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22" y="8"/>
                      </a:lnTo>
                      <a:lnTo>
                        <a:pt x="25" y="11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1" y="10"/>
                      </a:lnTo>
                      <a:lnTo>
                        <a:pt x="33" y="9"/>
                      </a:lnTo>
                      <a:lnTo>
                        <a:pt x="41" y="7"/>
                      </a:lnTo>
                      <a:lnTo>
                        <a:pt x="42" y="6"/>
                      </a:lnTo>
                      <a:lnTo>
                        <a:pt x="43" y="5"/>
                      </a:lnTo>
                      <a:lnTo>
                        <a:pt x="44" y="6"/>
                      </a:lnTo>
                      <a:lnTo>
                        <a:pt x="43" y="7"/>
                      </a:lnTo>
                      <a:lnTo>
                        <a:pt x="44" y="9"/>
                      </a:lnTo>
                      <a:lnTo>
                        <a:pt x="45" y="9"/>
                      </a:lnTo>
                      <a:lnTo>
                        <a:pt x="46" y="9"/>
                      </a:lnTo>
                      <a:lnTo>
                        <a:pt x="47" y="9"/>
                      </a:lnTo>
                      <a:lnTo>
                        <a:pt x="49" y="9"/>
                      </a:lnTo>
                      <a:lnTo>
                        <a:pt x="50" y="9"/>
                      </a:lnTo>
                      <a:lnTo>
                        <a:pt x="51" y="11"/>
                      </a:lnTo>
                      <a:lnTo>
                        <a:pt x="52" y="12"/>
                      </a:lnTo>
                      <a:lnTo>
                        <a:pt x="54" y="13"/>
                      </a:lnTo>
                      <a:lnTo>
                        <a:pt x="56" y="12"/>
                      </a:lnTo>
                      <a:lnTo>
                        <a:pt x="57" y="13"/>
                      </a:lnTo>
                      <a:lnTo>
                        <a:pt x="56" y="14"/>
                      </a:lnTo>
                      <a:lnTo>
                        <a:pt x="55" y="14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1" y="14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7" y="16"/>
                      </a:lnTo>
                      <a:lnTo>
                        <a:pt x="46" y="16"/>
                      </a:lnTo>
                      <a:lnTo>
                        <a:pt x="45" y="15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39" y="16"/>
                      </a:lnTo>
                      <a:lnTo>
                        <a:pt x="38" y="16"/>
                      </a:lnTo>
                      <a:lnTo>
                        <a:pt x="37" y="16"/>
                      </a:lnTo>
                      <a:lnTo>
                        <a:pt x="37" y="17"/>
                      </a:lnTo>
                      <a:lnTo>
                        <a:pt x="35" y="16"/>
                      </a:lnTo>
                      <a:lnTo>
                        <a:pt x="34" y="17"/>
                      </a:lnTo>
                      <a:lnTo>
                        <a:pt x="34" y="18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2" y="19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30" y="19"/>
                      </a:lnTo>
                      <a:lnTo>
                        <a:pt x="29" y="20"/>
                      </a:lnTo>
                      <a:lnTo>
                        <a:pt x="28" y="19"/>
                      </a:lnTo>
                      <a:lnTo>
                        <a:pt x="28" y="18"/>
                      </a:lnTo>
                      <a:lnTo>
                        <a:pt x="28" y="20"/>
                      </a:lnTo>
                      <a:lnTo>
                        <a:pt x="27" y="21"/>
                      </a:lnTo>
                      <a:lnTo>
                        <a:pt x="26" y="23"/>
                      </a:lnTo>
                      <a:lnTo>
                        <a:pt x="26" y="24"/>
                      </a:lnTo>
                      <a:lnTo>
                        <a:pt x="24" y="26"/>
                      </a:lnTo>
                      <a:lnTo>
                        <a:pt x="24" y="27"/>
                      </a:lnTo>
                      <a:lnTo>
                        <a:pt x="24" y="28"/>
                      </a:lnTo>
                      <a:lnTo>
                        <a:pt x="23" y="27"/>
                      </a:lnTo>
                      <a:lnTo>
                        <a:pt x="23" y="26"/>
                      </a:lnTo>
                      <a:lnTo>
                        <a:pt x="23" y="25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21" y="24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4" y="17"/>
                      </a:lnTo>
                      <a:lnTo>
                        <a:pt x="13" y="17"/>
                      </a:lnTo>
                      <a:lnTo>
                        <a:pt x="11" y="16"/>
                      </a:lnTo>
                      <a:lnTo>
                        <a:pt x="10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9"/>
                <p:cNvSpPr>
                  <a:spLocks/>
                </p:cNvSpPr>
                <p:nvPr/>
              </p:nvSpPr>
              <p:spPr bwMode="auto">
                <a:xfrm>
                  <a:off x="3450" y="1550"/>
                  <a:ext cx="229" cy="395"/>
                </a:xfrm>
                <a:custGeom>
                  <a:avLst/>
                  <a:gdLst>
                    <a:gd name="T0" fmla="*/ 120511353 w 29"/>
                    <a:gd name="T1" fmla="*/ 364876447 h 50"/>
                    <a:gd name="T2" fmla="*/ 484408991 w 29"/>
                    <a:gd name="T3" fmla="*/ 2147483647 h 50"/>
                    <a:gd name="T4" fmla="*/ 363683949 w 29"/>
                    <a:gd name="T5" fmla="*/ 2147483647 h 50"/>
                    <a:gd name="T6" fmla="*/ 363683949 w 29"/>
                    <a:gd name="T7" fmla="*/ 2147483647 h 50"/>
                    <a:gd name="T8" fmla="*/ 363683949 w 29"/>
                    <a:gd name="T9" fmla="*/ 2147483647 h 50"/>
                    <a:gd name="T10" fmla="*/ 484408991 w 29"/>
                    <a:gd name="T11" fmla="*/ 2147483647 h 50"/>
                    <a:gd name="T12" fmla="*/ 589628087 w 29"/>
                    <a:gd name="T13" fmla="*/ 2147483647 h 50"/>
                    <a:gd name="T14" fmla="*/ 363683949 w 29"/>
                    <a:gd name="T15" fmla="*/ 2147483647 h 50"/>
                    <a:gd name="T16" fmla="*/ 363683949 w 29"/>
                    <a:gd name="T17" fmla="*/ 2147483647 h 50"/>
                    <a:gd name="T18" fmla="*/ 241236457 w 29"/>
                    <a:gd name="T19" fmla="*/ 2147483647 h 50"/>
                    <a:gd name="T20" fmla="*/ 120511353 w 29"/>
                    <a:gd name="T21" fmla="*/ 2147483647 h 50"/>
                    <a:gd name="T22" fmla="*/ 120511353 w 29"/>
                    <a:gd name="T23" fmla="*/ 2147483647 h 50"/>
                    <a:gd name="T24" fmla="*/ 0 w 29"/>
                    <a:gd name="T25" fmla="*/ 2147483647 h 50"/>
                    <a:gd name="T26" fmla="*/ 0 w 29"/>
                    <a:gd name="T27" fmla="*/ 2147483647 h 50"/>
                    <a:gd name="T28" fmla="*/ 120511353 w 29"/>
                    <a:gd name="T29" fmla="*/ 2147483647 h 50"/>
                    <a:gd name="T30" fmla="*/ 120511353 w 29"/>
                    <a:gd name="T31" fmla="*/ 2147483647 h 50"/>
                    <a:gd name="T32" fmla="*/ 120511353 w 29"/>
                    <a:gd name="T33" fmla="*/ 2147483647 h 50"/>
                    <a:gd name="T34" fmla="*/ 241236457 w 29"/>
                    <a:gd name="T35" fmla="*/ 2147483647 h 50"/>
                    <a:gd name="T36" fmla="*/ 241236457 w 29"/>
                    <a:gd name="T37" fmla="*/ 2147483647 h 50"/>
                    <a:gd name="T38" fmla="*/ 241236457 w 29"/>
                    <a:gd name="T39" fmla="*/ 2147483647 h 50"/>
                    <a:gd name="T40" fmla="*/ 484408991 w 29"/>
                    <a:gd name="T41" fmla="*/ 2147483647 h 50"/>
                    <a:gd name="T42" fmla="*/ 710388173 w 29"/>
                    <a:gd name="T43" fmla="*/ 2147483647 h 50"/>
                    <a:gd name="T44" fmla="*/ 1074068127 w 29"/>
                    <a:gd name="T45" fmla="*/ 2147483647 h 50"/>
                    <a:gd name="T46" fmla="*/ 1074068127 w 29"/>
                    <a:gd name="T47" fmla="*/ 2147483647 h 50"/>
                    <a:gd name="T48" fmla="*/ 1194547988 w 29"/>
                    <a:gd name="T49" fmla="*/ 2147483647 h 50"/>
                    <a:gd name="T50" fmla="*/ 1194547988 w 29"/>
                    <a:gd name="T51" fmla="*/ 2147483647 h 50"/>
                    <a:gd name="T52" fmla="*/ 1435784445 w 29"/>
                    <a:gd name="T53" fmla="*/ 2147483647 h 50"/>
                    <a:gd name="T54" fmla="*/ 1435784445 w 29"/>
                    <a:gd name="T55" fmla="*/ 2147483647 h 50"/>
                    <a:gd name="T56" fmla="*/ 1556544468 w 29"/>
                    <a:gd name="T57" fmla="*/ 2147483647 h 50"/>
                    <a:gd name="T58" fmla="*/ 1678988036 w 29"/>
                    <a:gd name="T59" fmla="*/ 2147483647 h 50"/>
                    <a:gd name="T60" fmla="*/ 1784455802 w 29"/>
                    <a:gd name="T61" fmla="*/ 2147483647 h 50"/>
                    <a:gd name="T62" fmla="*/ 1784455802 w 29"/>
                    <a:gd name="T63" fmla="*/ 2147483647 h 50"/>
                    <a:gd name="T64" fmla="*/ 1904936160 w 29"/>
                    <a:gd name="T65" fmla="*/ 2147483647 h 50"/>
                    <a:gd name="T66" fmla="*/ 2025692259 w 29"/>
                    <a:gd name="T67" fmla="*/ 2147483647 h 50"/>
                    <a:gd name="T68" fmla="*/ 2147483647 w 29"/>
                    <a:gd name="T69" fmla="*/ 2147483647 h 50"/>
                    <a:gd name="T70" fmla="*/ 2147483647 w 29"/>
                    <a:gd name="T71" fmla="*/ 2147483647 h 50"/>
                    <a:gd name="T72" fmla="*/ 2147483647 w 29"/>
                    <a:gd name="T73" fmla="*/ 2147483647 h 50"/>
                    <a:gd name="T74" fmla="*/ 2147483647 w 29"/>
                    <a:gd name="T75" fmla="*/ 2147483647 h 50"/>
                    <a:gd name="T76" fmla="*/ 2147483647 w 29"/>
                    <a:gd name="T77" fmla="*/ 2147483647 h 50"/>
                    <a:gd name="T78" fmla="*/ 2147483647 w 29"/>
                    <a:gd name="T79" fmla="*/ 2147483647 h 50"/>
                    <a:gd name="T80" fmla="*/ 2147483647 w 29"/>
                    <a:gd name="T81" fmla="*/ 2147483647 h 50"/>
                    <a:gd name="T82" fmla="*/ 2147483647 w 29"/>
                    <a:gd name="T83" fmla="*/ 2147483647 h 50"/>
                    <a:gd name="T84" fmla="*/ 2147483647 w 29"/>
                    <a:gd name="T85" fmla="*/ 2147483647 h 50"/>
                    <a:gd name="T86" fmla="*/ 2147483647 w 29"/>
                    <a:gd name="T87" fmla="*/ 2147483647 h 50"/>
                    <a:gd name="T88" fmla="*/ 2147483647 w 29"/>
                    <a:gd name="T89" fmla="*/ 2147483647 h 50"/>
                    <a:gd name="T90" fmla="*/ 2147483647 w 29"/>
                    <a:gd name="T91" fmla="*/ 2147483647 h 50"/>
                    <a:gd name="T92" fmla="*/ 2147483647 w 29"/>
                    <a:gd name="T93" fmla="*/ 121052932 h 50"/>
                    <a:gd name="T94" fmla="*/ 2147483647 w 29"/>
                    <a:gd name="T95" fmla="*/ 0 h 50"/>
                    <a:gd name="T96" fmla="*/ 830868034 w 29"/>
                    <a:gd name="T97" fmla="*/ 241887864 h 50"/>
                    <a:gd name="T98" fmla="*/ 710388173 w 29"/>
                    <a:gd name="T99" fmla="*/ 364876447 h 50"/>
                    <a:gd name="T100" fmla="*/ 589628087 w 29"/>
                    <a:gd name="T101" fmla="*/ 364876447 h 50"/>
                    <a:gd name="T102" fmla="*/ 484408991 w 29"/>
                    <a:gd name="T103" fmla="*/ 485929379 h 50"/>
                    <a:gd name="T104" fmla="*/ 363683949 w 29"/>
                    <a:gd name="T105" fmla="*/ 485929379 h 50"/>
                    <a:gd name="T106" fmla="*/ 120511353 w 29"/>
                    <a:gd name="T107" fmla="*/ 364876447 h 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9"/>
                    <a:gd name="T163" fmla="*/ 0 h 50"/>
                    <a:gd name="T164" fmla="*/ 29 w 29"/>
                    <a:gd name="T165" fmla="*/ 50 h 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9" h="50">
                      <a:moveTo>
                        <a:pt x="1" y="3"/>
                      </a:move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5" y="39"/>
                      </a:lnTo>
                      <a:lnTo>
                        <a:pt x="3" y="41"/>
                      </a:lnTo>
                      <a:lnTo>
                        <a:pt x="3" y="42"/>
                      </a:lnTo>
                      <a:lnTo>
                        <a:pt x="2" y="44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1" y="50"/>
                      </a:lnTo>
                      <a:lnTo>
                        <a:pt x="2" y="50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9" y="49"/>
                      </a:lnTo>
                      <a:lnTo>
                        <a:pt x="10" y="49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2" y="48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5"/>
                      </a:lnTo>
                      <a:lnTo>
                        <a:pt x="15" y="44"/>
                      </a:lnTo>
                      <a:lnTo>
                        <a:pt x="16" y="45"/>
                      </a:lnTo>
                      <a:lnTo>
                        <a:pt x="17" y="46"/>
                      </a:lnTo>
                      <a:lnTo>
                        <a:pt x="19" y="46"/>
                      </a:lnTo>
                      <a:lnTo>
                        <a:pt x="20" y="44"/>
                      </a:lnTo>
                      <a:lnTo>
                        <a:pt x="24" y="39"/>
                      </a:lnTo>
                      <a:lnTo>
                        <a:pt x="24" y="37"/>
                      </a:lnTo>
                      <a:lnTo>
                        <a:pt x="25" y="37"/>
                      </a:lnTo>
                      <a:lnTo>
                        <a:pt x="26" y="37"/>
                      </a:lnTo>
                      <a:lnTo>
                        <a:pt x="27" y="36"/>
                      </a:lnTo>
                      <a:lnTo>
                        <a:pt x="28" y="36"/>
                      </a:lnTo>
                      <a:lnTo>
                        <a:pt x="29" y="35"/>
                      </a:lnTo>
                      <a:lnTo>
                        <a:pt x="28" y="33"/>
                      </a:lnTo>
                      <a:lnTo>
                        <a:pt x="28" y="32"/>
                      </a:lnTo>
                      <a:lnTo>
                        <a:pt x="29" y="3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Freeform 50"/>
                <p:cNvSpPr>
                  <a:spLocks/>
                </p:cNvSpPr>
                <p:nvPr/>
              </p:nvSpPr>
              <p:spPr bwMode="auto">
                <a:xfrm>
                  <a:off x="3229" y="2205"/>
                  <a:ext cx="253" cy="458"/>
                </a:xfrm>
                <a:custGeom>
                  <a:avLst/>
                  <a:gdLst>
                    <a:gd name="T0" fmla="*/ 2147483647 w 32"/>
                    <a:gd name="T1" fmla="*/ 0 h 58"/>
                    <a:gd name="T2" fmla="*/ 1206816119 w 32"/>
                    <a:gd name="T3" fmla="*/ 241236457 h 58"/>
                    <a:gd name="T4" fmla="*/ 1206816119 w 32"/>
                    <a:gd name="T5" fmla="*/ 241236457 h 58"/>
                    <a:gd name="T6" fmla="*/ 961590580 w 32"/>
                    <a:gd name="T7" fmla="*/ 484408991 h 58"/>
                    <a:gd name="T8" fmla="*/ 961590580 w 32"/>
                    <a:gd name="T9" fmla="*/ 710388173 h 58"/>
                    <a:gd name="T10" fmla="*/ 961590580 w 32"/>
                    <a:gd name="T11" fmla="*/ 951624132 h 58"/>
                    <a:gd name="T12" fmla="*/ 839966420 w 32"/>
                    <a:gd name="T13" fmla="*/ 1074068127 h 58"/>
                    <a:gd name="T14" fmla="*/ 718311188 w 32"/>
                    <a:gd name="T15" fmla="*/ 1194547988 h 58"/>
                    <a:gd name="T16" fmla="*/ 610124601 w 32"/>
                    <a:gd name="T17" fmla="*/ 1435784445 h 58"/>
                    <a:gd name="T18" fmla="*/ 488504433 w 32"/>
                    <a:gd name="T19" fmla="*/ 1435784445 h 58"/>
                    <a:gd name="T20" fmla="*/ 488504433 w 32"/>
                    <a:gd name="T21" fmla="*/ 1678988036 h 58"/>
                    <a:gd name="T22" fmla="*/ 366849209 w 32"/>
                    <a:gd name="T23" fmla="*/ 1784455802 h 58"/>
                    <a:gd name="T24" fmla="*/ 366849209 w 32"/>
                    <a:gd name="T25" fmla="*/ 1904936160 h 58"/>
                    <a:gd name="T26" fmla="*/ 366849209 w 32"/>
                    <a:gd name="T27" fmla="*/ 2025692259 h 58"/>
                    <a:gd name="T28" fmla="*/ 245225104 w 32"/>
                    <a:gd name="T29" fmla="*/ 2147483647 h 58"/>
                    <a:gd name="T30" fmla="*/ 245225104 w 32"/>
                    <a:gd name="T31" fmla="*/ 2147483647 h 58"/>
                    <a:gd name="T32" fmla="*/ 366849209 w 32"/>
                    <a:gd name="T33" fmla="*/ 2147483647 h 58"/>
                    <a:gd name="T34" fmla="*/ 366849209 w 32"/>
                    <a:gd name="T35" fmla="*/ 2147483647 h 58"/>
                    <a:gd name="T36" fmla="*/ 366849209 w 32"/>
                    <a:gd name="T37" fmla="*/ 2147483647 h 58"/>
                    <a:gd name="T38" fmla="*/ 366849209 w 32"/>
                    <a:gd name="T39" fmla="*/ 2147483647 h 58"/>
                    <a:gd name="T40" fmla="*/ 366849209 w 32"/>
                    <a:gd name="T41" fmla="*/ 2147483647 h 58"/>
                    <a:gd name="T42" fmla="*/ 366849209 w 32"/>
                    <a:gd name="T43" fmla="*/ 2147483647 h 58"/>
                    <a:gd name="T44" fmla="*/ 366849209 w 32"/>
                    <a:gd name="T45" fmla="*/ 2147483647 h 58"/>
                    <a:gd name="T46" fmla="*/ 366849209 w 32"/>
                    <a:gd name="T47" fmla="*/ 2147483647 h 58"/>
                    <a:gd name="T48" fmla="*/ 488504433 w 32"/>
                    <a:gd name="T49" fmla="*/ 2147483647 h 58"/>
                    <a:gd name="T50" fmla="*/ 488504433 w 32"/>
                    <a:gd name="T51" fmla="*/ 2147483647 h 58"/>
                    <a:gd name="T52" fmla="*/ 610124601 w 32"/>
                    <a:gd name="T53" fmla="*/ 2147483647 h 58"/>
                    <a:gd name="T54" fmla="*/ 610124601 w 32"/>
                    <a:gd name="T55" fmla="*/ 2147483647 h 58"/>
                    <a:gd name="T56" fmla="*/ 610124601 w 32"/>
                    <a:gd name="T57" fmla="*/ 2147483647 h 58"/>
                    <a:gd name="T58" fmla="*/ 488504433 w 32"/>
                    <a:gd name="T59" fmla="*/ 2147483647 h 58"/>
                    <a:gd name="T60" fmla="*/ 488504433 w 32"/>
                    <a:gd name="T61" fmla="*/ 2147483647 h 58"/>
                    <a:gd name="T62" fmla="*/ 366849209 w 32"/>
                    <a:gd name="T63" fmla="*/ 2147483647 h 58"/>
                    <a:gd name="T64" fmla="*/ 121624105 w 32"/>
                    <a:gd name="T65" fmla="*/ 2147483647 h 58"/>
                    <a:gd name="T66" fmla="*/ 0 w 32"/>
                    <a:gd name="T67" fmla="*/ 2147483647 h 58"/>
                    <a:gd name="T68" fmla="*/ 0 w 32"/>
                    <a:gd name="T69" fmla="*/ 2147483647 h 58"/>
                    <a:gd name="T70" fmla="*/ 2147483647 w 32"/>
                    <a:gd name="T71" fmla="*/ 2147483647 h 58"/>
                    <a:gd name="T72" fmla="*/ 2147483647 w 32"/>
                    <a:gd name="T73" fmla="*/ 2147483647 h 58"/>
                    <a:gd name="T74" fmla="*/ 2147483647 w 32"/>
                    <a:gd name="T75" fmla="*/ 2147483647 h 58"/>
                    <a:gd name="T76" fmla="*/ 2147483647 w 32"/>
                    <a:gd name="T77" fmla="*/ 2147483647 h 58"/>
                    <a:gd name="T78" fmla="*/ 2147483647 w 32"/>
                    <a:gd name="T79" fmla="*/ 2147483647 h 58"/>
                    <a:gd name="T80" fmla="*/ 2147483647 w 32"/>
                    <a:gd name="T81" fmla="*/ 2147483647 h 58"/>
                    <a:gd name="T82" fmla="*/ 2147483647 w 32"/>
                    <a:gd name="T83" fmla="*/ 2147483647 h 58"/>
                    <a:gd name="T84" fmla="*/ 2147483647 w 32"/>
                    <a:gd name="T85" fmla="*/ 2147483647 h 58"/>
                    <a:gd name="T86" fmla="*/ 2147483647 w 32"/>
                    <a:gd name="T87" fmla="*/ 2147483647 h 58"/>
                    <a:gd name="T88" fmla="*/ 2147483647 w 32"/>
                    <a:gd name="T89" fmla="*/ 2147483647 h 58"/>
                    <a:gd name="T90" fmla="*/ 2147483647 w 32"/>
                    <a:gd name="T91" fmla="*/ 2147483647 h 58"/>
                    <a:gd name="T92" fmla="*/ 2147483647 w 32"/>
                    <a:gd name="T93" fmla="*/ 2147483647 h 58"/>
                    <a:gd name="T94" fmla="*/ 2147483647 w 32"/>
                    <a:gd name="T95" fmla="*/ 2147483647 h 58"/>
                    <a:gd name="T96" fmla="*/ 2147483647 w 32"/>
                    <a:gd name="T97" fmla="*/ 2147483647 h 58"/>
                    <a:gd name="T98" fmla="*/ 2147483647 w 32"/>
                    <a:gd name="T99" fmla="*/ 2147483647 h 58"/>
                    <a:gd name="T100" fmla="*/ 2147483647 w 32"/>
                    <a:gd name="T101" fmla="*/ 2147483647 h 58"/>
                    <a:gd name="T102" fmla="*/ 2147483647 w 32"/>
                    <a:gd name="T103" fmla="*/ 120511353 h 58"/>
                    <a:gd name="T104" fmla="*/ 2147483647 w 32"/>
                    <a:gd name="T105" fmla="*/ 0 h 5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58"/>
                    <a:gd name="T161" fmla="*/ 32 w 32"/>
                    <a:gd name="T162" fmla="*/ 58 h 5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58">
                      <a:moveTo>
                        <a:pt x="30" y="0"/>
                      </a:move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3" y="23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4" y="29"/>
                      </a:lnTo>
                      <a:lnTo>
                        <a:pt x="4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4" y="35"/>
                      </a:lnTo>
                      <a:lnTo>
                        <a:pt x="3" y="38"/>
                      </a:lnTo>
                      <a:lnTo>
                        <a:pt x="1" y="41"/>
                      </a:lnTo>
                      <a:lnTo>
                        <a:pt x="0" y="46"/>
                      </a:lnTo>
                      <a:lnTo>
                        <a:pt x="0" y="49"/>
                      </a:lnTo>
                      <a:lnTo>
                        <a:pt x="18" y="49"/>
                      </a:lnTo>
                      <a:lnTo>
                        <a:pt x="18" y="51"/>
                      </a:lnTo>
                      <a:lnTo>
                        <a:pt x="18" y="54"/>
                      </a:lnTo>
                      <a:lnTo>
                        <a:pt x="20" y="56"/>
                      </a:lnTo>
                      <a:lnTo>
                        <a:pt x="20" y="58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8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2" y="55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1" y="1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Freeform 51"/>
                <p:cNvSpPr>
                  <a:spLocks/>
                </p:cNvSpPr>
                <p:nvPr/>
              </p:nvSpPr>
              <p:spPr bwMode="auto">
                <a:xfrm>
                  <a:off x="3979" y="1116"/>
                  <a:ext cx="561" cy="426"/>
                </a:xfrm>
                <a:custGeom>
                  <a:avLst/>
                  <a:gdLst>
                    <a:gd name="T0" fmla="*/ 2147483647 w 71"/>
                    <a:gd name="T1" fmla="*/ 2147483647 h 54"/>
                    <a:gd name="T2" fmla="*/ 2147483647 w 71"/>
                    <a:gd name="T3" fmla="*/ 2147483647 h 54"/>
                    <a:gd name="T4" fmla="*/ 2147483647 w 71"/>
                    <a:gd name="T5" fmla="*/ 2147483647 h 54"/>
                    <a:gd name="T6" fmla="*/ 2147483647 w 71"/>
                    <a:gd name="T7" fmla="*/ 2147483647 h 54"/>
                    <a:gd name="T8" fmla="*/ 2147483647 w 71"/>
                    <a:gd name="T9" fmla="*/ 2147483647 h 54"/>
                    <a:gd name="T10" fmla="*/ 2147483647 w 71"/>
                    <a:gd name="T11" fmla="*/ 2147483647 h 54"/>
                    <a:gd name="T12" fmla="*/ 2147483647 w 71"/>
                    <a:gd name="T13" fmla="*/ 2147483647 h 54"/>
                    <a:gd name="T14" fmla="*/ 2147483647 w 71"/>
                    <a:gd name="T15" fmla="*/ 2147483647 h 54"/>
                    <a:gd name="T16" fmla="*/ 2147483647 w 71"/>
                    <a:gd name="T17" fmla="*/ 2147483647 h 54"/>
                    <a:gd name="T18" fmla="*/ 2147483647 w 71"/>
                    <a:gd name="T19" fmla="*/ 2147483647 h 54"/>
                    <a:gd name="T20" fmla="*/ 2147483647 w 71"/>
                    <a:gd name="T21" fmla="*/ 2147483647 h 54"/>
                    <a:gd name="T22" fmla="*/ 2147483647 w 71"/>
                    <a:gd name="T23" fmla="*/ 2147483647 h 54"/>
                    <a:gd name="T24" fmla="*/ 2147483647 w 71"/>
                    <a:gd name="T25" fmla="*/ 2147483647 h 54"/>
                    <a:gd name="T26" fmla="*/ 2147483647 w 71"/>
                    <a:gd name="T27" fmla="*/ 2147483647 h 54"/>
                    <a:gd name="T28" fmla="*/ 2147483647 w 71"/>
                    <a:gd name="T29" fmla="*/ 2147483647 h 54"/>
                    <a:gd name="T30" fmla="*/ 2147483647 w 71"/>
                    <a:gd name="T31" fmla="*/ 2147483647 h 54"/>
                    <a:gd name="T32" fmla="*/ 2147483647 w 71"/>
                    <a:gd name="T33" fmla="*/ 2147483647 h 54"/>
                    <a:gd name="T34" fmla="*/ 2147483647 w 71"/>
                    <a:gd name="T35" fmla="*/ 2147483647 h 54"/>
                    <a:gd name="T36" fmla="*/ 2147483647 w 71"/>
                    <a:gd name="T37" fmla="*/ 2147483647 h 54"/>
                    <a:gd name="T38" fmla="*/ 2147483647 w 71"/>
                    <a:gd name="T39" fmla="*/ 2147483647 h 54"/>
                    <a:gd name="T40" fmla="*/ 2147483647 w 71"/>
                    <a:gd name="T41" fmla="*/ 2147483647 h 54"/>
                    <a:gd name="T42" fmla="*/ 2147483647 w 71"/>
                    <a:gd name="T43" fmla="*/ 2129852249 h 54"/>
                    <a:gd name="T44" fmla="*/ 2147483647 w 71"/>
                    <a:gd name="T45" fmla="*/ 2010048277 h 54"/>
                    <a:gd name="T46" fmla="*/ 2147483647 w 71"/>
                    <a:gd name="T47" fmla="*/ 1770467407 h 54"/>
                    <a:gd name="T48" fmla="*/ 2147483647 w 71"/>
                    <a:gd name="T49" fmla="*/ 1064924196 h 54"/>
                    <a:gd name="T50" fmla="*/ 2147483647 w 71"/>
                    <a:gd name="T51" fmla="*/ 239611865 h 54"/>
                    <a:gd name="T52" fmla="*/ 2147483647 w 71"/>
                    <a:gd name="T53" fmla="*/ 0 h 54"/>
                    <a:gd name="T54" fmla="*/ 2147483647 w 71"/>
                    <a:gd name="T55" fmla="*/ 359384842 h 54"/>
                    <a:gd name="T56" fmla="*/ 2147483647 w 71"/>
                    <a:gd name="T57" fmla="*/ 705539291 h 54"/>
                    <a:gd name="T58" fmla="*/ 2147483647 w 71"/>
                    <a:gd name="T59" fmla="*/ 1304535998 h 54"/>
                    <a:gd name="T60" fmla="*/ 2147483647 w 71"/>
                    <a:gd name="T61" fmla="*/ 1890271379 h 54"/>
                    <a:gd name="T62" fmla="*/ 2147483647 w 71"/>
                    <a:gd name="T63" fmla="*/ 2129852249 h 54"/>
                    <a:gd name="T64" fmla="*/ 2147483647 w 71"/>
                    <a:gd name="T65" fmla="*/ 2129852249 h 54"/>
                    <a:gd name="T66" fmla="*/ 2147483647 w 71"/>
                    <a:gd name="T67" fmla="*/ 2147483647 h 54"/>
                    <a:gd name="T68" fmla="*/ 2147483647 w 71"/>
                    <a:gd name="T69" fmla="*/ 2147483647 h 54"/>
                    <a:gd name="T70" fmla="*/ 1807348803 w 71"/>
                    <a:gd name="T71" fmla="*/ 2147483647 h 54"/>
                    <a:gd name="T72" fmla="*/ 1078763319 w 71"/>
                    <a:gd name="T73" fmla="*/ 2147483647 h 54"/>
                    <a:gd name="T74" fmla="*/ 607645404 w 71"/>
                    <a:gd name="T75" fmla="*/ 2147483647 h 54"/>
                    <a:gd name="T76" fmla="*/ 836382953 w 71"/>
                    <a:gd name="T77" fmla="*/ 2147483647 h 54"/>
                    <a:gd name="T78" fmla="*/ 607645404 w 71"/>
                    <a:gd name="T79" fmla="*/ 2147483647 h 54"/>
                    <a:gd name="T80" fmla="*/ 121190183 w 71"/>
                    <a:gd name="T81" fmla="*/ 2147483647 h 54"/>
                    <a:gd name="T82" fmla="*/ 2147483647 w 71"/>
                    <a:gd name="T83" fmla="*/ 2147483647 h 54"/>
                    <a:gd name="T84" fmla="*/ 2147483647 w 71"/>
                    <a:gd name="T85" fmla="*/ 2147483647 h 54"/>
                    <a:gd name="T86" fmla="*/ 2147483647 w 71"/>
                    <a:gd name="T87" fmla="*/ 2147483647 h 54"/>
                    <a:gd name="T88" fmla="*/ 2147483647 w 71"/>
                    <a:gd name="T89" fmla="*/ 2147483647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1"/>
                    <a:gd name="T136" fmla="*/ 0 h 54"/>
                    <a:gd name="T137" fmla="*/ 71 w 71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1" h="54">
                      <a:moveTo>
                        <a:pt x="46" y="45"/>
                      </a:moveTo>
                      <a:lnTo>
                        <a:pt x="54" y="48"/>
                      </a:lnTo>
                      <a:lnTo>
                        <a:pt x="54" y="49"/>
                      </a:lnTo>
                      <a:lnTo>
                        <a:pt x="53" y="50"/>
                      </a:lnTo>
                      <a:lnTo>
                        <a:pt x="53" y="51"/>
                      </a:lnTo>
                      <a:lnTo>
                        <a:pt x="53" y="52"/>
                      </a:lnTo>
                      <a:lnTo>
                        <a:pt x="52" y="52"/>
                      </a:lnTo>
                      <a:lnTo>
                        <a:pt x="52" y="54"/>
                      </a:lnTo>
                      <a:lnTo>
                        <a:pt x="53" y="54"/>
                      </a:lnTo>
                      <a:lnTo>
                        <a:pt x="54" y="53"/>
                      </a:lnTo>
                      <a:lnTo>
                        <a:pt x="55" y="53"/>
                      </a:lnTo>
                      <a:lnTo>
                        <a:pt x="56" y="53"/>
                      </a:lnTo>
                      <a:lnTo>
                        <a:pt x="57" y="52"/>
                      </a:lnTo>
                      <a:lnTo>
                        <a:pt x="58" y="52"/>
                      </a:lnTo>
                      <a:lnTo>
                        <a:pt x="60" y="51"/>
                      </a:lnTo>
                      <a:lnTo>
                        <a:pt x="61" y="51"/>
                      </a:lnTo>
                      <a:lnTo>
                        <a:pt x="62" y="50"/>
                      </a:lnTo>
                      <a:lnTo>
                        <a:pt x="66" y="47"/>
                      </a:lnTo>
                      <a:lnTo>
                        <a:pt x="67" y="46"/>
                      </a:lnTo>
                      <a:lnTo>
                        <a:pt x="68" y="45"/>
                      </a:lnTo>
                      <a:lnTo>
                        <a:pt x="69" y="45"/>
                      </a:lnTo>
                      <a:lnTo>
                        <a:pt x="70" y="44"/>
                      </a:lnTo>
                      <a:lnTo>
                        <a:pt x="71" y="44"/>
                      </a:lnTo>
                      <a:lnTo>
                        <a:pt x="71" y="43"/>
                      </a:lnTo>
                      <a:lnTo>
                        <a:pt x="71" y="42"/>
                      </a:lnTo>
                      <a:lnTo>
                        <a:pt x="70" y="43"/>
                      </a:lnTo>
                      <a:lnTo>
                        <a:pt x="69" y="43"/>
                      </a:lnTo>
                      <a:lnTo>
                        <a:pt x="68" y="44"/>
                      </a:lnTo>
                      <a:lnTo>
                        <a:pt x="67" y="44"/>
                      </a:lnTo>
                      <a:lnTo>
                        <a:pt x="67" y="45"/>
                      </a:lnTo>
                      <a:lnTo>
                        <a:pt x="66" y="46"/>
                      </a:lnTo>
                      <a:lnTo>
                        <a:pt x="66" y="45"/>
                      </a:lnTo>
                      <a:lnTo>
                        <a:pt x="66" y="44"/>
                      </a:lnTo>
                      <a:lnTo>
                        <a:pt x="67" y="44"/>
                      </a:lnTo>
                      <a:lnTo>
                        <a:pt x="68" y="42"/>
                      </a:lnTo>
                      <a:lnTo>
                        <a:pt x="67" y="42"/>
                      </a:lnTo>
                      <a:lnTo>
                        <a:pt x="67" y="43"/>
                      </a:lnTo>
                      <a:lnTo>
                        <a:pt x="66" y="43"/>
                      </a:lnTo>
                      <a:lnTo>
                        <a:pt x="66" y="44"/>
                      </a:lnTo>
                      <a:lnTo>
                        <a:pt x="63" y="45"/>
                      </a:lnTo>
                      <a:lnTo>
                        <a:pt x="60" y="47"/>
                      </a:lnTo>
                      <a:lnTo>
                        <a:pt x="58" y="48"/>
                      </a:lnTo>
                      <a:lnTo>
                        <a:pt x="57" y="49"/>
                      </a:lnTo>
                      <a:lnTo>
                        <a:pt x="56" y="50"/>
                      </a:lnTo>
                      <a:lnTo>
                        <a:pt x="55" y="50"/>
                      </a:lnTo>
                      <a:lnTo>
                        <a:pt x="55" y="49"/>
                      </a:lnTo>
                      <a:lnTo>
                        <a:pt x="55" y="48"/>
                      </a:lnTo>
                      <a:lnTo>
                        <a:pt x="56" y="47"/>
                      </a:lnTo>
                      <a:lnTo>
                        <a:pt x="55" y="46"/>
                      </a:lnTo>
                      <a:lnTo>
                        <a:pt x="57" y="44"/>
                      </a:lnTo>
                      <a:lnTo>
                        <a:pt x="56" y="43"/>
                      </a:lnTo>
                      <a:lnTo>
                        <a:pt x="55" y="34"/>
                      </a:lnTo>
                      <a:lnTo>
                        <a:pt x="55" y="26"/>
                      </a:lnTo>
                      <a:lnTo>
                        <a:pt x="54" y="24"/>
                      </a:lnTo>
                      <a:lnTo>
                        <a:pt x="53" y="22"/>
                      </a:ln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52" y="16"/>
                      </a:lnTo>
                      <a:lnTo>
                        <a:pt x="51" y="16"/>
                      </a:lnTo>
                      <a:lnTo>
                        <a:pt x="51" y="17"/>
                      </a:lnTo>
                      <a:lnTo>
                        <a:pt x="51" y="16"/>
                      </a:lnTo>
                      <a:lnTo>
                        <a:pt x="51" y="15"/>
                      </a:lnTo>
                      <a:lnTo>
                        <a:pt x="49" y="11"/>
                      </a:lnTo>
                      <a:lnTo>
                        <a:pt x="49" y="10"/>
                      </a:lnTo>
                      <a:lnTo>
                        <a:pt x="50" y="9"/>
                      </a:lnTo>
                      <a:lnTo>
                        <a:pt x="49" y="6"/>
                      </a:lnTo>
                      <a:lnTo>
                        <a:pt x="48" y="3"/>
                      </a:lnTo>
                      <a:lnTo>
                        <a:pt x="48" y="2"/>
                      </a:lnTo>
                      <a:lnTo>
                        <a:pt x="48" y="1"/>
                      </a:lnTo>
                      <a:lnTo>
                        <a:pt x="47" y="0"/>
                      </a:lnTo>
                      <a:lnTo>
                        <a:pt x="36" y="3"/>
                      </a:lnTo>
                      <a:lnTo>
                        <a:pt x="35" y="3"/>
                      </a:lnTo>
                      <a:lnTo>
                        <a:pt x="32" y="6"/>
                      </a:lnTo>
                      <a:lnTo>
                        <a:pt x="29" y="10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28" y="13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6" y="18"/>
                      </a:lnTo>
                      <a:lnTo>
                        <a:pt x="26" y="17"/>
                      </a:lnTo>
                      <a:lnTo>
                        <a:pt x="27" y="18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17" y="28"/>
                      </a:lnTo>
                      <a:lnTo>
                        <a:pt x="15" y="28"/>
                      </a:lnTo>
                      <a:lnTo>
                        <a:pt x="14" y="27"/>
                      </a:lnTo>
                      <a:lnTo>
                        <a:pt x="11" y="28"/>
                      </a:lnTo>
                      <a:lnTo>
                        <a:pt x="9" y="28"/>
                      </a:lnTo>
                      <a:lnTo>
                        <a:pt x="6" y="29"/>
                      </a:lnTo>
                      <a:lnTo>
                        <a:pt x="5" y="30"/>
                      </a:lnTo>
                      <a:lnTo>
                        <a:pt x="5" y="31"/>
                      </a:lnTo>
                      <a:lnTo>
                        <a:pt x="5" y="32"/>
                      </a:lnTo>
                      <a:lnTo>
                        <a:pt x="7" y="34"/>
                      </a:lnTo>
                      <a:lnTo>
                        <a:pt x="7" y="35"/>
                      </a:lnTo>
                      <a:lnTo>
                        <a:pt x="7" y="36"/>
                      </a:lnTo>
                      <a:lnTo>
                        <a:pt x="6" y="37"/>
                      </a:lnTo>
                      <a:lnTo>
                        <a:pt x="5" y="38"/>
                      </a:lnTo>
                      <a:lnTo>
                        <a:pt x="2" y="42"/>
                      </a:lnTo>
                      <a:lnTo>
                        <a:pt x="0" y="43"/>
                      </a:lnTo>
                      <a:lnTo>
                        <a:pt x="1" y="46"/>
                      </a:lnTo>
                      <a:lnTo>
                        <a:pt x="39" y="38"/>
                      </a:lnTo>
                      <a:lnTo>
                        <a:pt x="40" y="39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3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5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Freeform 52"/>
                <p:cNvSpPr>
                  <a:spLocks/>
                </p:cNvSpPr>
                <p:nvPr/>
              </p:nvSpPr>
              <p:spPr bwMode="auto">
                <a:xfrm>
                  <a:off x="2977" y="2079"/>
                  <a:ext cx="371" cy="339"/>
                </a:xfrm>
                <a:custGeom>
                  <a:avLst/>
                  <a:gdLst>
                    <a:gd name="T0" fmla="*/ 0 w 47"/>
                    <a:gd name="T1" fmla="*/ 238432236 h 43"/>
                    <a:gd name="T2" fmla="*/ 2147483647 w 47"/>
                    <a:gd name="T3" fmla="*/ 0 h 43"/>
                    <a:gd name="T4" fmla="*/ 2147483647 w 47"/>
                    <a:gd name="T5" fmla="*/ 0 h 43"/>
                    <a:gd name="T6" fmla="*/ 2147483647 w 47"/>
                    <a:gd name="T7" fmla="*/ 119320258 h 43"/>
                    <a:gd name="T8" fmla="*/ 2147483647 w 47"/>
                    <a:gd name="T9" fmla="*/ 238432236 h 43"/>
                    <a:gd name="T10" fmla="*/ 2147483647 w 47"/>
                    <a:gd name="T11" fmla="*/ 357752431 h 43"/>
                    <a:gd name="T12" fmla="*/ 2147483647 w 47"/>
                    <a:gd name="T13" fmla="*/ 477073178 h 43"/>
                    <a:gd name="T14" fmla="*/ 2147483647 w 47"/>
                    <a:gd name="T15" fmla="*/ 581049650 h 43"/>
                    <a:gd name="T16" fmla="*/ 2147483647 w 47"/>
                    <a:gd name="T17" fmla="*/ 702290186 h 43"/>
                    <a:gd name="T18" fmla="*/ 2147483647 w 47"/>
                    <a:gd name="T19" fmla="*/ 581049650 h 43"/>
                    <a:gd name="T20" fmla="*/ 2147483647 w 47"/>
                    <a:gd name="T21" fmla="*/ 702290186 h 43"/>
                    <a:gd name="T22" fmla="*/ 2147483647 w 47"/>
                    <a:gd name="T23" fmla="*/ 821610381 h 43"/>
                    <a:gd name="T24" fmla="*/ 2147483647 w 47"/>
                    <a:gd name="T25" fmla="*/ 940687615 h 43"/>
                    <a:gd name="T26" fmla="*/ 2147483647 w 47"/>
                    <a:gd name="T27" fmla="*/ 1060042617 h 43"/>
                    <a:gd name="T28" fmla="*/ 2147483647 w 47"/>
                    <a:gd name="T29" fmla="*/ 1298440047 h 43"/>
                    <a:gd name="T30" fmla="*/ 2147483647 w 47"/>
                    <a:gd name="T31" fmla="*/ 1521980289 h 43"/>
                    <a:gd name="T32" fmla="*/ 2147483647 w 47"/>
                    <a:gd name="T33" fmla="*/ 1641057461 h 43"/>
                    <a:gd name="T34" fmla="*/ 2147483647 w 47"/>
                    <a:gd name="T35" fmla="*/ 1998809892 h 43"/>
                    <a:gd name="T36" fmla="*/ 2147483647 w 47"/>
                    <a:gd name="T37" fmla="*/ 1998809892 h 43"/>
                    <a:gd name="T38" fmla="*/ 2147483647 w 47"/>
                    <a:gd name="T39" fmla="*/ 2118134557 h 43"/>
                    <a:gd name="T40" fmla="*/ 2147483647 w 47"/>
                    <a:gd name="T41" fmla="*/ 2118134557 h 43"/>
                    <a:gd name="T42" fmla="*/ 2147483647 w 47"/>
                    <a:gd name="T43" fmla="*/ 2147483647 h 43"/>
                    <a:gd name="T44" fmla="*/ 2147483647 w 47"/>
                    <a:gd name="T45" fmla="*/ 2147483647 h 43"/>
                    <a:gd name="T46" fmla="*/ 2147483647 w 47"/>
                    <a:gd name="T47" fmla="*/ 2147483647 h 43"/>
                    <a:gd name="T48" fmla="*/ 2147483647 w 47"/>
                    <a:gd name="T49" fmla="*/ 2147483647 h 43"/>
                    <a:gd name="T50" fmla="*/ 2147483647 w 47"/>
                    <a:gd name="T51" fmla="*/ 2147483647 h 43"/>
                    <a:gd name="T52" fmla="*/ 2147483647 w 47"/>
                    <a:gd name="T53" fmla="*/ 2147483647 h 43"/>
                    <a:gd name="T54" fmla="*/ 2147483647 w 47"/>
                    <a:gd name="T55" fmla="*/ 2147483647 h 43"/>
                    <a:gd name="T56" fmla="*/ 2147483647 w 47"/>
                    <a:gd name="T57" fmla="*/ 2147483647 h 43"/>
                    <a:gd name="T58" fmla="*/ 2147483647 w 47"/>
                    <a:gd name="T59" fmla="*/ 2147483647 h 43"/>
                    <a:gd name="T60" fmla="*/ 2147483647 w 47"/>
                    <a:gd name="T61" fmla="*/ 2147483647 h 43"/>
                    <a:gd name="T62" fmla="*/ 2147483647 w 47"/>
                    <a:gd name="T63" fmla="*/ 2147483647 h 43"/>
                    <a:gd name="T64" fmla="*/ 2147483647 w 47"/>
                    <a:gd name="T65" fmla="*/ 2147483647 h 43"/>
                    <a:gd name="T66" fmla="*/ 2147483647 w 47"/>
                    <a:gd name="T67" fmla="*/ 2147483647 h 43"/>
                    <a:gd name="T68" fmla="*/ 2147483647 w 47"/>
                    <a:gd name="T69" fmla="*/ 2147483647 h 43"/>
                    <a:gd name="T70" fmla="*/ 2147483647 w 47"/>
                    <a:gd name="T71" fmla="*/ 2147483647 h 43"/>
                    <a:gd name="T72" fmla="*/ 2147483647 w 47"/>
                    <a:gd name="T73" fmla="*/ 2147483647 h 43"/>
                    <a:gd name="T74" fmla="*/ 2147483647 w 47"/>
                    <a:gd name="T75" fmla="*/ 2147483647 h 43"/>
                    <a:gd name="T76" fmla="*/ 2147483647 w 47"/>
                    <a:gd name="T77" fmla="*/ 2147483647 h 43"/>
                    <a:gd name="T78" fmla="*/ 2147483647 w 47"/>
                    <a:gd name="T79" fmla="*/ 2147483647 h 43"/>
                    <a:gd name="T80" fmla="*/ 2147483647 w 47"/>
                    <a:gd name="T81" fmla="*/ 2147483647 h 43"/>
                    <a:gd name="T82" fmla="*/ 708544341 w 47"/>
                    <a:gd name="T83" fmla="*/ 2147483647 h 43"/>
                    <a:gd name="T84" fmla="*/ 708544341 w 47"/>
                    <a:gd name="T85" fmla="*/ 2147483647 h 43"/>
                    <a:gd name="T86" fmla="*/ 588076315 w 47"/>
                    <a:gd name="T87" fmla="*/ 2147483647 h 43"/>
                    <a:gd name="T88" fmla="*/ 360922677 w 47"/>
                    <a:gd name="T89" fmla="*/ 2147483647 h 43"/>
                    <a:gd name="T90" fmla="*/ 360922677 w 47"/>
                    <a:gd name="T91" fmla="*/ 2147483647 h 43"/>
                    <a:gd name="T92" fmla="*/ 240695604 w 47"/>
                    <a:gd name="T93" fmla="*/ 2147483647 h 43"/>
                    <a:gd name="T94" fmla="*/ 240695604 w 47"/>
                    <a:gd name="T95" fmla="*/ 1641057461 h 43"/>
                    <a:gd name="T96" fmla="*/ 0 w 47"/>
                    <a:gd name="T97" fmla="*/ 238432236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43"/>
                    <a:gd name="T149" fmla="*/ 47 w 47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43">
                      <a:moveTo>
                        <a:pt x="0" y="2"/>
                      </a:moveTo>
                      <a:lnTo>
                        <a:pt x="42" y="0"/>
                      </a:lnTo>
                      <a:lnTo>
                        <a:pt x="43" y="1"/>
                      </a:lnTo>
                      <a:lnTo>
                        <a:pt x="43" y="2"/>
                      </a:lnTo>
                      <a:lnTo>
                        <a:pt x="43" y="3"/>
                      </a:lnTo>
                      <a:lnTo>
                        <a:pt x="42" y="4"/>
                      </a:lnTo>
                      <a:lnTo>
                        <a:pt x="41" y="5"/>
                      </a:lnTo>
                      <a:lnTo>
                        <a:pt x="40" y="6"/>
                      </a:lnTo>
                      <a:lnTo>
                        <a:pt x="47" y="5"/>
                      </a:lnTo>
                      <a:lnTo>
                        <a:pt x="47" y="6"/>
                      </a:lnTo>
                      <a:lnTo>
                        <a:pt x="47" y="7"/>
                      </a:lnTo>
                      <a:lnTo>
                        <a:pt x="46" y="8"/>
                      </a:lnTo>
                      <a:lnTo>
                        <a:pt x="45" y="9"/>
                      </a:lnTo>
                      <a:lnTo>
                        <a:pt x="45" y="11"/>
                      </a:lnTo>
                      <a:lnTo>
                        <a:pt x="43" y="13"/>
                      </a:lnTo>
                      <a:lnTo>
                        <a:pt x="44" y="14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2" y="18"/>
                      </a:lnTo>
                      <a:lnTo>
                        <a:pt x="40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lnTo>
                        <a:pt x="39" y="25"/>
                      </a:lnTo>
                      <a:lnTo>
                        <a:pt x="38" y="26"/>
                      </a:lnTo>
                      <a:lnTo>
                        <a:pt x="37" y="28"/>
                      </a:lnTo>
                      <a:lnTo>
                        <a:pt x="36" y="28"/>
                      </a:lnTo>
                      <a:lnTo>
                        <a:pt x="36" y="30"/>
                      </a:lnTo>
                      <a:lnTo>
                        <a:pt x="35" y="31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4" y="35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5" y="40"/>
                      </a:lnTo>
                      <a:lnTo>
                        <a:pt x="35" y="41"/>
                      </a:lnTo>
                      <a:lnTo>
                        <a:pt x="35" y="42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3" y="36"/>
                      </a:lnTo>
                      <a:lnTo>
                        <a:pt x="2" y="35"/>
                      </a:lnTo>
                      <a:lnTo>
                        <a:pt x="2" y="1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Freeform 53"/>
                <p:cNvSpPr>
                  <a:spLocks/>
                </p:cNvSpPr>
                <p:nvPr/>
              </p:nvSpPr>
              <p:spPr bwMode="auto">
                <a:xfrm>
                  <a:off x="1619" y="800"/>
                  <a:ext cx="758" cy="474"/>
                </a:xfrm>
                <a:custGeom>
                  <a:avLst/>
                  <a:gdLst>
                    <a:gd name="T0" fmla="*/ 2147483647 w 96"/>
                    <a:gd name="T1" fmla="*/ 2147483647 h 60"/>
                    <a:gd name="T2" fmla="*/ 2147483647 w 96"/>
                    <a:gd name="T3" fmla="*/ 2147483647 h 60"/>
                    <a:gd name="T4" fmla="*/ 2147483647 w 96"/>
                    <a:gd name="T5" fmla="*/ 2147483647 h 60"/>
                    <a:gd name="T6" fmla="*/ 2147483647 w 96"/>
                    <a:gd name="T7" fmla="*/ 2147483647 h 60"/>
                    <a:gd name="T8" fmla="*/ 2147483647 w 96"/>
                    <a:gd name="T9" fmla="*/ 2147483647 h 60"/>
                    <a:gd name="T10" fmla="*/ 2147483647 w 96"/>
                    <a:gd name="T11" fmla="*/ 2147483647 h 60"/>
                    <a:gd name="T12" fmla="*/ 2147483647 w 96"/>
                    <a:gd name="T13" fmla="*/ 2147483647 h 60"/>
                    <a:gd name="T14" fmla="*/ 2147483647 w 96"/>
                    <a:gd name="T15" fmla="*/ 2147483647 h 60"/>
                    <a:gd name="T16" fmla="*/ 2147483647 w 96"/>
                    <a:gd name="T17" fmla="*/ 2147483647 h 60"/>
                    <a:gd name="T18" fmla="*/ 2147483647 w 96"/>
                    <a:gd name="T19" fmla="*/ 2147483647 h 60"/>
                    <a:gd name="T20" fmla="*/ 2147483647 w 96"/>
                    <a:gd name="T21" fmla="*/ 2147483647 h 60"/>
                    <a:gd name="T22" fmla="*/ 2147483647 w 96"/>
                    <a:gd name="T23" fmla="*/ 2147483647 h 60"/>
                    <a:gd name="T24" fmla="*/ 2147483647 w 96"/>
                    <a:gd name="T25" fmla="*/ 2147483647 h 60"/>
                    <a:gd name="T26" fmla="*/ 2147483647 w 96"/>
                    <a:gd name="T27" fmla="*/ 2147483647 h 60"/>
                    <a:gd name="T28" fmla="*/ 2147483647 w 96"/>
                    <a:gd name="T29" fmla="*/ 2147483647 h 60"/>
                    <a:gd name="T30" fmla="*/ 2147483647 w 96"/>
                    <a:gd name="T31" fmla="*/ 2147483647 h 60"/>
                    <a:gd name="T32" fmla="*/ 2147483647 w 96"/>
                    <a:gd name="T33" fmla="*/ 2147483647 h 60"/>
                    <a:gd name="T34" fmla="*/ 2147483647 w 96"/>
                    <a:gd name="T35" fmla="*/ 2147483647 h 60"/>
                    <a:gd name="T36" fmla="*/ 2147483647 w 96"/>
                    <a:gd name="T37" fmla="*/ 2147483647 h 60"/>
                    <a:gd name="T38" fmla="*/ 2147483647 w 96"/>
                    <a:gd name="T39" fmla="*/ 2147483647 h 60"/>
                    <a:gd name="T40" fmla="*/ 2147483647 w 96"/>
                    <a:gd name="T41" fmla="*/ 2147483647 h 60"/>
                    <a:gd name="T42" fmla="*/ 2147483647 w 96"/>
                    <a:gd name="T43" fmla="*/ 2147483647 h 60"/>
                    <a:gd name="T44" fmla="*/ 2147483647 w 96"/>
                    <a:gd name="T45" fmla="*/ 2147483647 h 60"/>
                    <a:gd name="T46" fmla="*/ 2147483647 w 96"/>
                    <a:gd name="T47" fmla="*/ 2147483647 h 60"/>
                    <a:gd name="T48" fmla="*/ 2147483647 w 96"/>
                    <a:gd name="T49" fmla="*/ 2147483647 h 60"/>
                    <a:gd name="T50" fmla="*/ 2147483647 w 96"/>
                    <a:gd name="T51" fmla="*/ 2147483647 h 60"/>
                    <a:gd name="T52" fmla="*/ 2147483647 w 96"/>
                    <a:gd name="T53" fmla="*/ 2147483647 h 60"/>
                    <a:gd name="T54" fmla="*/ 2147483647 w 96"/>
                    <a:gd name="T55" fmla="*/ 2147483647 h 60"/>
                    <a:gd name="T56" fmla="*/ 2147483647 w 96"/>
                    <a:gd name="T57" fmla="*/ 2147483647 h 60"/>
                    <a:gd name="T58" fmla="*/ 2147483647 w 96"/>
                    <a:gd name="T59" fmla="*/ 2147483647 h 60"/>
                    <a:gd name="T60" fmla="*/ 2147483647 w 96"/>
                    <a:gd name="T61" fmla="*/ 2147483647 h 60"/>
                    <a:gd name="T62" fmla="*/ 2147483647 w 96"/>
                    <a:gd name="T63" fmla="*/ 2147483647 h 60"/>
                    <a:gd name="T64" fmla="*/ 0 w 96"/>
                    <a:gd name="T65" fmla="*/ 2147483647 h 60"/>
                    <a:gd name="T66" fmla="*/ 2147483647 w 96"/>
                    <a:gd name="T67" fmla="*/ 2147483647 h 60"/>
                    <a:gd name="T68" fmla="*/ 2147483647 w 96"/>
                    <a:gd name="T69" fmla="*/ 2147483647 h 60"/>
                    <a:gd name="T70" fmla="*/ 2147483647 w 96"/>
                    <a:gd name="T71" fmla="*/ 2147483647 h 6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6"/>
                    <a:gd name="T109" fmla="*/ 0 h 60"/>
                    <a:gd name="T110" fmla="*/ 96 w 96"/>
                    <a:gd name="T111" fmla="*/ 60 h 6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6" h="60">
                      <a:moveTo>
                        <a:pt x="92" y="60"/>
                      </a:moveTo>
                      <a:lnTo>
                        <a:pt x="33" y="53"/>
                      </a:lnTo>
                      <a:lnTo>
                        <a:pt x="33" y="59"/>
                      </a:lnTo>
                      <a:lnTo>
                        <a:pt x="32" y="58"/>
                      </a:lnTo>
                      <a:lnTo>
                        <a:pt x="31" y="57"/>
                      </a:lnTo>
                      <a:lnTo>
                        <a:pt x="30" y="56"/>
                      </a:lnTo>
                      <a:lnTo>
                        <a:pt x="29" y="56"/>
                      </a:lnTo>
                      <a:lnTo>
                        <a:pt x="29" y="57"/>
                      </a:lnTo>
                      <a:lnTo>
                        <a:pt x="27" y="57"/>
                      </a:lnTo>
                      <a:lnTo>
                        <a:pt x="27" y="58"/>
                      </a:lnTo>
                      <a:lnTo>
                        <a:pt x="26" y="57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2" y="57"/>
                      </a:lnTo>
                      <a:lnTo>
                        <a:pt x="21" y="57"/>
                      </a:lnTo>
                      <a:lnTo>
                        <a:pt x="19" y="56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7" y="57"/>
                      </a:lnTo>
                      <a:lnTo>
                        <a:pt x="16" y="56"/>
                      </a:lnTo>
                      <a:lnTo>
                        <a:pt x="16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4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4" y="49"/>
                      </a:lnTo>
                      <a:lnTo>
                        <a:pt x="13" y="48"/>
                      </a:lnTo>
                      <a:lnTo>
                        <a:pt x="13" y="46"/>
                      </a:lnTo>
                      <a:lnTo>
                        <a:pt x="12" y="44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2" y="41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8" y="43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8" y="38"/>
                      </a:lnTo>
                      <a:lnTo>
                        <a:pt x="8" y="37"/>
                      </a:lnTo>
                      <a:lnTo>
                        <a:pt x="8" y="36"/>
                      </a:lnTo>
                      <a:lnTo>
                        <a:pt x="8" y="35"/>
                      </a:lnTo>
                      <a:lnTo>
                        <a:pt x="9" y="34"/>
                      </a:lnTo>
                      <a:lnTo>
                        <a:pt x="9" y="33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8" y="28"/>
                      </a:lnTo>
                      <a:lnTo>
                        <a:pt x="7" y="28"/>
                      </a:lnTo>
                      <a:lnTo>
                        <a:pt x="6" y="26"/>
                      </a:lnTo>
                      <a:lnTo>
                        <a:pt x="6" y="25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2" y="0"/>
                      </a:lnTo>
                      <a:lnTo>
                        <a:pt x="11" y="1"/>
                      </a:lnTo>
                      <a:lnTo>
                        <a:pt x="34" y="5"/>
                      </a:lnTo>
                      <a:lnTo>
                        <a:pt x="58" y="9"/>
                      </a:lnTo>
                      <a:lnTo>
                        <a:pt x="96" y="13"/>
                      </a:lnTo>
                      <a:lnTo>
                        <a:pt x="93" y="49"/>
                      </a:lnTo>
                      <a:lnTo>
                        <a:pt x="92" y="60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54"/>
                <p:cNvSpPr>
                  <a:spLocks/>
                </p:cNvSpPr>
                <p:nvPr/>
              </p:nvSpPr>
              <p:spPr bwMode="auto">
                <a:xfrm>
                  <a:off x="1832" y="1218"/>
                  <a:ext cx="513" cy="427"/>
                </a:xfrm>
                <a:custGeom>
                  <a:avLst/>
                  <a:gdLst>
                    <a:gd name="T0" fmla="*/ 116236921 w 65"/>
                    <a:gd name="T1" fmla="*/ 104367656 h 54"/>
                    <a:gd name="T2" fmla="*/ 120096938 w 65"/>
                    <a:gd name="T3" fmla="*/ 59884006 h 54"/>
                    <a:gd name="T4" fmla="*/ 123984989 w 65"/>
                    <a:gd name="T5" fmla="*/ 13448887 h 54"/>
                    <a:gd name="T6" fmla="*/ 11360369 w 65"/>
                    <a:gd name="T7" fmla="*/ 0 h 54"/>
                    <a:gd name="T8" fmla="*/ 11360369 w 65"/>
                    <a:gd name="T9" fmla="*/ 11502360 h 54"/>
                    <a:gd name="T10" fmla="*/ 1928075 w 65"/>
                    <a:gd name="T11" fmla="*/ 67703396 h 54"/>
                    <a:gd name="T12" fmla="*/ 1928075 w 65"/>
                    <a:gd name="T13" fmla="*/ 67703396 h 54"/>
                    <a:gd name="T14" fmla="*/ 0 w 65"/>
                    <a:gd name="T15" fmla="*/ 90953847 h 54"/>
                    <a:gd name="T16" fmla="*/ 32396944 w 65"/>
                    <a:gd name="T17" fmla="*/ 94601739 h 54"/>
                    <a:gd name="T18" fmla="*/ 116236921 w 65"/>
                    <a:gd name="T19" fmla="*/ 104367656 h 54"/>
                    <a:gd name="T20" fmla="*/ 116236921 w 65"/>
                    <a:gd name="T21" fmla="*/ 104367656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54">
                      <a:moveTo>
                        <a:pt x="61" y="54"/>
                      </a:moveTo>
                      <a:lnTo>
                        <a:pt x="63" y="31"/>
                      </a:lnTo>
                      <a:lnTo>
                        <a:pt x="65" y="7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" y="35"/>
                      </a:lnTo>
                      <a:lnTo>
                        <a:pt x="0" y="47"/>
                      </a:lnTo>
                      <a:lnTo>
                        <a:pt x="17" y="49"/>
                      </a:lnTo>
                      <a:lnTo>
                        <a:pt x="61" y="54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Freeform 55"/>
                <p:cNvSpPr>
                  <a:spLocks/>
                </p:cNvSpPr>
                <p:nvPr/>
              </p:nvSpPr>
              <p:spPr bwMode="auto">
                <a:xfrm>
                  <a:off x="1911" y="1605"/>
                  <a:ext cx="537" cy="426"/>
                </a:xfrm>
                <a:custGeom>
                  <a:avLst/>
                  <a:gdLst>
                    <a:gd name="T0" fmla="*/ 0 w 68"/>
                    <a:gd name="T1" fmla="*/ 89434558 h 54"/>
                    <a:gd name="T2" fmla="*/ 13328214 w 68"/>
                    <a:gd name="T3" fmla="*/ 0 h 54"/>
                    <a:gd name="T4" fmla="*/ 97758963 w 68"/>
                    <a:gd name="T5" fmla="*/ 9411736 h 54"/>
                    <a:gd name="T6" fmla="*/ 130253362 w 68"/>
                    <a:gd name="T7" fmla="*/ 13261877 h 54"/>
                    <a:gd name="T8" fmla="*/ 130253362 w 68"/>
                    <a:gd name="T9" fmla="*/ 34222978 h 54"/>
                    <a:gd name="T10" fmla="*/ 126356819 w 68"/>
                    <a:gd name="T11" fmla="*/ 102696372 h 54"/>
                    <a:gd name="T12" fmla="*/ 109154648 w 68"/>
                    <a:gd name="T13" fmla="*/ 102696372 h 54"/>
                    <a:gd name="T14" fmla="*/ 0 w 68"/>
                    <a:gd name="T15" fmla="*/ 89434558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" h="54">
                      <a:moveTo>
                        <a:pt x="0" y="47"/>
                      </a:moveTo>
                      <a:lnTo>
                        <a:pt x="7" y="0"/>
                      </a:lnTo>
                      <a:lnTo>
                        <a:pt x="51" y="5"/>
                      </a:lnTo>
                      <a:lnTo>
                        <a:pt x="68" y="7"/>
                      </a:lnTo>
                      <a:lnTo>
                        <a:pt x="68" y="18"/>
                      </a:lnTo>
                      <a:lnTo>
                        <a:pt x="66" y="54"/>
                      </a:lnTo>
                      <a:lnTo>
                        <a:pt x="57" y="5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Freeform 56"/>
                <p:cNvSpPr>
                  <a:spLocks/>
                </p:cNvSpPr>
                <p:nvPr/>
              </p:nvSpPr>
              <p:spPr bwMode="auto">
                <a:xfrm>
                  <a:off x="1840" y="1976"/>
                  <a:ext cx="521" cy="537"/>
                </a:xfrm>
                <a:custGeom>
                  <a:avLst/>
                  <a:gdLst>
                    <a:gd name="T0" fmla="*/ 1069750536 w 66"/>
                    <a:gd name="T1" fmla="*/ 0 h 68"/>
                    <a:gd name="T2" fmla="*/ 0 w 66"/>
                    <a:gd name="T3" fmla="*/ 2147483647 h 68"/>
                    <a:gd name="T4" fmla="*/ 0 w 66"/>
                    <a:gd name="T5" fmla="*/ 2147483647 h 68"/>
                    <a:gd name="T6" fmla="*/ 1069750536 w 66"/>
                    <a:gd name="T7" fmla="*/ 2147483647 h 68"/>
                    <a:gd name="T8" fmla="*/ 1069750536 w 66"/>
                    <a:gd name="T9" fmla="*/ 2147483647 h 68"/>
                    <a:gd name="T10" fmla="*/ 2147483647 w 66"/>
                    <a:gd name="T11" fmla="*/ 2147483647 h 68"/>
                    <a:gd name="T12" fmla="*/ 2147483647 w 66"/>
                    <a:gd name="T13" fmla="*/ 2147483647 h 68"/>
                    <a:gd name="T14" fmla="*/ 2147483647 w 66"/>
                    <a:gd name="T15" fmla="*/ 2147483647 h 68"/>
                    <a:gd name="T16" fmla="*/ 2147483647 w 66"/>
                    <a:gd name="T17" fmla="*/ 2147483647 h 68"/>
                    <a:gd name="T18" fmla="*/ 2147483647 w 66"/>
                    <a:gd name="T19" fmla="*/ 2147483647 h 68"/>
                    <a:gd name="T20" fmla="*/ 2147483647 w 66"/>
                    <a:gd name="T21" fmla="*/ 2147483647 h 68"/>
                    <a:gd name="T22" fmla="*/ 2147483647 w 66"/>
                    <a:gd name="T23" fmla="*/ 2147483647 h 68"/>
                    <a:gd name="T24" fmla="*/ 2147483647 w 66"/>
                    <a:gd name="T25" fmla="*/ 2147483647 h 68"/>
                    <a:gd name="T26" fmla="*/ 2147483647 w 66"/>
                    <a:gd name="T27" fmla="*/ 1436585069 h 68"/>
                    <a:gd name="T28" fmla="*/ 2147483647 w 66"/>
                    <a:gd name="T29" fmla="*/ 1436585069 h 68"/>
                    <a:gd name="T30" fmla="*/ 2147483647 w 66"/>
                    <a:gd name="T31" fmla="*/ 831194581 h 68"/>
                    <a:gd name="T32" fmla="*/ 1069750536 w 66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6"/>
                    <a:gd name="T52" fmla="*/ 0 h 68"/>
                    <a:gd name="T53" fmla="*/ 66 w 66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6" h="68">
                      <a:moveTo>
                        <a:pt x="9" y="0"/>
                      </a:moveTo>
                      <a:lnTo>
                        <a:pt x="0" y="67"/>
                      </a:lnTo>
                      <a:lnTo>
                        <a:pt x="9" y="68"/>
                      </a:lnTo>
                      <a:lnTo>
                        <a:pt x="9" y="63"/>
                      </a:lnTo>
                      <a:lnTo>
                        <a:pt x="26" y="65"/>
                      </a:lnTo>
                      <a:lnTo>
                        <a:pt x="25" y="65"/>
                      </a:lnTo>
                      <a:lnTo>
                        <a:pt x="25" y="64"/>
                      </a:lnTo>
                      <a:lnTo>
                        <a:pt x="25" y="63"/>
                      </a:lnTo>
                      <a:lnTo>
                        <a:pt x="25" y="62"/>
                      </a:lnTo>
                      <a:lnTo>
                        <a:pt x="60" y="66"/>
                      </a:lnTo>
                      <a:lnTo>
                        <a:pt x="65" y="12"/>
                      </a:lnTo>
                      <a:lnTo>
                        <a:pt x="66" y="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Freeform 57"/>
                <p:cNvSpPr>
                  <a:spLocks/>
                </p:cNvSpPr>
                <p:nvPr/>
              </p:nvSpPr>
              <p:spPr bwMode="auto">
                <a:xfrm>
                  <a:off x="2353" y="2031"/>
                  <a:ext cx="640" cy="324"/>
                </a:xfrm>
                <a:custGeom>
                  <a:avLst/>
                  <a:gdLst>
                    <a:gd name="T0" fmla="*/ 1199543285 w 81"/>
                    <a:gd name="T1" fmla="*/ 0 h 41"/>
                    <a:gd name="T2" fmla="*/ 0 w 81"/>
                    <a:gd name="T3" fmla="*/ 608102798 h 41"/>
                    <a:gd name="T4" fmla="*/ 2147483647 w 81"/>
                    <a:gd name="T5" fmla="*/ 2147483647 h 41"/>
                    <a:gd name="T6" fmla="*/ 2147483647 w 81"/>
                    <a:gd name="T7" fmla="*/ 2147483647 h 41"/>
                    <a:gd name="T8" fmla="*/ 2147483647 w 81"/>
                    <a:gd name="T9" fmla="*/ 2147483647 h 41"/>
                    <a:gd name="T10" fmla="*/ 2147483647 w 81"/>
                    <a:gd name="T11" fmla="*/ 2147483647 h 41"/>
                    <a:gd name="T12" fmla="*/ 2147483647 w 81"/>
                    <a:gd name="T13" fmla="*/ 2147483647 h 41"/>
                    <a:gd name="T14" fmla="*/ 2147483647 w 81"/>
                    <a:gd name="T15" fmla="*/ 2147483647 h 41"/>
                    <a:gd name="T16" fmla="*/ 2147483647 w 81"/>
                    <a:gd name="T17" fmla="*/ 2147483647 h 41"/>
                    <a:gd name="T18" fmla="*/ 2147483647 w 81"/>
                    <a:gd name="T19" fmla="*/ 2147483647 h 41"/>
                    <a:gd name="T20" fmla="*/ 2147483647 w 81"/>
                    <a:gd name="T21" fmla="*/ 2147483647 h 41"/>
                    <a:gd name="T22" fmla="*/ 2147483647 w 81"/>
                    <a:gd name="T23" fmla="*/ 2147483647 h 41"/>
                    <a:gd name="T24" fmla="*/ 2147483647 w 81"/>
                    <a:gd name="T25" fmla="*/ 2147483647 h 41"/>
                    <a:gd name="T26" fmla="*/ 2147483647 w 81"/>
                    <a:gd name="T27" fmla="*/ 2147483647 h 41"/>
                    <a:gd name="T28" fmla="*/ 2147483647 w 81"/>
                    <a:gd name="T29" fmla="*/ 2147483647 h 41"/>
                    <a:gd name="T30" fmla="*/ 2147483647 w 81"/>
                    <a:gd name="T31" fmla="*/ 2147483647 h 41"/>
                    <a:gd name="T32" fmla="*/ 2147483647 w 81"/>
                    <a:gd name="T33" fmla="*/ 2147483647 h 41"/>
                    <a:gd name="T34" fmla="*/ 2147483647 w 81"/>
                    <a:gd name="T35" fmla="*/ 2147483647 h 41"/>
                    <a:gd name="T36" fmla="*/ 2147483647 w 81"/>
                    <a:gd name="T37" fmla="*/ 2147483647 h 41"/>
                    <a:gd name="T38" fmla="*/ 2147483647 w 81"/>
                    <a:gd name="T39" fmla="*/ 2147483647 h 41"/>
                    <a:gd name="T40" fmla="*/ 2147483647 w 81"/>
                    <a:gd name="T41" fmla="*/ 2147483647 h 41"/>
                    <a:gd name="T42" fmla="*/ 2147483647 w 81"/>
                    <a:gd name="T43" fmla="*/ 2147483647 h 41"/>
                    <a:gd name="T44" fmla="*/ 2147483647 w 81"/>
                    <a:gd name="T45" fmla="*/ 2147483647 h 41"/>
                    <a:gd name="T46" fmla="*/ 2147483647 w 81"/>
                    <a:gd name="T47" fmla="*/ 2147483647 h 41"/>
                    <a:gd name="T48" fmla="*/ 2147483647 w 81"/>
                    <a:gd name="T49" fmla="*/ 2147483647 h 41"/>
                    <a:gd name="T50" fmla="*/ 2147483647 w 81"/>
                    <a:gd name="T51" fmla="*/ 2147483647 h 41"/>
                    <a:gd name="T52" fmla="*/ 2147483647 w 81"/>
                    <a:gd name="T53" fmla="*/ 2147483647 h 41"/>
                    <a:gd name="T54" fmla="*/ 2147483647 w 81"/>
                    <a:gd name="T55" fmla="*/ 2147483647 h 41"/>
                    <a:gd name="T56" fmla="*/ 2147483647 w 81"/>
                    <a:gd name="T57" fmla="*/ 2147483647 h 41"/>
                    <a:gd name="T58" fmla="*/ 2147483647 w 81"/>
                    <a:gd name="T59" fmla="*/ 2147483647 h 41"/>
                    <a:gd name="T60" fmla="*/ 2147483647 w 81"/>
                    <a:gd name="T61" fmla="*/ 2147483647 h 41"/>
                    <a:gd name="T62" fmla="*/ 2147483647 w 81"/>
                    <a:gd name="T63" fmla="*/ 2147483647 h 41"/>
                    <a:gd name="T64" fmla="*/ 2147483647 w 81"/>
                    <a:gd name="T65" fmla="*/ 2147483647 h 41"/>
                    <a:gd name="T66" fmla="*/ 2147483647 w 81"/>
                    <a:gd name="T67" fmla="*/ 2147483647 h 41"/>
                    <a:gd name="T68" fmla="*/ 2147483647 w 81"/>
                    <a:gd name="T69" fmla="*/ 242569001 h 4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1"/>
                    <a:gd name="T106" fmla="*/ 0 h 41"/>
                    <a:gd name="T107" fmla="*/ 81 w 81"/>
                    <a:gd name="T108" fmla="*/ 41 h 4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1" h="41">
                      <a:moveTo>
                        <a:pt x="79" y="2"/>
                      </a:move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28" y="7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6" y="34"/>
                      </a:lnTo>
                      <a:lnTo>
                        <a:pt x="39" y="35"/>
                      </a:lnTo>
                      <a:lnTo>
                        <a:pt x="40" y="35"/>
                      </a:lnTo>
                      <a:lnTo>
                        <a:pt x="41" y="35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6" y="36"/>
                      </a:lnTo>
                      <a:lnTo>
                        <a:pt x="47" y="37"/>
                      </a:lnTo>
                      <a:lnTo>
                        <a:pt x="47" y="39"/>
                      </a:lnTo>
                      <a:lnTo>
                        <a:pt x="49" y="39"/>
                      </a:lnTo>
                      <a:lnTo>
                        <a:pt x="49" y="38"/>
                      </a:lnTo>
                      <a:lnTo>
                        <a:pt x="50" y="38"/>
                      </a:lnTo>
                      <a:lnTo>
                        <a:pt x="52" y="39"/>
                      </a:lnTo>
                      <a:lnTo>
                        <a:pt x="53" y="39"/>
                      </a:lnTo>
                      <a:lnTo>
                        <a:pt x="54" y="39"/>
                      </a:lnTo>
                      <a:lnTo>
                        <a:pt x="55" y="39"/>
                      </a:lnTo>
                      <a:lnTo>
                        <a:pt x="55" y="40"/>
                      </a:lnTo>
                      <a:lnTo>
                        <a:pt x="55" y="41"/>
                      </a:lnTo>
                      <a:lnTo>
                        <a:pt x="56" y="40"/>
                      </a:lnTo>
                      <a:lnTo>
                        <a:pt x="56" y="39"/>
                      </a:lnTo>
                      <a:lnTo>
                        <a:pt x="57" y="38"/>
                      </a:lnTo>
                      <a:lnTo>
                        <a:pt x="58" y="38"/>
                      </a:lnTo>
                      <a:lnTo>
                        <a:pt x="58" y="39"/>
                      </a:lnTo>
                      <a:lnTo>
                        <a:pt x="59" y="39"/>
                      </a:lnTo>
                      <a:lnTo>
                        <a:pt x="60" y="39"/>
                      </a:lnTo>
                      <a:lnTo>
                        <a:pt x="61" y="39"/>
                      </a:lnTo>
                      <a:lnTo>
                        <a:pt x="60" y="39"/>
                      </a:lnTo>
                      <a:lnTo>
                        <a:pt x="61" y="40"/>
                      </a:lnTo>
                      <a:lnTo>
                        <a:pt x="63" y="41"/>
                      </a:lnTo>
                      <a:lnTo>
                        <a:pt x="64" y="40"/>
                      </a:lnTo>
                      <a:lnTo>
                        <a:pt x="65" y="39"/>
                      </a:lnTo>
                      <a:lnTo>
                        <a:pt x="67" y="39"/>
                      </a:lnTo>
                      <a:lnTo>
                        <a:pt x="69" y="39"/>
                      </a:lnTo>
                      <a:lnTo>
                        <a:pt x="70" y="38"/>
                      </a:lnTo>
                      <a:lnTo>
                        <a:pt x="72" y="39"/>
                      </a:lnTo>
                      <a:lnTo>
                        <a:pt x="74" y="38"/>
                      </a:lnTo>
                      <a:lnTo>
                        <a:pt x="79" y="41"/>
                      </a:lnTo>
                      <a:lnTo>
                        <a:pt x="80" y="41"/>
                      </a:lnTo>
                      <a:lnTo>
                        <a:pt x="81" y="41"/>
                      </a:lnTo>
                      <a:lnTo>
                        <a:pt x="81" y="20"/>
                      </a:lnTo>
                      <a:lnTo>
                        <a:pt x="79" y="8"/>
                      </a:lnTo>
                      <a:lnTo>
                        <a:pt x="79" y="2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" name="Freeform 58"/>
                <p:cNvSpPr>
                  <a:spLocks/>
                </p:cNvSpPr>
                <p:nvPr/>
              </p:nvSpPr>
              <p:spPr bwMode="auto">
                <a:xfrm>
                  <a:off x="3079" y="1100"/>
                  <a:ext cx="387" cy="409"/>
                </a:xfrm>
                <a:custGeom>
                  <a:avLst/>
                  <a:gdLst>
                    <a:gd name="T0" fmla="*/ 38353343 w 49"/>
                    <a:gd name="T1" fmla="*/ 84702426 h 53"/>
                    <a:gd name="T2" fmla="*/ 32512913 w 49"/>
                    <a:gd name="T3" fmla="*/ 81528733 h 53"/>
                    <a:gd name="T4" fmla="*/ 28641625 w 49"/>
                    <a:gd name="T5" fmla="*/ 73290161 h 53"/>
                    <a:gd name="T6" fmla="*/ 30575267 w 49"/>
                    <a:gd name="T7" fmla="*/ 71811309 h 53"/>
                    <a:gd name="T8" fmla="*/ 28641625 w 49"/>
                    <a:gd name="T9" fmla="*/ 66750660 h 53"/>
                    <a:gd name="T10" fmla="*/ 26952741 w 49"/>
                    <a:gd name="T11" fmla="*/ 61877950 h 53"/>
                    <a:gd name="T12" fmla="*/ 21112311 w 49"/>
                    <a:gd name="T13" fmla="*/ 57033237 h 53"/>
                    <a:gd name="T14" fmla="*/ 15303386 w 49"/>
                    <a:gd name="T15" fmla="*/ 50465684 h 53"/>
                    <a:gd name="T16" fmla="*/ 9466889 w 49"/>
                    <a:gd name="T17" fmla="*/ 48986833 h 53"/>
                    <a:gd name="T18" fmla="*/ 9466889 w 49"/>
                    <a:gd name="T19" fmla="*/ 47319980 h 53"/>
                    <a:gd name="T20" fmla="*/ 3871287 w 49"/>
                    <a:gd name="T21" fmla="*/ 45620964 h 53"/>
                    <a:gd name="T22" fmla="*/ 1937638 w 49"/>
                    <a:gd name="T23" fmla="*/ 43926122 h 53"/>
                    <a:gd name="T24" fmla="*/ 1937638 w 49"/>
                    <a:gd name="T25" fmla="*/ 35907291 h 53"/>
                    <a:gd name="T26" fmla="*/ 3871287 w 49"/>
                    <a:gd name="T27" fmla="*/ 31034526 h 53"/>
                    <a:gd name="T28" fmla="*/ 0 w 49"/>
                    <a:gd name="T29" fmla="*/ 27669197 h 53"/>
                    <a:gd name="T30" fmla="*/ 1937638 w 49"/>
                    <a:gd name="T31" fmla="*/ 24495025 h 53"/>
                    <a:gd name="T32" fmla="*/ 5840430 w 49"/>
                    <a:gd name="T33" fmla="*/ 19650783 h 53"/>
                    <a:gd name="T34" fmla="*/ 7774143 w 49"/>
                    <a:gd name="T35" fmla="*/ 17951774 h 53"/>
                    <a:gd name="T36" fmla="*/ 9466889 w 49"/>
                    <a:gd name="T37" fmla="*/ 6539563 h 53"/>
                    <a:gd name="T38" fmla="*/ 11400594 w 49"/>
                    <a:gd name="T39" fmla="*/ 6539563 h 53"/>
                    <a:gd name="T40" fmla="*/ 17241024 w 49"/>
                    <a:gd name="T41" fmla="*/ 6539563 h 53"/>
                    <a:gd name="T42" fmla="*/ 28641625 w 49"/>
                    <a:gd name="T43" fmla="*/ 0 h 53"/>
                    <a:gd name="T44" fmla="*/ 30575267 w 49"/>
                    <a:gd name="T45" fmla="*/ 1695320 h 53"/>
                    <a:gd name="T46" fmla="*/ 30575267 w 49"/>
                    <a:gd name="T47" fmla="*/ 3174172 h 53"/>
                    <a:gd name="T48" fmla="*/ 28641625 w 49"/>
                    <a:gd name="T49" fmla="*/ 6539563 h 53"/>
                    <a:gd name="T50" fmla="*/ 34482048 w 49"/>
                    <a:gd name="T51" fmla="*/ 6539563 h 53"/>
                    <a:gd name="T52" fmla="*/ 38353343 w 49"/>
                    <a:gd name="T53" fmla="*/ 6539563 h 53"/>
                    <a:gd name="T54" fmla="*/ 40287048 w 49"/>
                    <a:gd name="T55" fmla="*/ 8238518 h 53"/>
                    <a:gd name="T56" fmla="*/ 42225128 w 49"/>
                    <a:gd name="T57" fmla="*/ 11412265 h 53"/>
                    <a:gd name="T58" fmla="*/ 57528079 w 49"/>
                    <a:gd name="T59" fmla="*/ 14557969 h 53"/>
                    <a:gd name="T60" fmla="*/ 63337439 w 49"/>
                    <a:gd name="T61" fmla="*/ 16256924 h 53"/>
                    <a:gd name="T62" fmla="*/ 66994960 w 49"/>
                    <a:gd name="T63" fmla="*/ 17951774 h 53"/>
                    <a:gd name="T64" fmla="*/ 68928609 w 49"/>
                    <a:gd name="T65" fmla="*/ 16256924 h 53"/>
                    <a:gd name="T66" fmla="*/ 74769103 w 49"/>
                    <a:gd name="T67" fmla="*/ 17951774 h 53"/>
                    <a:gd name="T68" fmla="*/ 74769103 w 49"/>
                    <a:gd name="T69" fmla="*/ 19650783 h 53"/>
                    <a:gd name="T70" fmla="*/ 76702752 w 49"/>
                    <a:gd name="T71" fmla="*/ 21129635 h 53"/>
                    <a:gd name="T72" fmla="*/ 80574537 w 49"/>
                    <a:gd name="T73" fmla="*/ 22796487 h 53"/>
                    <a:gd name="T74" fmla="*/ 80574537 w 49"/>
                    <a:gd name="T75" fmla="*/ 29364518 h 53"/>
                    <a:gd name="T76" fmla="*/ 82512175 w 49"/>
                    <a:gd name="T77" fmla="*/ 27669197 h 53"/>
                    <a:gd name="T78" fmla="*/ 82512175 w 49"/>
                    <a:gd name="T79" fmla="*/ 31034526 h 53"/>
                    <a:gd name="T80" fmla="*/ 84449758 w 49"/>
                    <a:gd name="T81" fmla="*/ 34208752 h 53"/>
                    <a:gd name="T82" fmla="*/ 80574537 w 49"/>
                    <a:gd name="T83" fmla="*/ 37382924 h 53"/>
                    <a:gd name="T84" fmla="*/ 78640888 w 49"/>
                    <a:gd name="T85" fmla="*/ 42447270 h 53"/>
                    <a:gd name="T86" fmla="*/ 78640888 w 49"/>
                    <a:gd name="T87" fmla="*/ 43926122 h 53"/>
                    <a:gd name="T88" fmla="*/ 84449758 w 49"/>
                    <a:gd name="T89" fmla="*/ 39081463 h 53"/>
                    <a:gd name="T90" fmla="*/ 88103346 w 49"/>
                    <a:gd name="T91" fmla="*/ 37382924 h 53"/>
                    <a:gd name="T92" fmla="*/ 90041426 w 49"/>
                    <a:gd name="T93" fmla="*/ 34208752 h 53"/>
                    <a:gd name="T94" fmla="*/ 90041426 w 49"/>
                    <a:gd name="T95" fmla="*/ 32513432 h 53"/>
                    <a:gd name="T96" fmla="*/ 91979064 w 49"/>
                    <a:gd name="T97" fmla="*/ 31034526 h 53"/>
                    <a:gd name="T98" fmla="*/ 91979064 w 49"/>
                    <a:gd name="T99" fmla="*/ 29364518 h 53"/>
                    <a:gd name="T100" fmla="*/ 93943776 w 49"/>
                    <a:gd name="T101" fmla="*/ 29364518 h 53"/>
                    <a:gd name="T102" fmla="*/ 91979064 w 49"/>
                    <a:gd name="T103" fmla="*/ 37382924 h 53"/>
                    <a:gd name="T104" fmla="*/ 90041426 w 49"/>
                    <a:gd name="T105" fmla="*/ 39081463 h 53"/>
                    <a:gd name="T106" fmla="*/ 88103346 w 49"/>
                    <a:gd name="T107" fmla="*/ 43926122 h 53"/>
                    <a:gd name="T108" fmla="*/ 88103346 w 49"/>
                    <a:gd name="T109" fmla="*/ 50465684 h 53"/>
                    <a:gd name="T110" fmla="*/ 84449758 w 49"/>
                    <a:gd name="T111" fmla="*/ 53859535 h 53"/>
                    <a:gd name="T112" fmla="*/ 86169633 w 49"/>
                    <a:gd name="T113" fmla="*/ 60399044 h 53"/>
                    <a:gd name="T114" fmla="*/ 82512175 w 49"/>
                    <a:gd name="T115" fmla="*/ 66750660 h 53"/>
                    <a:gd name="T116" fmla="*/ 86169633 w 49"/>
                    <a:gd name="T117" fmla="*/ 78134874 h 53"/>
                    <a:gd name="T118" fmla="*/ 86169633 w 49"/>
                    <a:gd name="T119" fmla="*/ 79829724 h 53"/>
                    <a:gd name="T120" fmla="*/ 86169633 w 49"/>
                    <a:gd name="T121" fmla="*/ 83198741 h 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9" h="53">
                      <a:moveTo>
                        <a:pt x="20" y="53"/>
                      </a:moveTo>
                      <a:lnTo>
                        <a:pt x="20" y="52"/>
                      </a:lnTo>
                      <a:lnTo>
                        <a:pt x="19" y="51"/>
                      </a:lnTo>
                      <a:lnTo>
                        <a:pt x="17" y="50"/>
                      </a:lnTo>
                      <a:lnTo>
                        <a:pt x="16" y="47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5" y="43"/>
                      </a:lnTo>
                      <a:lnTo>
                        <a:pt x="15" y="41"/>
                      </a:lnTo>
                      <a:lnTo>
                        <a:pt x="14" y="39"/>
                      </a:lnTo>
                      <a:lnTo>
                        <a:pt x="14" y="38"/>
                      </a:lnTo>
                      <a:lnTo>
                        <a:pt x="14" y="37"/>
                      </a:ln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5" y="29"/>
                      </a:lnTo>
                      <a:lnTo>
                        <a:pt x="3" y="29"/>
                      </a:lnTo>
                      <a:lnTo>
                        <a:pt x="2" y="28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2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3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3" y="10"/>
                      </a:lnTo>
                      <a:lnTo>
                        <a:pt x="34" y="10"/>
                      </a:lnTo>
                      <a:lnTo>
                        <a:pt x="35" y="11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1"/>
                      </a:lnTo>
                      <a:lnTo>
                        <a:pt x="39" y="12"/>
                      </a:lnTo>
                      <a:lnTo>
                        <a:pt x="40" y="13"/>
                      </a:lnTo>
                      <a:lnTo>
                        <a:pt x="42" y="13"/>
                      </a:lnTo>
                      <a:lnTo>
                        <a:pt x="42" y="14"/>
                      </a:lnTo>
                      <a:lnTo>
                        <a:pt x="41" y="17"/>
                      </a:lnTo>
                      <a:lnTo>
                        <a:pt x="42" y="18"/>
                      </a:lnTo>
                      <a:lnTo>
                        <a:pt x="43" y="17"/>
                      </a:lnTo>
                      <a:lnTo>
                        <a:pt x="43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1" y="25"/>
                      </a:lnTo>
                      <a:lnTo>
                        <a:pt x="41" y="26"/>
                      </a:lnTo>
                      <a:lnTo>
                        <a:pt x="41" y="27"/>
                      </a:lnTo>
                      <a:lnTo>
                        <a:pt x="42" y="27"/>
                      </a:lnTo>
                      <a:lnTo>
                        <a:pt x="44" y="24"/>
                      </a:lnTo>
                      <a:lnTo>
                        <a:pt x="45" y="23"/>
                      </a:lnTo>
                      <a:lnTo>
                        <a:pt x="46" y="23"/>
                      </a:lnTo>
                      <a:lnTo>
                        <a:pt x="46" y="22"/>
                      </a:lnTo>
                      <a:lnTo>
                        <a:pt x="47" y="21"/>
                      </a:lnTo>
                      <a:lnTo>
                        <a:pt x="47" y="20"/>
                      </a:lnTo>
                      <a:lnTo>
                        <a:pt x="47" y="19"/>
                      </a:lnTo>
                      <a:lnTo>
                        <a:pt x="48" y="19"/>
                      </a:lnTo>
                      <a:lnTo>
                        <a:pt x="48" y="18"/>
                      </a:lnTo>
                      <a:lnTo>
                        <a:pt x="49" y="18"/>
                      </a:lnTo>
                      <a:lnTo>
                        <a:pt x="49" y="20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5"/>
                      </a:lnTo>
                      <a:lnTo>
                        <a:pt x="46" y="27"/>
                      </a:lnTo>
                      <a:lnTo>
                        <a:pt x="46" y="30"/>
                      </a:lnTo>
                      <a:lnTo>
                        <a:pt x="46" y="31"/>
                      </a:lnTo>
                      <a:lnTo>
                        <a:pt x="44" y="32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7"/>
                      </a:lnTo>
                      <a:lnTo>
                        <a:pt x="44" y="38"/>
                      </a:lnTo>
                      <a:lnTo>
                        <a:pt x="43" y="41"/>
                      </a:lnTo>
                      <a:lnTo>
                        <a:pt x="44" y="45"/>
                      </a:lnTo>
                      <a:lnTo>
                        <a:pt x="45" y="48"/>
                      </a:lnTo>
                      <a:lnTo>
                        <a:pt x="45" y="49"/>
                      </a:lnTo>
                      <a:lnTo>
                        <a:pt x="45" y="50"/>
                      </a:lnTo>
                      <a:lnTo>
                        <a:pt x="45" y="51"/>
                      </a:lnTo>
                      <a:lnTo>
                        <a:pt x="20" y="53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Freeform 59"/>
                <p:cNvSpPr>
                  <a:spLocks/>
                </p:cNvSpPr>
                <p:nvPr/>
              </p:nvSpPr>
              <p:spPr bwMode="auto">
                <a:xfrm>
                  <a:off x="3356" y="1795"/>
                  <a:ext cx="544" cy="276"/>
                </a:xfrm>
                <a:custGeom>
                  <a:avLst/>
                  <a:gdLst>
                    <a:gd name="T0" fmla="*/ 1641500243 w 69"/>
                    <a:gd name="T1" fmla="*/ 2147483647 h 35"/>
                    <a:gd name="T2" fmla="*/ 1641500243 w 69"/>
                    <a:gd name="T3" fmla="*/ 2147483647 h 35"/>
                    <a:gd name="T4" fmla="*/ 1880197272 w 69"/>
                    <a:gd name="T5" fmla="*/ 2147483647 h 35"/>
                    <a:gd name="T6" fmla="*/ 2147483647 w 69"/>
                    <a:gd name="T7" fmla="*/ 2147483647 h 35"/>
                    <a:gd name="T8" fmla="*/ 2147483647 w 69"/>
                    <a:gd name="T9" fmla="*/ 2147483647 h 35"/>
                    <a:gd name="T10" fmla="*/ 2147483647 w 69"/>
                    <a:gd name="T11" fmla="*/ 2147483647 h 35"/>
                    <a:gd name="T12" fmla="*/ 2147483647 w 69"/>
                    <a:gd name="T13" fmla="*/ 2147483647 h 35"/>
                    <a:gd name="T14" fmla="*/ 2147483647 w 69"/>
                    <a:gd name="T15" fmla="*/ 2147483647 h 35"/>
                    <a:gd name="T16" fmla="*/ 2147483647 w 69"/>
                    <a:gd name="T17" fmla="*/ 1884732224 h 35"/>
                    <a:gd name="T18" fmla="*/ 2147483647 w 69"/>
                    <a:gd name="T19" fmla="*/ 1884732224 h 35"/>
                    <a:gd name="T20" fmla="*/ 2147483647 w 69"/>
                    <a:gd name="T21" fmla="*/ 1765473011 h 35"/>
                    <a:gd name="T22" fmla="*/ 2147483647 w 69"/>
                    <a:gd name="T23" fmla="*/ 1644048277 h 35"/>
                    <a:gd name="T24" fmla="*/ 2147483647 w 69"/>
                    <a:gd name="T25" fmla="*/ 1644048277 h 35"/>
                    <a:gd name="T26" fmla="*/ 2147483647 w 69"/>
                    <a:gd name="T27" fmla="*/ 1181403135 h 35"/>
                    <a:gd name="T28" fmla="*/ 2147483647 w 69"/>
                    <a:gd name="T29" fmla="*/ 942366396 h 35"/>
                    <a:gd name="T30" fmla="*/ 2147483647 w 69"/>
                    <a:gd name="T31" fmla="*/ 703603701 h 35"/>
                    <a:gd name="T32" fmla="*/ 2147483647 w 69"/>
                    <a:gd name="T33" fmla="*/ 584069812 h 35"/>
                    <a:gd name="T34" fmla="*/ 2147483647 w 69"/>
                    <a:gd name="T35" fmla="*/ 358296521 h 35"/>
                    <a:gd name="T36" fmla="*/ 2147483647 w 69"/>
                    <a:gd name="T37" fmla="*/ 358296521 h 35"/>
                    <a:gd name="T38" fmla="*/ 2147483647 w 69"/>
                    <a:gd name="T39" fmla="*/ 477799505 h 35"/>
                    <a:gd name="T40" fmla="*/ 2147483647 w 69"/>
                    <a:gd name="T41" fmla="*/ 584069812 h 35"/>
                    <a:gd name="T42" fmla="*/ 2147483647 w 69"/>
                    <a:gd name="T43" fmla="*/ 477799505 h 35"/>
                    <a:gd name="T44" fmla="*/ 2147483647 w 69"/>
                    <a:gd name="T45" fmla="*/ 477799505 h 35"/>
                    <a:gd name="T46" fmla="*/ 2147483647 w 69"/>
                    <a:gd name="T47" fmla="*/ 358296521 h 35"/>
                    <a:gd name="T48" fmla="*/ 2147483647 w 69"/>
                    <a:gd name="T49" fmla="*/ 0 h 35"/>
                    <a:gd name="T50" fmla="*/ 2147483647 w 69"/>
                    <a:gd name="T51" fmla="*/ 119502985 h 35"/>
                    <a:gd name="T52" fmla="*/ 2147483647 w 69"/>
                    <a:gd name="T53" fmla="*/ 0 h 35"/>
                    <a:gd name="T54" fmla="*/ 2147483647 w 69"/>
                    <a:gd name="T55" fmla="*/ 239005898 h 35"/>
                    <a:gd name="T56" fmla="*/ 2147483647 w 69"/>
                    <a:gd name="T57" fmla="*/ 584069812 h 35"/>
                    <a:gd name="T58" fmla="*/ 2147483647 w 69"/>
                    <a:gd name="T59" fmla="*/ 703603701 h 35"/>
                    <a:gd name="T60" fmla="*/ 2147483647 w 69"/>
                    <a:gd name="T61" fmla="*/ 703603701 h 35"/>
                    <a:gd name="T62" fmla="*/ 2147483647 w 69"/>
                    <a:gd name="T63" fmla="*/ 1539668318 h 35"/>
                    <a:gd name="T64" fmla="*/ 2147483647 w 69"/>
                    <a:gd name="T65" fmla="*/ 1765473011 h 35"/>
                    <a:gd name="T66" fmla="*/ 2147483647 w 69"/>
                    <a:gd name="T67" fmla="*/ 1539668318 h 35"/>
                    <a:gd name="T68" fmla="*/ 2147483647 w 69"/>
                    <a:gd name="T69" fmla="*/ 2004235209 h 35"/>
                    <a:gd name="T70" fmla="*/ 2147483647 w 69"/>
                    <a:gd name="T71" fmla="*/ 2004235209 h 35"/>
                    <a:gd name="T72" fmla="*/ 2147483647 w 69"/>
                    <a:gd name="T73" fmla="*/ 1884732224 h 35"/>
                    <a:gd name="T74" fmla="*/ 2147483647 w 69"/>
                    <a:gd name="T75" fmla="*/ 2123769035 h 35"/>
                    <a:gd name="T76" fmla="*/ 2120598252 w 69"/>
                    <a:gd name="T77" fmla="*/ 2004235209 h 35"/>
                    <a:gd name="T78" fmla="*/ 1641500243 w 69"/>
                    <a:gd name="T79" fmla="*/ 2123769035 h 35"/>
                    <a:gd name="T80" fmla="*/ 1641500243 w 69"/>
                    <a:gd name="T81" fmla="*/ 2147483647 h 35"/>
                    <a:gd name="T82" fmla="*/ 1522368066 w 69"/>
                    <a:gd name="T83" fmla="*/ 2147483647 h 35"/>
                    <a:gd name="T84" fmla="*/ 1522368066 w 69"/>
                    <a:gd name="T85" fmla="*/ 2147483647 h 35"/>
                    <a:gd name="T86" fmla="*/ 1418126368 w 69"/>
                    <a:gd name="T87" fmla="*/ 2147483647 h 35"/>
                    <a:gd name="T88" fmla="*/ 1418126368 w 69"/>
                    <a:gd name="T89" fmla="*/ 2147483647 h 35"/>
                    <a:gd name="T90" fmla="*/ 1522368066 w 69"/>
                    <a:gd name="T91" fmla="*/ 2147483647 h 35"/>
                    <a:gd name="T92" fmla="*/ 1060297163 w 69"/>
                    <a:gd name="T93" fmla="*/ 2147483647 h 35"/>
                    <a:gd name="T94" fmla="*/ 1179645961 w 69"/>
                    <a:gd name="T95" fmla="*/ 2147483647 h 35"/>
                    <a:gd name="T96" fmla="*/ 821816755 w 69"/>
                    <a:gd name="T97" fmla="*/ 2147483647 h 35"/>
                    <a:gd name="T98" fmla="*/ 477208831 w 69"/>
                    <a:gd name="T99" fmla="*/ 2147483647 h 35"/>
                    <a:gd name="T100" fmla="*/ 357829206 w 69"/>
                    <a:gd name="T101" fmla="*/ 2147483647 h 35"/>
                    <a:gd name="T102" fmla="*/ 357829206 w 69"/>
                    <a:gd name="T103" fmla="*/ 2147483647 h 35"/>
                    <a:gd name="T104" fmla="*/ 477208831 w 69"/>
                    <a:gd name="T105" fmla="*/ 2147483647 h 35"/>
                    <a:gd name="T106" fmla="*/ 357829206 w 69"/>
                    <a:gd name="T107" fmla="*/ 2147483647 h 35"/>
                    <a:gd name="T108" fmla="*/ 119348791 w 69"/>
                    <a:gd name="T109" fmla="*/ 2147483647 h 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9"/>
                    <a:gd name="T166" fmla="*/ 0 h 35"/>
                    <a:gd name="T167" fmla="*/ 69 w 69"/>
                    <a:gd name="T168" fmla="*/ 35 h 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9" h="35">
                      <a:moveTo>
                        <a:pt x="0" y="35"/>
                      </a:moveTo>
                      <a:lnTo>
                        <a:pt x="14" y="34"/>
                      </a:lnTo>
                      <a:lnTo>
                        <a:pt x="14" y="33"/>
                      </a:lnTo>
                      <a:lnTo>
                        <a:pt x="15" y="32"/>
                      </a:lnTo>
                      <a:lnTo>
                        <a:pt x="16" y="33"/>
                      </a:lnTo>
                      <a:lnTo>
                        <a:pt x="55" y="29"/>
                      </a:lnTo>
                      <a:lnTo>
                        <a:pt x="56" y="28"/>
                      </a:lnTo>
                      <a:lnTo>
                        <a:pt x="59" y="26"/>
                      </a:lnTo>
                      <a:lnTo>
                        <a:pt x="60" y="26"/>
                      </a:lnTo>
                      <a:lnTo>
                        <a:pt x="62" y="24"/>
                      </a:lnTo>
                      <a:lnTo>
                        <a:pt x="62" y="23"/>
                      </a:lnTo>
                      <a:lnTo>
                        <a:pt x="63" y="23"/>
                      </a:lnTo>
                      <a:lnTo>
                        <a:pt x="63" y="21"/>
                      </a:lnTo>
                      <a:lnTo>
                        <a:pt x="64" y="21"/>
                      </a:lnTo>
                      <a:lnTo>
                        <a:pt x="69" y="16"/>
                      </a:lnTo>
                      <a:lnTo>
                        <a:pt x="68" y="16"/>
                      </a:lnTo>
                      <a:lnTo>
                        <a:pt x="68" y="15"/>
                      </a:lnTo>
                      <a:lnTo>
                        <a:pt x="67" y="15"/>
                      </a:lnTo>
                      <a:lnTo>
                        <a:pt x="66" y="14"/>
                      </a:lnTo>
                      <a:lnTo>
                        <a:pt x="64" y="12"/>
                      </a:lnTo>
                      <a:lnTo>
                        <a:pt x="62" y="10"/>
                      </a:lnTo>
                      <a:lnTo>
                        <a:pt x="62" y="9"/>
                      </a:lnTo>
                      <a:lnTo>
                        <a:pt x="62" y="8"/>
                      </a:lnTo>
                      <a:lnTo>
                        <a:pt x="62" y="7"/>
                      </a:lnTo>
                      <a:lnTo>
                        <a:pt x="62" y="6"/>
                      </a:lnTo>
                      <a:lnTo>
                        <a:pt x="62" y="5"/>
                      </a:lnTo>
                      <a:lnTo>
                        <a:pt x="61" y="5"/>
                      </a:lnTo>
                      <a:lnTo>
                        <a:pt x="60" y="4"/>
                      </a:lnTo>
                      <a:lnTo>
                        <a:pt x="59" y="3"/>
                      </a:lnTo>
                      <a:lnTo>
                        <a:pt x="58" y="2"/>
                      </a:lnTo>
                      <a:lnTo>
                        <a:pt x="57" y="3"/>
                      </a:lnTo>
                      <a:lnTo>
                        <a:pt x="57" y="4"/>
                      </a:lnTo>
                      <a:lnTo>
                        <a:pt x="56" y="4"/>
                      </a:lnTo>
                      <a:lnTo>
                        <a:pt x="55" y="5"/>
                      </a:lnTo>
                      <a:lnTo>
                        <a:pt x="53" y="4"/>
                      </a:lnTo>
                      <a:lnTo>
                        <a:pt x="52" y="4"/>
                      </a:lnTo>
                      <a:lnTo>
                        <a:pt x="52" y="5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3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40" y="2"/>
                      </a:lnTo>
                      <a:lnTo>
                        <a:pt x="41" y="4"/>
                      </a:lnTo>
                      <a:lnTo>
                        <a:pt x="40" y="5"/>
                      </a:lnTo>
                      <a:lnTo>
                        <a:pt x="39" y="5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6" y="6"/>
                      </a:lnTo>
                      <a:lnTo>
                        <a:pt x="36" y="8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8" y="14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1" y="18"/>
                      </a:lnTo>
                      <a:lnTo>
                        <a:pt x="18" y="17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13" y="22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9" y="24"/>
                      </a:lnTo>
                      <a:lnTo>
                        <a:pt x="9" y="25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7" y="27"/>
                      </a:lnTo>
                      <a:lnTo>
                        <a:pt x="6" y="27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2" y="34"/>
                      </a:lnTo>
                      <a:lnTo>
                        <a:pt x="1" y="34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Freeform 60"/>
                <p:cNvSpPr>
                  <a:spLocks/>
                </p:cNvSpPr>
                <p:nvPr/>
              </p:nvSpPr>
              <p:spPr bwMode="auto">
                <a:xfrm>
                  <a:off x="3466" y="2189"/>
                  <a:ext cx="284" cy="449"/>
                </a:xfrm>
                <a:custGeom>
                  <a:avLst/>
                  <a:gdLst>
                    <a:gd name="T0" fmla="*/ 0 w 36"/>
                    <a:gd name="T1" fmla="*/ 3823219 h 57"/>
                    <a:gd name="T2" fmla="*/ 1925039 w 36"/>
                    <a:gd name="T3" fmla="*/ 5732942 h 57"/>
                    <a:gd name="T4" fmla="*/ 0 w 36"/>
                    <a:gd name="T5" fmla="*/ 71425581 h 57"/>
                    <a:gd name="T6" fmla="*/ 0 w 36"/>
                    <a:gd name="T7" fmla="*/ 75244948 h 57"/>
                    <a:gd name="T8" fmla="*/ 3850141 w 36"/>
                    <a:gd name="T9" fmla="*/ 107274749 h 57"/>
                    <a:gd name="T10" fmla="*/ 5774682 w 36"/>
                    <a:gd name="T11" fmla="*/ 107274749 h 57"/>
                    <a:gd name="T12" fmla="*/ 7699721 w 36"/>
                    <a:gd name="T13" fmla="*/ 105361190 h 57"/>
                    <a:gd name="T14" fmla="*/ 9411736 w 36"/>
                    <a:gd name="T15" fmla="*/ 107274749 h 57"/>
                    <a:gd name="T16" fmla="*/ 9411736 w 36"/>
                    <a:gd name="T17" fmla="*/ 105361190 h 57"/>
                    <a:gd name="T18" fmla="*/ 11336775 w 36"/>
                    <a:gd name="T19" fmla="*/ 101541815 h 57"/>
                    <a:gd name="T20" fmla="*/ 11336775 w 36"/>
                    <a:gd name="T21" fmla="*/ 97961024 h 57"/>
                    <a:gd name="T22" fmla="*/ 13261877 w 36"/>
                    <a:gd name="T23" fmla="*/ 101541815 h 57"/>
                    <a:gd name="T24" fmla="*/ 13261877 w 36"/>
                    <a:gd name="T25" fmla="*/ 101541815 h 57"/>
                    <a:gd name="T26" fmla="*/ 15186419 w 36"/>
                    <a:gd name="T27" fmla="*/ 105361190 h 57"/>
                    <a:gd name="T28" fmla="*/ 17111458 w 36"/>
                    <a:gd name="T29" fmla="*/ 107274749 h 57"/>
                    <a:gd name="T30" fmla="*/ 19036559 w 36"/>
                    <a:gd name="T31" fmla="*/ 107274749 h 57"/>
                    <a:gd name="T32" fmla="*/ 20961598 w 36"/>
                    <a:gd name="T33" fmla="*/ 107274749 h 57"/>
                    <a:gd name="T34" fmla="*/ 22886203 w 36"/>
                    <a:gd name="T35" fmla="*/ 105361190 h 57"/>
                    <a:gd name="T36" fmla="*/ 22886203 w 36"/>
                    <a:gd name="T37" fmla="*/ 105361190 h 57"/>
                    <a:gd name="T38" fmla="*/ 24842174 w 36"/>
                    <a:gd name="T39" fmla="*/ 105361190 h 57"/>
                    <a:gd name="T40" fmla="*/ 24842174 w 36"/>
                    <a:gd name="T41" fmla="*/ 103451530 h 57"/>
                    <a:gd name="T42" fmla="*/ 24842174 w 36"/>
                    <a:gd name="T43" fmla="*/ 103451530 h 57"/>
                    <a:gd name="T44" fmla="*/ 22886203 w 36"/>
                    <a:gd name="T45" fmla="*/ 103451530 h 57"/>
                    <a:gd name="T46" fmla="*/ 22886203 w 36"/>
                    <a:gd name="T47" fmla="*/ 101541815 h 57"/>
                    <a:gd name="T48" fmla="*/ 22886203 w 36"/>
                    <a:gd name="T49" fmla="*/ 99632155 h 57"/>
                    <a:gd name="T50" fmla="*/ 22886203 w 36"/>
                    <a:gd name="T51" fmla="*/ 99632155 h 57"/>
                    <a:gd name="T52" fmla="*/ 22886203 w 36"/>
                    <a:gd name="T53" fmla="*/ 97961024 h 57"/>
                    <a:gd name="T54" fmla="*/ 20961598 w 36"/>
                    <a:gd name="T55" fmla="*/ 97961024 h 57"/>
                    <a:gd name="T56" fmla="*/ 20961598 w 36"/>
                    <a:gd name="T57" fmla="*/ 97961024 h 57"/>
                    <a:gd name="T58" fmla="*/ 19036559 w 36"/>
                    <a:gd name="T59" fmla="*/ 96051364 h 57"/>
                    <a:gd name="T60" fmla="*/ 19036559 w 36"/>
                    <a:gd name="T61" fmla="*/ 94141712 h 57"/>
                    <a:gd name="T62" fmla="*/ 19036559 w 36"/>
                    <a:gd name="T63" fmla="*/ 94141712 h 57"/>
                    <a:gd name="T64" fmla="*/ 19036559 w 36"/>
                    <a:gd name="T65" fmla="*/ 92232052 h 57"/>
                    <a:gd name="T66" fmla="*/ 19036559 w 36"/>
                    <a:gd name="T67" fmla="*/ 92232052 h 57"/>
                    <a:gd name="T68" fmla="*/ 68442525 w 36"/>
                    <a:gd name="T69" fmla="*/ 86499117 h 57"/>
                    <a:gd name="T70" fmla="*/ 68442525 w 36"/>
                    <a:gd name="T71" fmla="*/ 86499117 h 57"/>
                    <a:gd name="T72" fmla="*/ 66517423 w 36"/>
                    <a:gd name="T73" fmla="*/ 82887487 h 57"/>
                    <a:gd name="T74" fmla="*/ 66517423 w 36"/>
                    <a:gd name="T75" fmla="*/ 77158515 h 57"/>
                    <a:gd name="T76" fmla="*/ 64592384 w 36"/>
                    <a:gd name="T77" fmla="*/ 71425581 h 57"/>
                    <a:gd name="T78" fmla="*/ 64592384 w 36"/>
                    <a:gd name="T79" fmla="*/ 67844790 h 57"/>
                    <a:gd name="T80" fmla="*/ 64592384 w 36"/>
                    <a:gd name="T81" fmla="*/ 65935130 h 57"/>
                    <a:gd name="T82" fmla="*/ 64592384 w 36"/>
                    <a:gd name="T83" fmla="*/ 62111848 h 57"/>
                    <a:gd name="T84" fmla="*/ 66517423 w 36"/>
                    <a:gd name="T85" fmla="*/ 60202188 h 57"/>
                    <a:gd name="T86" fmla="*/ 66517423 w 36"/>
                    <a:gd name="T87" fmla="*/ 58292536 h 57"/>
                    <a:gd name="T88" fmla="*/ 64592384 w 36"/>
                    <a:gd name="T89" fmla="*/ 56382876 h 57"/>
                    <a:gd name="T90" fmla="*/ 66517423 w 36"/>
                    <a:gd name="T91" fmla="*/ 54469316 h 57"/>
                    <a:gd name="T92" fmla="*/ 64592384 w 36"/>
                    <a:gd name="T93" fmla="*/ 54469316 h 57"/>
                    <a:gd name="T94" fmla="*/ 62667345 w 36"/>
                    <a:gd name="T95" fmla="*/ 52802030 h 57"/>
                    <a:gd name="T96" fmla="*/ 62667345 w 36"/>
                    <a:gd name="T97" fmla="*/ 50892370 h 57"/>
                    <a:gd name="T98" fmla="*/ 60742243 w 36"/>
                    <a:gd name="T99" fmla="*/ 48982718 h 57"/>
                    <a:gd name="T100" fmla="*/ 60742243 w 36"/>
                    <a:gd name="T101" fmla="*/ 47069151 h 57"/>
                    <a:gd name="T102" fmla="*/ 47480871 w 36"/>
                    <a:gd name="T103" fmla="*/ 0 h 57"/>
                    <a:gd name="T104" fmla="*/ 0 w 36"/>
                    <a:gd name="T105" fmla="*/ 3823219 h 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6" h="57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2" y="57"/>
                      </a:lnTo>
                      <a:lnTo>
                        <a:pt x="3" y="57"/>
                      </a:lnTo>
                      <a:lnTo>
                        <a:pt x="4" y="56"/>
                      </a:lnTo>
                      <a:lnTo>
                        <a:pt x="5" y="57"/>
                      </a:lnTo>
                      <a:lnTo>
                        <a:pt x="5" y="56"/>
                      </a:lnTo>
                      <a:lnTo>
                        <a:pt x="6" y="54"/>
                      </a:lnTo>
                      <a:lnTo>
                        <a:pt x="6" y="52"/>
                      </a:lnTo>
                      <a:lnTo>
                        <a:pt x="7" y="54"/>
                      </a:lnTo>
                      <a:lnTo>
                        <a:pt x="8" y="56"/>
                      </a:lnTo>
                      <a:lnTo>
                        <a:pt x="9" y="57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2" y="56"/>
                      </a:lnTo>
                      <a:lnTo>
                        <a:pt x="13" y="56"/>
                      </a:lnTo>
                      <a:lnTo>
                        <a:pt x="13" y="55"/>
                      </a:lnTo>
                      <a:lnTo>
                        <a:pt x="12" y="55"/>
                      </a:lnTo>
                      <a:lnTo>
                        <a:pt x="12" y="54"/>
                      </a:lnTo>
                      <a:lnTo>
                        <a:pt x="12" y="53"/>
                      </a:lnTo>
                      <a:lnTo>
                        <a:pt x="12" y="52"/>
                      </a:lnTo>
                      <a:lnTo>
                        <a:pt x="11" y="52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9"/>
                      </a:lnTo>
                      <a:lnTo>
                        <a:pt x="36" y="46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4" y="38"/>
                      </a:lnTo>
                      <a:lnTo>
                        <a:pt x="34" y="36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5" y="32"/>
                      </a:lnTo>
                      <a:lnTo>
                        <a:pt x="35" y="31"/>
                      </a:lnTo>
                      <a:lnTo>
                        <a:pt x="34" y="30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2" y="26"/>
                      </a:lnTo>
                      <a:lnTo>
                        <a:pt x="32" y="25"/>
                      </a:lnTo>
                      <a:lnTo>
                        <a:pt x="25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Freeform 61"/>
                <p:cNvSpPr>
                  <a:spLocks/>
                </p:cNvSpPr>
                <p:nvPr/>
              </p:nvSpPr>
              <p:spPr bwMode="auto">
                <a:xfrm>
                  <a:off x="3648" y="1495"/>
                  <a:ext cx="307" cy="347"/>
                </a:xfrm>
                <a:custGeom>
                  <a:avLst/>
                  <a:gdLst>
                    <a:gd name="T0" fmla="*/ 457064087 w 39"/>
                    <a:gd name="T1" fmla="*/ 2147483647 h 44"/>
                    <a:gd name="T2" fmla="*/ 575065134 w 39"/>
                    <a:gd name="T3" fmla="*/ 2147483647 h 44"/>
                    <a:gd name="T4" fmla="*/ 810852155 w 39"/>
                    <a:gd name="T5" fmla="*/ 2147483647 h 44"/>
                    <a:gd name="T6" fmla="*/ 1046877179 w 39"/>
                    <a:gd name="T7" fmla="*/ 2147483647 h 44"/>
                    <a:gd name="T8" fmla="*/ 1503945234 w 39"/>
                    <a:gd name="T9" fmla="*/ 2147483647 h 44"/>
                    <a:gd name="T10" fmla="*/ 1739943431 w 39"/>
                    <a:gd name="T11" fmla="*/ 2147483647 h 44"/>
                    <a:gd name="T12" fmla="*/ 2094000242 w 39"/>
                    <a:gd name="T13" fmla="*/ 2147483647 h 44"/>
                    <a:gd name="T14" fmla="*/ 2147483647 w 39"/>
                    <a:gd name="T15" fmla="*/ 2147483647 h 44"/>
                    <a:gd name="T16" fmla="*/ 2147483647 w 39"/>
                    <a:gd name="T17" fmla="*/ 2147483647 h 44"/>
                    <a:gd name="T18" fmla="*/ 2147483647 w 39"/>
                    <a:gd name="T19" fmla="*/ 2147483647 h 44"/>
                    <a:gd name="T20" fmla="*/ 2147483647 w 39"/>
                    <a:gd name="T21" fmla="*/ 2147483647 h 44"/>
                    <a:gd name="T22" fmla="*/ 2147483647 w 39"/>
                    <a:gd name="T23" fmla="*/ 2147483647 h 44"/>
                    <a:gd name="T24" fmla="*/ 2147483647 w 39"/>
                    <a:gd name="T25" fmla="*/ 2147483647 h 44"/>
                    <a:gd name="T26" fmla="*/ 2147483647 w 39"/>
                    <a:gd name="T27" fmla="*/ 2147483647 h 44"/>
                    <a:gd name="T28" fmla="*/ 2147483647 w 39"/>
                    <a:gd name="T29" fmla="*/ 2147483647 h 44"/>
                    <a:gd name="T30" fmla="*/ 2147483647 w 39"/>
                    <a:gd name="T31" fmla="*/ 2147483647 h 44"/>
                    <a:gd name="T32" fmla="*/ 2147483647 w 39"/>
                    <a:gd name="T33" fmla="*/ 2147483647 h 44"/>
                    <a:gd name="T34" fmla="*/ 2147483647 w 39"/>
                    <a:gd name="T35" fmla="*/ 2147483647 h 44"/>
                    <a:gd name="T36" fmla="*/ 2147483647 w 39"/>
                    <a:gd name="T37" fmla="*/ 2147483647 h 44"/>
                    <a:gd name="T38" fmla="*/ 2147483647 w 39"/>
                    <a:gd name="T39" fmla="*/ 2147483647 h 44"/>
                    <a:gd name="T40" fmla="*/ 2147483647 w 39"/>
                    <a:gd name="T41" fmla="*/ 2147483647 h 44"/>
                    <a:gd name="T42" fmla="*/ 2147483647 w 39"/>
                    <a:gd name="T43" fmla="*/ 2147483647 h 44"/>
                    <a:gd name="T44" fmla="*/ 2147483647 w 39"/>
                    <a:gd name="T45" fmla="*/ 2147483647 h 44"/>
                    <a:gd name="T46" fmla="*/ 2147483647 w 39"/>
                    <a:gd name="T47" fmla="*/ 2147483647 h 44"/>
                    <a:gd name="T48" fmla="*/ 2147483647 w 39"/>
                    <a:gd name="T49" fmla="*/ 2125041225 h 44"/>
                    <a:gd name="T50" fmla="*/ 2147483647 w 39"/>
                    <a:gd name="T51" fmla="*/ 1885906152 h 44"/>
                    <a:gd name="T52" fmla="*/ 2147483647 w 39"/>
                    <a:gd name="T53" fmla="*/ 1766352578 h 44"/>
                    <a:gd name="T54" fmla="*/ 2147483647 w 39"/>
                    <a:gd name="T55" fmla="*/ 239135074 h 44"/>
                    <a:gd name="T56" fmla="*/ 2147483647 w 39"/>
                    <a:gd name="T57" fmla="*/ 478026403 h 44"/>
                    <a:gd name="T58" fmla="*/ 2147483647 w 39"/>
                    <a:gd name="T59" fmla="*/ 823505700 h 44"/>
                    <a:gd name="T60" fmla="*/ 2147483647 w 39"/>
                    <a:gd name="T61" fmla="*/ 823505700 h 44"/>
                    <a:gd name="T62" fmla="*/ 2147483647 w 39"/>
                    <a:gd name="T63" fmla="*/ 1062400949 h 44"/>
                    <a:gd name="T64" fmla="*/ 2094000242 w 39"/>
                    <a:gd name="T65" fmla="*/ 943090677 h 44"/>
                    <a:gd name="T66" fmla="*/ 1975972360 w 39"/>
                    <a:gd name="T67" fmla="*/ 1062400949 h 44"/>
                    <a:gd name="T68" fmla="*/ 1975972360 w 39"/>
                    <a:gd name="T69" fmla="*/ 943090677 h 44"/>
                    <a:gd name="T70" fmla="*/ 1503945234 w 39"/>
                    <a:gd name="T71" fmla="*/ 823505700 h 44"/>
                    <a:gd name="T72" fmla="*/ 1385913448 w 39"/>
                    <a:gd name="T73" fmla="*/ 823505700 h 44"/>
                    <a:gd name="T74" fmla="*/ 0 w 39"/>
                    <a:gd name="T75" fmla="*/ 943090677 h 4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"/>
                    <a:gd name="T115" fmla="*/ 0 h 44"/>
                    <a:gd name="T116" fmla="*/ 39 w 39"/>
                    <a:gd name="T117" fmla="*/ 44 h 4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" h="44">
                      <a:moveTo>
                        <a:pt x="0" y="8"/>
                      </a:move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6" y="39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3" y="42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8" y="43"/>
                      </a:lnTo>
                      <a:lnTo>
                        <a:pt x="19" y="42"/>
                      </a:lnTo>
                      <a:lnTo>
                        <a:pt x="20" y="42"/>
                      </a:lnTo>
                      <a:lnTo>
                        <a:pt x="20" y="41"/>
                      </a:lnTo>
                      <a:lnTo>
                        <a:pt x="21" y="40"/>
                      </a:lnTo>
                      <a:lnTo>
                        <a:pt x="22" y="41"/>
                      </a:lnTo>
                      <a:lnTo>
                        <a:pt x="23" y="42"/>
                      </a:lnTo>
                      <a:lnTo>
                        <a:pt x="24" y="43"/>
                      </a:lnTo>
                      <a:lnTo>
                        <a:pt x="25" y="43"/>
                      </a:lnTo>
                      <a:lnTo>
                        <a:pt x="25" y="44"/>
                      </a:lnTo>
                      <a:lnTo>
                        <a:pt x="26" y="44"/>
                      </a:lnTo>
                      <a:lnTo>
                        <a:pt x="27" y="42"/>
                      </a:lnTo>
                      <a:lnTo>
                        <a:pt x="28" y="42"/>
                      </a:lnTo>
                      <a:lnTo>
                        <a:pt x="28" y="40"/>
                      </a:lnTo>
                      <a:lnTo>
                        <a:pt x="28" y="39"/>
                      </a:lnTo>
                      <a:lnTo>
                        <a:pt x="29" y="36"/>
                      </a:lnTo>
                      <a:lnTo>
                        <a:pt x="30" y="38"/>
                      </a:lnTo>
                      <a:lnTo>
                        <a:pt x="31" y="36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3" y="31"/>
                      </a:lnTo>
                      <a:lnTo>
                        <a:pt x="34" y="31"/>
                      </a:lnTo>
                      <a:lnTo>
                        <a:pt x="35" y="31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8"/>
                      </a:lnTo>
                      <a:lnTo>
                        <a:pt x="39" y="27"/>
                      </a:lnTo>
                      <a:lnTo>
                        <a:pt x="38" y="26"/>
                      </a:lnTo>
                      <a:lnTo>
                        <a:pt x="38" y="25"/>
                      </a:lnTo>
                      <a:lnTo>
                        <a:pt x="38" y="24"/>
                      </a:lnTo>
                      <a:lnTo>
                        <a:pt x="39" y="23"/>
                      </a:lnTo>
                      <a:lnTo>
                        <a:pt x="39" y="19"/>
                      </a:lnTo>
                      <a:lnTo>
                        <a:pt x="38" y="18"/>
                      </a:lnTo>
                      <a:lnTo>
                        <a:pt x="39" y="17"/>
                      </a:lnTo>
                      <a:lnTo>
                        <a:pt x="38" y="16"/>
                      </a:lnTo>
                      <a:lnTo>
                        <a:pt x="39" y="15"/>
                      </a:lnTo>
                      <a:lnTo>
                        <a:pt x="37" y="0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29" y="4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7"/>
                      </a:ln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Freeform 62"/>
                <p:cNvSpPr>
                  <a:spLocks/>
                </p:cNvSpPr>
                <p:nvPr/>
              </p:nvSpPr>
              <p:spPr bwMode="auto">
                <a:xfrm>
                  <a:off x="3790" y="1700"/>
                  <a:ext cx="568" cy="323"/>
                </a:xfrm>
                <a:custGeom>
                  <a:avLst/>
                  <a:gdLst>
                    <a:gd name="T0" fmla="*/ 2147483647 w 72"/>
                    <a:gd name="T1" fmla="*/ 2147483647 h 41"/>
                    <a:gd name="T2" fmla="*/ 2129852249 w 72"/>
                    <a:gd name="T3" fmla="*/ 2147483647 h 41"/>
                    <a:gd name="T4" fmla="*/ 1890271379 w 72"/>
                    <a:gd name="T5" fmla="*/ 2147483647 h 41"/>
                    <a:gd name="T6" fmla="*/ 479188806 w 72"/>
                    <a:gd name="T7" fmla="*/ 2147483647 h 41"/>
                    <a:gd name="T8" fmla="*/ 825347184 w 72"/>
                    <a:gd name="T9" fmla="*/ 2147483647 h 41"/>
                    <a:gd name="T10" fmla="*/ 945120224 w 72"/>
                    <a:gd name="T11" fmla="*/ 2147483647 h 41"/>
                    <a:gd name="T12" fmla="*/ 1650659514 w 72"/>
                    <a:gd name="T13" fmla="*/ 2147483647 h 41"/>
                    <a:gd name="T14" fmla="*/ 1770467407 w 72"/>
                    <a:gd name="T15" fmla="*/ 2147483647 h 41"/>
                    <a:gd name="T16" fmla="*/ 2147483647 w 72"/>
                    <a:gd name="T17" fmla="*/ 2147483647 h 41"/>
                    <a:gd name="T18" fmla="*/ 2147483647 w 72"/>
                    <a:gd name="T19" fmla="*/ 2147483647 h 41"/>
                    <a:gd name="T20" fmla="*/ 2147483647 w 72"/>
                    <a:gd name="T21" fmla="*/ 2147483647 h 41"/>
                    <a:gd name="T22" fmla="*/ 2147483647 w 72"/>
                    <a:gd name="T23" fmla="*/ 2147483647 h 41"/>
                    <a:gd name="T24" fmla="*/ 2147483647 w 72"/>
                    <a:gd name="T25" fmla="*/ 2147483647 h 41"/>
                    <a:gd name="T26" fmla="*/ 2147483647 w 72"/>
                    <a:gd name="T27" fmla="*/ 2147483647 h 41"/>
                    <a:gd name="T28" fmla="*/ 2147483647 w 72"/>
                    <a:gd name="T29" fmla="*/ 1408785211 h 41"/>
                    <a:gd name="T30" fmla="*/ 2147483647 w 72"/>
                    <a:gd name="T31" fmla="*/ 1514238433 h 41"/>
                    <a:gd name="T32" fmla="*/ 2147483647 w 72"/>
                    <a:gd name="T33" fmla="*/ 934243041 h 41"/>
                    <a:gd name="T34" fmla="*/ 2147483647 w 72"/>
                    <a:gd name="T35" fmla="*/ 696881473 h 41"/>
                    <a:gd name="T36" fmla="*/ 2147483647 w 72"/>
                    <a:gd name="T37" fmla="*/ 355953539 h 41"/>
                    <a:gd name="T38" fmla="*/ 2147483647 w 72"/>
                    <a:gd name="T39" fmla="*/ 0 h 41"/>
                    <a:gd name="T40" fmla="*/ 2147483647 w 72"/>
                    <a:gd name="T41" fmla="*/ 237392356 h 41"/>
                    <a:gd name="T42" fmla="*/ 2147483647 w 72"/>
                    <a:gd name="T43" fmla="*/ 0 h 41"/>
                    <a:gd name="T44" fmla="*/ 2147483647 w 72"/>
                    <a:gd name="T45" fmla="*/ 118588126 h 41"/>
                    <a:gd name="T46" fmla="*/ 2147483647 w 72"/>
                    <a:gd name="T47" fmla="*/ 355953539 h 41"/>
                    <a:gd name="T48" fmla="*/ 2147483647 w 72"/>
                    <a:gd name="T49" fmla="*/ 578292913 h 41"/>
                    <a:gd name="T50" fmla="*/ 2147483647 w 72"/>
                    <a:gd name="T51" fmla="*/ 1052835083 h 41"/>
                    <a:gd name="T52" fmla="*/ 2147483647 w 72"/>
                    <a:gd name="T53" fmla="*/ 1171392856 h 41"/>
                    <a:gd name="T54" fmla="*/ 2147483647 w 72"/>
                    <a:gd name="T55" fmla="*/ 1408785211 h 41"/>
                    <a:gd name="T56" fmla="*/ 2147483647 w 72"/>
                    <a:gd name="T57" fmla="*/ 1408785211 h 41"/>
                    <a:gd name="T58" fmla="*/ 2147483647 w 72"/>
                    <a:gd name="T59" fmla="*/ 1632796205 h 41"/>
                    <a:gd name="T60" fmla="*/ 2147483647 w 72"/>
                    <a:gd name="T61" fmla="*/ 1751599938 h 41"/>
                    <a:gd name="T62" fmla="*/ 2147483647 w 72"/>
                    <a:gd name="T63" fmla="*/ 2107580916 h 41"/>
                    <a:gd name="T64" fmla="*/ 2147483647 w 72"/>
                    <a:gd name="T65" fmla="*/ 2147483647 h 41"/>
                    <a:gd name="T66" fmla="*/ 2147483647 w 72"/>
                    <a:gd name="T67" fmla="*/ 2147483647 h 41"/>
                    <a:gd name="T68" fmla="*/ 2147483647 w 72"/>
                    <a:gd name="T69" fmla="*/ 2147483647 h 41"/>
                    <a:gd name="T70" fmla="*/ 2147483647 w 72"/>
                    <a:gd name="T71" fmla="*/ 2147483647 h 41"/>
                    <a:gd name="T72" fmla="*/ 2147483647 w 72"/>
                    <a:gd name="T73" fmla="*/ 2147483647 h 41"/>
                    <a:gd name="T74" fmla="*/ 2147483647 w 72"/>
                    <a:gd name="T75" fmla="*/ 2147483647 h 41"/>
                    <a:gd name="T76" fmla="*/ 2147483647 w 72"/>
                    <a:gd name="T77" fmla="*/ 2147483647 h 41"/>
                    <a:gd name="T78" fmla="*/ 2147483647 w 72"/>
                    <a:gd name="T79" fmla="*/ 2147483647 h 41"/>
                    <a:gd name="T80" fmla="*/ 2147483647 w 72"/>
                    <a:gd name="T81" fmla="*/ 2147483647 h 41"/>
                    <a:gd name="T82" fmla="*/ 2147483647 w 72"/>
                    <a:gd name="T83" fmla="*/ 2147483647 h 4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2"/>
                    <a:gd name="T127" fmla="*/ 0 h 41"/>
                    <a:gd name="T128" fmla="*/ 72 w 72"/>
                    <a:gd name="T129" fmla="*/ 41 h 4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2" h="41">
                      <a:moveTo>
                        <a:pt x="71" y="30"/>
                      </a:moveTo>
                      <a:lnTo>
                        <a:pt x="47" y="34"/>
                      </a:lnTo>
                      <a:lnTo>
                        <a:pt x="23" y="38"/>
                      </a:lnTo>
                      <a:lnTo>
                        <a:pt x="22" y="38"/>
                      </a:lnTo>
                      <a:lnTo>
                        <a:pt x="21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16" y="38"/>
                      </a:lnTo>
                      <a:lnTo>
                        <a:pt x="16" y="39"/>
                      </a:lnTo>
                      <a:lnTo>
                        <a:pt x="0" y="41"/>
                      </a:lnTo>
                      <a:lnTo>
                        <a:pt x="1" y="40"/>
                      </a:lnTo>
                      <a:lnTo>
                        <a:pt x="4" y="38"/>
                      </a:lnTo>
                      <a:lnTo>
                        <a:pt x="5" y="38"/>
                      </a:lnTo>
                      <a:lnTo>
                        <a:pt x="7" y="36"/>
                      </a:lnTo>
                      <a:lnTo>
                        <a:pt x="7" y="35"/>
                      </a:lnTo>
                      <a:lnTo>
                        <a:pt x="8" y="35"/>
                      </a:lnTo>
                      <a:lnTo>
                        <a:pt x="8" y="33"/>
                      </a:lnTo>
                      <a:lnTo>
                        <a:pt x="9" y="33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5" y="30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1" y="30"/>
                      </a:lnTo>
                      <a:lnTo>
                        <a:pt x="22" y="30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6" y="28"/>
                      </a:lnTo>
                      <a:lnTo>
                        <a:pt x="28" y="26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30" y="22"/>
                      </a:lnTo>
                      <a:lnTo>
                        <a:pt x="31" y="19"/>
                      </a:lnTo>
                      <a:lnTo>
                        <a:pt x="33" y="12"/>
                      </a:lnTo>
                      <a:lnTo>
                        <a:pt x="34" y="12"/>
                      </a:lnTo>
                      <a:lnTo>
                        <a:pt x="35" y="12"/>
                      </a:lnTo>
                      <a:lnTo>
                        <a:pt x="35" y="13"/>
                      </a:lnTo>
                      <a:lnTo>
                        <a:pt x="37" y="13"/>
                      </a:lnTo>
                      <a:lnTo>
                        <a:pt x="37" y="12"/>
                      </a:lnTo>
                      <a:lnTo>
                        <a:pt x="38" y="9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1" y="6"/>
                      </a:lnTo>
                      <a:lnTo>
                        <a:pt x="42" y="5"/>
                      </a:lnTo>
                      <a:lnTo>
                        <a:pt x="43" y="4"/>
                      </a:lnTo>
                      <a:lnTo>
                        <a:pt x="43" y="3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8" y="2"/>
                      </a:lnTo>
                      <a:lnTo>
                        <a:pt x="48" y="3"/>
                      </a:lnTo>
                      <a:lnTo>
                        <a:pt x="49" y="2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1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4" y="3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56" y="5"/>
                      </a:lnTo>
                      <a:lnTo>
                        <a:pt x="56" y="6"/>
                      </a:lnTo>
                      <a:lnTo>
                        <a:pt x="55" y="8"/>
                      </a:lnTo>
                      <a:lnTo>
                        <a:pt x="54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  <a:lnTo>
                        <a:pt x="57" y="10"/>
                      </a:lnTo>
                      <a:lnTo>
                        <a:pt x="58" y="11"/>
                      </a:lnTo>
                      <a:lnTo>
                        <a:pt x="59" y="11"/>
                      </a:lnTo>
                      <a:lnTo>
                        <a:pt x="59" y="12"/>
                      </a:lnTo>
                      <a:lnTo>
                        <a:pt x="60" y="12"/>
                      </a:lnTo>
                      <a:lnTo>
                        <a:pt x="61" y="12"/>
                      </a:lnTo>
                      <a:lnTo>
                        <a:pt x="63" y="13"/>
                      </a:lnTo>
                      <a:lnTo>
                        <a:pt x="65" y="14"/>
                      </a:lnTo>
                      <a:lnTo>
                        <a:pt x="66" y="15"/>
                      </a:lnTo>
                      <a:lnTo>
                        <a:pt x="65" y="15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6" y="18"/>
                      </a:lnTo>
                      <a:lnTo>
                        <a:pt x="67" y="20"/>
                      </a:lnTo>
                      <a:lnTo>
                        <a:pt x="66" y="20"/>
                      </a:lnTo>
                      <a:lnTo>
                        <a:pt x="65" y="20"/>
                      </a:lnTo>
                      <a:lnTo>
                        <a:pt x="65" y="21"/>
                      </a:lnTo>
                      <a:lnTo>
                        <a:pt x="66" y="21"/>
                      </a:lnTo>
                      <a:lnTo>
                        <a:pt x="66" y="22"/>
                      </a:lnTo>
                      <a:lnTo>
                        <a:pt x="65" y="22"/>
                      </a:lnTo>
                      <a:lnTo>
                        <a:pt x="64" y="22"/>
                      </a:lnTo>
                      <a:lnTo>
                        <a:pt x="65" y="22"/>
                      </a:lnTo>
                      <a:lnTo>
                        <a:pt x="66" y="23"/>
                      </a:lnTo>
                      <a:lnTo>
                        <a:pt x="67" y="23"/>
                      </a:lnTo>
                      <a:lnTo>
                        <a:pt x="67" y="24"/>
                      </a:lnTo>
                      <a:lnTo>
                        <a:pt x="66" y="25"/>
                      </a:lnTo>
                      <a:lnTo>
                        <a:pt x="64" y="24"/>
                      </a:lnTo>
                      <a:lnTo>
                        <a:pt x="64" y="25"/>
                      </a:lnTo>
                      <a:lnTo>
                        <a:pt x="65" y="25"/>
                      </a:lnTo>
                      <a:lnTo>
                        <a:pt x="66" y="26"/>
                      </a:lnTo>
                      <a:lnTo>
                        <a:pt x="67" y="26"/>
                      </a:lnTo>
                      <a:lnTo>
                        <a:pt x="68" y="25"/>
                      </a:lnTo>
                      <a:lnTo>
                        <a:pt x="69" y="25"/>
                      </a:lnTo>
                      <a:lnTo>
                        <a:pt x="70" y="25"/>
                      </a:lnTo>
                      <a:lnTo>
                        <a:pt x="71" y="25"/>
                      </a:lnTo>
                      <a:lnTo>
                        <a:pt x="72" y="28"/>
                      </a:lnTo>
                      <a:lnTo>
                        <a:pt x="71" y="29"/>
                      </a:lnTo>
                      <a:lnTo>
                        <a:pt x="71" y="3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63"/>
                <p:cNvSpPr>
                  <a:spLocks/>
                </p:cNvSpPr>
                <p:nvPr/>
              </p:nvSpPr>
              <p:spPr bwMode="auto">
                <a:xfrm>
                  <a:off x="3734" y="1937"/>
                  <a:ext cx="656" cy="276"/>
                </a:xfrm>
                <a:custGeom>
                  <a:avLst/>
                  <a:gdLst>
                    <a:gd name="T0" fmla="*/ 121391923 w 83"/>
                    <a:gd name="T1" fmla="*/ 2147483647 h 35"/>
                    <a:gd name="T2" fmla="*/ 366114612 w 83"/>
                    <a:gd name="T3" fmla="*/ 2147483647 h 35"/>
                    <a:gd name="T4" fmla="*/ 487502164 w 83"/>
                    <a:gd name="T5" fmla="*/ 2147483647 h 35"/>
                    <a:gd name="T6" fmla="*/ 1202214361 w 83"/>
                    <a:gd name="T7" fmla="*/ 2147483647 h 35"/>
                    <a:gd name="T8" fmla="*/ 1446937556 w 83"/>
                    <a:gd name="T9" fmla="*/ 2123769035 h 35"/>
                    <a:gd name="T10" fmla="*/ 1689471149 w 83"/>
                    <a:gd name="T11" fmla="*/ 2123769035 h 35"/>
                    <a:gd name="T12" fmla="*/ 1812805859 w 83"/>
                    <a:gd name="T13" fmla="*/ 2004235209 h 35"/>
                    <a:gd name="T14" fmla="*/ 1918834808 w 83"/>
                    <a:gd name="T15" fmla="*/ 2004235209 h 35"/>
                    <a:gd name="T16" fmla="*/ 2147483647 w 83"/>
                    <a:gd name="T17" fmla="*/ 1765473011 h 35"/>
                    <a:gd name="T18" fmla="*/ 2147483647 w 83"/>
                    <a:gd name="T19" fmla="*/ 1300906120 h 35"/>
                    <a:gd name="T20" fmla="*/ 2147483647 w 83"/>
                    <a:gd name="T21" fmla="*/ 1061869310 h 35"/>
                    <a:gd name="T22" fmla="*/ 2147483647 w 83"/>
                    <a:gd name="T23" fmla="*/ 942366396 h 35"/>
                    <a:gd name="T24" fmla="*/ 2147483647 w 83"/>
                    <a:gd name="T25" fmla="*/ 942366396 h 35"/>
                    <a:gd name="T26" fmla="*/ 2147483647 w 83"/>
                    <a:gd name="T27" fmla="*/ 0 h 35"/>
                    <a:gd name="T28" fmla="*/ 2147483647 w 83"/>
                    <a:gd name="T29" fmla="*/ 119502985 h 35"/>
                    <a:gd name="T30" fmla="*/ 2147483647 w 83"/>
                    <a:gd name="T31" fmla="*/ 358296521 h 35"/>
                    <a:gd name="T32" fmla="*/ 2147483647 w 83"/>
                    <a:gd name="T33" fmla="*/ 358296521 h 35"/>
                    <a:gd name="T34" fmla="*/ 2147483647 w 83"/>
                    <a:gd name="T35" fmla="*/ 358296521 h 35"/>
                    <a:gd name="T36" fmla="*/ 2147483647 w 83"/>
                    <a:gd name="T37" fmla="*/ 358296521 h 35"/>
                    <a:gd name="T38" fmla="*/ 2147483647 w 83"/>
                    <a:gd name="T39" fmla="*/ 584069812 h 35"/>
                    <a:gd name="T40" fmla="*/ 2147483647 w 83"/>
                    <a:gd name="T41" fmla="*/ 822862915 h 35"/>
                    <a:gd name="T42" fmla="*/ 2147483647 w 83"/>
                    <a:gd name="T43" fmla="*/ 822862915 h 35"/>
                    <a:gd name="T44" fmla="*/ 2147483647 w 83"/>
                    <a:gd name="T45" fmla="*/ 703603701 h 35"/>
                    <a:gd name="T46" fmla="*/ 2147483647 w 83"/>
                    <a:gd name="T47" fmla="*/ 822862915 h 35"/>
                    <a:gd name="T48" fmla="*/ 2147483647 w 83"/>
                    <a:gd name="T49" fmla="*/ 822862915 h 35"/>
                    <a:gd name="T50" fmla="*/ 2147483647 w 83"/>
                    <a:gd name="T51" fmla="*/ 703603701 h 35"/>
                    <a:gd name="T52" fmla="*/ 2147483647 w 83"/>
                    <a:gd name="T53" fmla="*/ 1061869310 h 35"/>
                    <a:gd name="T54" fmla="*/ 2147483647 w 83"/>
                    <a:gd name="T55" fmla="*/ 1300906120 h 35"/>
                    <a:gd name="T56" fmla="*/ 2147483647 w 83"/>
                    <a:gd name="T57" fmla="*/ 1539668318 h 35"/>
                    <a:gd name="T58" fmla="*/ 2147483647 w 83"/>
                    <a:gd name="T59" fmla="*/ 1539668318 h 35"/>
                    <a:gd name="T60" fmla="*/ 2147483647 w 83"/>
                    <a:gd name="T61" fmla="*/ 1539668318 h 35"/>
                    <a:gd name="T62" fmla="*/ 2147483647 w 83"/>
                    <a:gd name="T63" fmla="*/ 1420165334 h 35"/>
                    <a:gd name="T64" fmla="*/ 2147483647 w 83"/>
                    <a:gd name="T65" fmla="*/ 1644048277 h 35"/>
                    <a:gd name="T66" fmla="*/ 2147483647 w 83"/>
                    <a:gd name="T67" fmla="*/ 1765473011 h 35"/>
                    <a:gd name="T68" fmla="*/ 2147483647 w 83"/>
                    <a:gd name="T69" fmla="*/ 1884732224 h 35"/>
                    <a:gd name="T70" fmla="*/ 2147483647 w 83"/>
                    <a:gd name="T71" fmla="*/ 2147483647 h 35"/>
                    <a:gd name="T72" fmla="*/ 2147483647 w 83"/>
                    <a:gd name="T73" fmla="*/ 2147483647 h 35"/>
                    <a:gd name="T74" fmla="*/ 2147483647 w 83"/>
                    <a:gd name="T75" fmla="*/ 2123769035 h 35"/>
                    <a:gd name="T76" fmla="*/ 2147483647 w 83"/>
                    <a:gd name="T77" fmla="*/ 2123769035 h 35"/>
                    <a:gd name="T78" fmla="*/ 2147483647 w 83"/>
                    <a:gd name="T79" fmla="*/ 2147483647 h 35"/>
                    <a:gd name="T80" fmla="*/ 2147483647 w 83"/>
                    <a:gd name="T81" fmla="*/ 2147483647 h 35"/>
                    <a:gd name="T82" fmla="*/ 2147483647 w 83"/>
                    <a:gd name="T83" fmla="*/ 2147483647 h 35"/>
                    <a:gd name="T84" fmla="*/ 2147483647 w 83"/>
                    <a:gd name="T85" fmla="*/ 2147483647 h 35"/>
                    <a:gd name="T86" fmla="*/ 2147483647 w 83"/>
                    <a:gd name="T87" fmla="*/ 2147483647 h 35"/>
                    <a:gd name="T88" fmla="*/ 2147483647 w 83"/>
                    <a:gd name="T89" fmla="*/ 2147483647 h 35"/>
                    <a:gd name="T90" fmla="*/ 2147483647 w 83"/>
                    <a:gd name="T91" fmla="*/ 2147483647 h 35"/>
                    <a:gd name="T92" fmla="*/ 2147483647 w 83"/>
                    <a:gd name="T93" fmla="*/ 2147483647 h 35"/>
                    <a:gd name="T94" fmla="*/ 2147483647 w 83"/>
                    <a:gd name="T95" fmla="*/ 2147483647 h 35"/>
                    <a:gd name="T96" fmla="*/ 2147483647 w 83"/>
                    <a:gd name="T97" fmla="*/ 2147483647 h 35"/>
                    <a:gd name="T98" fmla="*/ 0 w 83"/>
                    <a:gd name="T99" fmla="*/ 2147483647 h 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3"/>
                    <a:gd name="T151" fmla="*/ 0 h 35"/>
                    <a:gd name="T152" fmla="*/ 83 w 83"/>
                    <a:gd name="T153" fmla="*/ 35 h 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3" h="35">
                      <a:moveTo>
                        <a:pt x="0" y="31"/>
                      </a:move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3" y="27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7" y="16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1" y="13"/>
                      </a:lnTo>
                      <a:lnTo>
                        <a:pt x="23" y="12"/>
                      </a:lnTo>
                      <a:lnTo>
                        <a:pt x="23" y="11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8" y="8"/>
                      </a:lnTo>
                      <a:lnTo>
                        <a:pt x="29" y="8"/>
                      </a:lnTo>
                      <a:lnTo>
                        <a:pt x="30" y="8"/>
                      </a:lnTo>
                      <a:lnTo>
                        <a:pt x="54" y="4"/>
                      </a:lnTo>
                      <a:lnTo>
                        <a:pt x="78" y="0"/>
                      </a:lnTo>
                      <a:lnTo>
                        <a:pt x="79" y="1"/>
                      </a:lnTo>
                      <a:lnTo>
                        <a:pt x="80" y="1"/>
                      </a:lnTo>
                      <a:lnTo>
                        <a:pt x="80" y="2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9" y="3"/>
                      </a:lnTo>
                      <a:lnTo>
                        <a:pt x="78" y="3"/>
                      </a:lnTo>
                      <a:lnTo>
                        <a:pt x="78" y="4"/>
                      </a:lnTo>
                      <a:lnTo>
                        <a:pt x="76" y="5"/>
                      </a:lnTo>
                      <a:lnTo>
                        <a:pt x="75" y="6"/>
                      </a:lnTo>
                      <a:lnTo>
                        <a:pt x="73" y="6"/>
                      </a:lnTo>
                      <a:lnTo>
                        <a:pt x="73" y="7"/>
                      </a:lnTo>
                      <a:lnTo>
                        <a:pt x="73" y="8"/>
                      </a:lnTo>
                      <a:lnTo>
                        <a:pt x="74" y="7"/>
                      </a:lnTo>
                      <a:lnTo>
                        <a:pt x="75" y="7"/>
                      </a:lnTo>
                      <a:lnTo>
                        <a:pt x="77" y="6"/>
                      </a:lnTo>
                      <a:lnTo>
                        <a:pt x="78" y="6"/>
                      </a:lnTo>
                      <a:lnTo>
                        <a:pt x="79" y="6"/>
                      </a:lnTo>
                      <a:lnTo>
                        <a:pt x="79" y="7"/>
                      </a:lnTo>
                      <a:lnTo>
                        <a:pt x="80" y="8"/>
                      </a:lnTo>
                      <a:lnTo>
                        <a:pt x="80" y="7"/>
                      </a:lnTo>
                      <a:lnTo>
                        <a:pt x="81" y="6"/>
                      </a:lnTo>
                      <a:lnTo>
                        <a:pt x="82" y="6"/>
                      </a:lnTo>
                      <a:lnTo>
                        <a:pt x="82" y="7"/>
                      </a:lnTo>
                      <a:lnTo>
                        <a:pt x="82" y="9"/>
                      </a:lnTo>
                      <a:lnTo>
                        <a:pt x="83" y="9"/>
                      </a:lnTo>
                      <a:lnTo>
                        <a:pt x="83" y="10"/>
                      </a:lnTo>
                      <a:lnTo>
                        <a:pt x="81" y="11"/>
                      </a:lnTo>
                      <a:lnTo>
                        <a:pt x="81" y="12"/>
                      </a:lnTo>
                      <a:lnTo>
                        <a:pt x="80" y="13"/>
                      </a:lnTo>
                      <a:lnTo>
                        <a:pt x="79" y="13"/>
                      </a:lnTo>
                      <a:lnTo>
                        <a:pt x="77" y="13"/>
                      </a:lnTo>
                      <a:lnTo>
                        <a:pt x="76" y="13"/>
                      </a:lnTo>
                      <a:lnTo>
                        <a:pt x="76" y="12"/>
                      </a:lnTo>
                      <a:lnTo>
                        <a:pt x="75" y="12"/>
                      </a:lnTo>
                      <a:lnTo>
                        <a:pt x="75" y="14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7" y="15"/>
                      </a:lnTo>
                      <a:lnTo>
                        <a:pt x="76" y="16"/>
                      </a:lnTo>
                      <a:lnTo>
                        <a:pt x="75" y="19"/>
                      </a:lnTo>
                      <a:lnTo>
                        <a:pt x="74" y="19"/>
                      </a:lnTo>
                      <a:lnTo>
                        <a:pt x="73" y="19"/>
                      </a:lnTo>
                      <a:lnTo>
                        <a:pt x="72" y="19"/>
                      </a:lnTo>
                      <a:lnTo>
                        <a:pt x="73" y="19"/>
                      </a:lnTo>
                      <a:lnTo>
                        <a:pt x="75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18"/>
                      </a:lnTo>
                      <a:lnTo>
                        <a:pt x="78" y="20"/>
                      </a:lnTo>
                      <a:lnTo>
                        <a:pt x="77" y="21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3" y="22"/>
                      </a:lnTo>
                      <a:lnTo>
                        <a:pt x="71" y="25"/>
                      </a:lnTo>
                      <a:lnTo>
                        <a:pt x="70" y="25"/>
                      </a:lnTo>
                      <a:lnTo>
                        <a:pt x="71" y="25"/>
                      </a:lnTo>
                      <a:lnTo>
                        <a:pt x="69" y="26"/>
                      </a:lnTo>
                      <a:lnTo>
                        <a:pt x="68" y="28"/>
                      </a:lnTo>
                      <a:lnTo>
                        <a:pt x="67" y="30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5" y="34"/>
                      </a:lnTo>
                      <a:lnTo>
                        <a:pt x="61" y="35"/>
                      </a:lnTo>
                      <a:lnTo>
                        <a:pt x="60" y="35"/>
                      </a:lnTo>
                      <a:lnTo>
                        <a:pt x="48" y="26"/>
                      </a:lnTo>
                      <a:lnTo>
                        <a:pt x="37" y="28"/>
                      </a:ln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4" y="25"/>
                      </a:lnTo>
                      <a:lnTo>
                        <a:pt x="34" y="24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8" y="28"/>
                      </a:lnTo>
                      <a:lnTo>
                        <a:pt x="17" y="28"/>
                      </a:lnTo>
                      <a:lnTo>
                        <a:pt x="15" y="29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Freeform 64"/>
                <p:cNvSpPr>
                  <a:spLocks/>
                </p:cNvSpPr>
                <p:nvPr/>
              </p:nvSpPr>
              <p:spPr bwMode="auto">
                <a:xfrm>
                  <a:off x="3837" y="2126"/>
                  <a:ext cx="371" cy="284"/>
                </a:xfrm>
                <a:custGeom>
                  <a:avLst/>
                  <a:gdLst>
                    <a:gd name="T0" fmla="*/ 2147483647 w 47"/>
                    <a:gd name="T1" fmla="*/ 2147483647 h 36"/>
                    <a:gd name="T2" fmla="*/ 2147483647 w 47"/>
                    <a:gd name="T3" fmla="*/ 2147483647 h 36"/>
                    <a:gd name="T4" fmla="*/ 2147483647 w 47"/>
                    <a:gd name="T5" fmla="*/ 2147483647 h 36"/>
                    <a:gd name="T6" fmla="*/ 2147483647 w 47"/>
                    <a:gd name="T7" fmla="*/ 2147483647 h 36"/>
                    <a:gd name="T8" fmla="*/ 2147483647 w 47"/>
                    <a:gd name="T9" fmla="*/ 2147483647 h 36"/>
                    <a:gd name="T10" fmla="*/ 2147483647 w 47"/>
                    <a:gd name="T11" fmla="*/ 2147483647 h 36"/>
                    <a:gd name="T12" fmla="*/ 2020213475 w 47"/>
                    <a:gd name="T13" fmla="*/ 2147483647 h 36"/>
                    <a:gd name="T14" fmla="*/ 1899958917 w 47"/>
                    <a:gd name="T15" fmla="*/ 2147483647 h 36"/>
                    <a:gd name="T16" fmla="*/ 1777801878 w 47"/>
                    <a:gd name="T17" fmla="*/ 2147483647 h 36"/>
                    <a:gd name="T18" fmla="*/ 1191655031 w 47"/>
                    <a:gd name="T19" fmla="*/ 2010048277 h 36"/>
                    <a:gd name="T20" fmla="*/ 949030456 w 47"/>
                    <a:gd name="T21" fmla="*/ 1890271379 h 36"/>
                    <a:gd name="T22" fmla="*/ 708544341 w 47"/>
                    <a:gd name="T23" fmla="*/ 1546041961 h 36"/>
                    <a:gd name="T24" fmla="*/ 588076315 w 47"/>
                    <a:gd name="T25" fmla="*/ 1304535998 h 36"/>
                    <a:gd name="T26" fmla="*/ 0 w 47"/>
                    <a:gd name="T27" fmla="*/ 1064924196 h 36"/>
                    <a:gd name="T28" fmla="*/ 0 w 47"/>
                    <a:gd name="T29" fmla="*/ 825347184 h 36"/>
                    <a:gd name="T30" fmla="*/ 240695604 w 47"/>
                    <a:gd name="T31" fmla="*/ 705539291 h 36"/>
                    <a:gd name="T32" fmla="*/ 240695604 w 47"/>
                    <a:gd name="T33" fmla="*/ 585735327 h 36"/>
                    <a:gd name="T34" fmla="*/ 588076315 w 47"/>
                    <a:gd name="T35" fmla="*/ 479188806 h 36"/>
                    <a:gd name="T36" fmla="*/ 949030456 w 47"/>
                    <a:gd name="T37" fmla="*/ 239611865 h 36"/>
                    <a:gd name="T38" fmla="*/ 949030456 w 47"/>
                    <a:gd name="T39" fmla="*/ 239611865 h 36"/>
                    <a:gd name="T40" fmla="*/ 2147483647 w 47"/>
                    <a:gd name="T41" fmla="*/ 0 h 36"/>
                    <a:gd name="T42" fmla="*/ 2147483647 w 47"/>
                    <a:gd name="T43" fmla="*/ 119803972 h 36"/>
                    <a:gd name="T44" fmla="*/ 2147483647 w 47"/>
                    <a:gd name="T45" fmla="*/ 239611865 h 36"/>
                    <a:gd name="T46" fmla="*/ 2147483647 w 47"/>
                    <a:gd name="T47" fmla="*/ 239611865 h 36"/>
                    <a:gd name="T48" fmla="*/ 2147483647 w 47"/>
                    <a:gd name="T49" fmla="*/ 1304535998 h 36"/>
                    <a:gd name="T50" fmla="*/ 2147483647 w 47"/>
                    <a:gd name="T51" fmla="*/ 1546041961 h 36"/>
                    <a:gd name="T52" fmla="*/ 2147483647 w 47"/>
                    <a:gd name="T53" fmla="*/ 2010048277 h 36"/>
                    <a:gd name="T54" fmla="*/ 2147483647 w 47"/>
                    <a:gd name="T55" fmla="*/ 2147483647 h 36"/>
                    <a:gd name="T56" fmla="*/ 2147483647 w 47"/>
                    <a:gd name="T57" fmla="*/ 2147483647 h 36"/>
                    <a:gd name="T58" fmla="*/ 2147483647 w 47"/>
                    <a:gd name="T59" fmla="*/ 2147483647 h 36"/>
                    <a:gd name="T60" fmla="*/ 2147483647 w 47"/>
                    <a:gd name="T61" fmla="*/ 2147483647 h 36"/>
                    <a:gd name="T62" fmla="*/ 2147483647 w 47"/>
                    <a:gd name="T63" fmla="*/ 2147483647 h 36"/>
                    <a:gd name="T64" fmla="*/ 2147483647 w 47"/>
                    <a:gd name="T65" fmla="*/ 2147483647 h 36"/>
                    <a:gd name="T66" fmla="*/ 2147483647 w 47"/>
                    <a:gd name="T67" fmla="*/ 2147483647 h 36"/>
                    <a:gd name="T68" fmla="*/ 2147483647 w 47"/>
                    <a:gd name="T69" fmla="*/ 2147483647 h 36"/>
                    <a:gd name="T70" fmla="*/ 2147483647 w 47"/>
                    <a:gd name="T71" fmla="*/ 2147483647 h 36"/>
                    <a:gd name="T72" fmla="*/ 2147483647 w 47"/>
                    <a:gd name="T73" fmla="*/ 2147483647 h 36"/>
                    <a:gd name="T74" fmla="*/ 2147483647 w 47"/>
                    <a:gd name="T75" fmla="*/ 2147483647 h 36"/>
                    <a:gd name="T76" fmla="*/ 2147483647 w 47"/>
                    <a:gd name="T77" fmla="*/ 2147483647 h 36"/>
                    <a:gd name="T78" fmla="*/ 2147483647 w 47"/>
                    <a:gd name="T79" fmla="*/ 2147483647 h 36"/>
                    <a:gd name="T80" fmla="*/ 2147483647 w 47"/>
                    <a:gd name="T81" fmla="*/ 2147483647 h 36"/>
                    <a:gd name="T82" fmla="*/ 2147483647 w 47"/>
                    <a:gd name="T83" fmla="*/ 2147483647 h 36"/>
                    <a:gd name="T84" fmla="*/ 2147483647 w 47"/>
                    <a:gd name="T85" fmla="*/ 2147483647 h 36"/>
                    <a:gd name="T86" fmla="*/ 2147483647 w 47"/>
                    <a:gd name="T87" fmla="*/ 2147483647 h 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"/>
                    <a:gd name="T133" fmla="*/ 0 h 36"/>
                    <a:gd name="T134" fmla="*/ 47 w 47"/>
                    <a:gd name="T135" fmla="*/ 36 h 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" h="36">
                      <a:moveTo>
                        <a:pt x="28" y="36"/>
                      </a:moveTo>
                      <a:lnTo>
                        <a:pt x="28" y="36"/>
                      </a:lnTo>
                      <a:lnTo>
                        <a:pt x="27" y="36"/>
                      </a:lnTo>
                      <a:lnTo>
                        <a:pt x="26" y="36"/>
                      </a:lnTo>
                      <a:lnTo>
                        <a:pt x="26" y="35"/>
                      </a:lnTo>
                      <a:lnTo>
                        <a:pt x="25" y="33"/>
                      </a:lnTo>
                      <a:lnTo>
                        <a:pt x="24" y="31"/>
                      </a:lnTo>
                      <a:lnTo>
                        <a:pt x="23" y="31"/>
                      </a:lnTo>
                      <a:lnTo>
                        <a:pt x="22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7" y="23"/>
                      </a:lnTo>
                      <a:lnTo>
                        <a:pt x="16" y="23"/>
                      </a:lnTo>
                      <a:lnTo>
                        <a:pt x="16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35" y="2"/>
                      </a:lnTo>
                      <a:lnTo>
                        <a:pt x="47" y="11"/>
                      </a:lnTo>
                      <a:lnTo>
                        <a:pt x="46" y="12"/>
                      </a:lnTo>
                      <a:lnTo>
                        <a:pt x="45" y="13"/>
                      </a:lnTo>
                      <a:lnTo>
                        <a:pt x="44" y="16"/>
                      </a:lnTo>
                      <a:lnTo>
                        <a:pt x="43" y="17"/>
                      </a:lnTo>
                      <a:lnTo>
                        <a:pt x="43" y="18"/>
                      </a:lnTo>
                      <a:lnTo>
                        <a:pt x="43" y="19"/>
                      </a:lnTo>
                      <a:lnTo>
                        <a:pt x="43" y="20"/>
                      </a:lnTo>
                      <a:lnTo>
                        <a:pt x="42" y="21"/>
                      </a:lnTo>
                      <a:lnTo>
                        <a:pt x="41" y="21"/>
                      </a:lnTo>
                      <a:lnTo>
                        <a:pt x="41" y="22"/>
                      </a:lnTo>
                      <a:lnTo>
                        <a:pt x="40" y="22"/>
                      </a:lnTo>
                      <a:lnTo>
                        <a:pt x="39" y="24"/>
                      </a:lnTo>
                      <a:lnTo>
                        <a:pt x="37" y="26"/>
                      </a:lnTo>
                      <a:lnTo>
                        <a:pt x="37" y="27"/>
                      </a:lnTo>
                      <a:lnTo>
                        <a:pt x="36" y="28"/>
                      </a:lnTo>
                      <a:lnTo>
                        <a:pt x="35" y="28"/>
                      </a:lnTo>
                      <a:lnTo>
                        <a:pt x="34" y="29"/>
                      </a:lnTo>
                      <a:lnTo>
                        <a:pt x="33" y="30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1" y="31"/>
                      </a:lnTo>
                      <a:lnTo>
                        <a:pt x="31" y="32"/>
                      </a:lnTo>
                      <a:lnTo>
                        <a:pt x="30" y="33"/>
                      </a:lnTo>
                      <a:lnTo>
                        <a:pt x="29" y="33"/>
                      </a:lnTo>
                      <a:lnTo>
                        <a:pt x="29" y="34"/>
                      </a:lnTo>
                      <a:lnTo>
                        <a:pt x="30" y="34"/>
                      </a:lnTo>
                      <a:lnTo>
                        <a:pt x="29" y="35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7" name="Freeform 65"/>
                <p:cNvSpPr>
                  <a:spLocks/>
                </p:cNvSpPr>
                <p:nvPr/>
              </p:nvSpPr>
              <p:spPr bwMode="auto">
                <a:xfrm>
                  <a:off x="3663" y="2166"/>
                  <a:ext cx="403" cy="418"/>
                </a:xfrm>
                <a:custGeom>
                  <a:avLst/>
                  <a:gdLst>
                    <a:gd name="T0" fmla="*/ 2147483647 w 51"/>
                    <a:gd name="T1" fmla="*/ 2147483647 h 53"/>
                    <a:gd name="T2" fmla="*/ 2147483647 w 51"/>
                    <a:gd name="T3" fmla="*/ 2147483647 h 53"/>
                    <a:gd name="T4" fmla="*/ 2147483647 w 51"/>
                    <a:gd name="T5" fmla="*/ 2147483647 h 53"/>
                    <a:gd name="T6" fmla="*/ 2147483647 w 51"/>
                    <a:gd name="T7" fmla="*/ 2147483647 h 53"/>
                    <a:gd name="T8" fmla="*/ 2147483647 w 51"/>
                    <a:gd name="T9" fmla="*/ 2147483647 h 53"/>
                    <a:gd name="T10" fmla="*/ 2147483647 w 51"/>
                    <a:gd name="T11" fmla="*/ 2147483647 h 53"/>
                    <a:gd name="T12" fmla="*/ 2147483647 w 51"/>
                    <a:gd name="T13" fmla="*/ 2147483647 h 53"/>
                    <a:gd name="T14" fmla="*/ 2147483647 w 51"/>
                    <a:gd name="T15" fmla="*/ 2147483647 h 53"/>
                    <a:gd name="T16" fmla="*/ 2147483647 w 51"/>
                    <a:gd name="T17" fmla="*/ 2147483647 h 53"/>
                    <a:gd name="T18" fmla="*/ 2147483647 w 51"/>
                    <a:gd name="T19" fmla="*/ 2147483647 h 53"/>
                    <a:gd name="T20" fmla="*/ 2147483647 w 51"/>
                    <a:gd name="T21" fmla="*/ 2147483647 h 53"/>
                    <a:gd name="T22" fmla="*/ 2147483647 w 51"/>
                    <a:gd name="T23" fmla="*/ 2147483647 h 53"/>
                    <a:gd name="T24" fmla="*/ 2147483647 w 51"/>
                    <a:gd name="T25" fmla="*/ 2147483647 h 53"/>
                    <a:gd name="T26" fmla="*/ 2147483647 w 51"/>
                    <a:gd name="T27" fmla="*/ 2147483647 h 53"/>
                    <a:gd name="T28" fmla="*/ 2147483647 w 51"/>
                    <a:gd name="T29" fmla="*/ 2147483647 h 53"/>
                    <a:gd name="T30" fmla="*/ 2147483647 w 51"/>
                    <a:gd name="T31" fmla="*/ 2147483647 h 53"/>
                    <a:gd name="T32" fmla="*/ 2147483647 w 51"/>
                    <a:gd name="T33" fmla="*/ 2147483647 h 53"/>
                    <a:gd name="T34" fmla="*/ 2147483647 w 51"/>
                    <a:gd name="T35" fmla="*/ 2147483647 h 53"/>
                    <a:gd name="T36" fmla="*/ 2147483647 w 51"/>
                    <a:gd name="T37" fmla="*/ 2147483647 h 53"/>
                    <a:gd name="T38" fmla="*/ 2147483647 w 51"/>
                    <a:gd name="T39" fmla="*/ 2147483647 h 53"/>
                    <a:gd name="T40" fmla="*/ 2147483647 w 51"/>
                    <a:gd name="T41" fmla="*/ 2147483647 h 53"/>
                    <a:gd name="T42" fmla="*/ 2147483647 w 51"/>
                    <a:gd name="T43" fmla="*/ 2147483647 h 53"/>
                    <a:gd name="T44" fmla="*/ 2147483647 w 51"/>
                    <a:gd name="T45" fmla="*/ 2147483647 h 53"/>
                    <a:gd name="T46" fmla="*/ 2147483647 w 51"/>
                    <a:gd name="T47" fmla="*/ 2147483647 h 53"/>
                    <a:gd name="T48" fmla="*/ 2147483647 w 51"/>
                    <a:gd name="T49" fmla="*/ 2147483647 h 53"/>
                    <a:gd name="T50" fmla="*/ 2147483647 w 51"/>
                    <a:gd name="T51" fmla="*/ 2147483647 h 53"/>
                    <a:gd name="T52" fmla="*/ 2147483647 w 51"/>
                    <a:gd name="T53" fmla="*/ 2147483647 h 53"/>
                    <a:gd name="T54" fmla="*/ 2147483647 w 51"/>
                    <a:gd name="T55" fmla="*/ 2147483647 h 53"/>
                    <a:gd name="T56" fmla="*/ 2147483647 w 51"/>
                    <a:gd name="T57" fmla="*/ 2147483647 h 53"/>
                    <a:gd name="T58" fmla="*/ 2147483647 w 51"/>
                    <a:gd name="T59" fmla="*/ 2147483647 h 53"/>
                    <a:gd name="T60" fmla="*/ 2147483647 w 51"/>
                    <a:gd name="T61" fmla="*/ 2147483647 h 53"/>
                    <a:gd name="T62" fmla="*/ 2147483647 w 51"/>
                    <a:gd name="T63" fmla="*/ 2147483647 h 53"/>
                    <a:gd name="T64" fmla="*/ 2147483647 w 51"/>
                    <a:gd name="T65" fmla="*/ 2147483647 h 53"/>
                    <a:gd name="T66" fmla="*/ 2147483647 w 51"/>
                    <a:gd name="T67" fmla="*/ 2147483647 h 53"/>
                    <a:gd name="T68" fmla="*/ 2147483647 w 51"/>
                    <a:gd name="T69" fmla="*/ 2147483647 h 53"/>
                    <a:gd name="T70" fmla="*/ 2147483647 w 51"/>
                    <a:gd name="T71" fmla="*/ 2147483647 h 53"/>
                    <a:gd name="T72" fmla="*/ 2147483647 w 51"/>
                    <a:gd name="T73" fmla="*/ 2147483647 h 53"/>
                    <a:gd name="T74" fmla="*/ 2147483647 w 51"/>
                    <a:gd name="T75" fmla="*/ 2147483647 h 53"/>
                    <a:gd name="T76" fmla="*/ 2147483647 w 51"/>
                    <a:gd name="T77" fmla="*/ 2147483647 h 53"/>
                    <a:gd name="T78" fmla="*/ 2147483647 w 51"/>
                    <a:gd name="T79" fmla="*/ 0 h 53"/>
                    <a:gd name="T80" fmla="*/ 0 w 51"/>
                    <a:gd name="T81" fmla="*/ 2147483647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53"/>
                    <a:gd name="T125" fmla="*/ 51 w 51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53">
                      <a:moveTo>
                        <a:pt x="0" y="3"/>
                      </a:moveTo>
                      <a:lnTo>
                        <a:pt x="7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9" y="32"/>
                      </a:lnTo>
                      <a:lnTo>
                        <a:pt x="10" y="32"/>
                      </a:lnTo>
                      <a:lnTo>
                        <a:pt x="9" y="33"/>
                      </a:lnTo>
                      <a:lnTo>
                        <a:pt x="10" y="34"/>
                      </a:lnTo>
                      <a:lnTo>
                        <a:pt x="10" y="35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9" y="41"/>
                      </a:lnTo>
                      <a:lnTo>
                        <a:pt x="10" y="44"/>
                      </a:lnTo>
                      <a:lnTo>
                        <a:pt x="10" y="47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3" y="52"/>
                      </a:lnTo>
                      <a:lnTo>
                        <a:pt x="40" y="51"/>
                      </a:lnTo>
                      <a:lnTo>
                        <a:pt x="40" y="52"/>
                      </a:lnTo>
                      <a:lnTo>
                        <a:pt x="40" y="53"/>
                      </a:lnTo>
                      <a:lnTo>
                        <a:pt x="42" y="53"/>
                      </a:lnTo>
                      <a:lnTo>
                        <a:pt x="42" y="51"/>
                      </a:lnTo>
                      <a:lnTo>
                        <a:pt x="41" y="49"/>
                      </a:lnTo>
                      <a:lnTo>
                        <a:pt x="41" y="48"/>
                      </a:lnTo>
                      <a:lnTo>
                        <a:pt x="42" y="48"/>
                      </a:lnTo>
                      <a:lnTo>
                        <a:pt x="42" y="47"/>
                      </a:lnTo>
                      <a:lnTo>
                        <a:pt x="44" y="48"/>
                      </a:lnTo>
                      <a:lnTo>
                        <a:pt x="46" y="48"/>
                      </a:lnTo>
                      <a:lnTo>
                        <a:pt x="47" y="48"/>
                      </a:lnTo>
                      <a:lnTo>
                        <a:pt x="47" y="46"/>
                      </a:lnTo>
                      <a:lnTo>
                        <a:pt x="46" y="45"/>
                      </a:lnTo>
                      <a:lnTo>
                        <a:pt x="46" y="43"/>
                      </a:lnTo>
                      <a:lnTo>
                        <a:pt x="46" y="42"/>
                      </a:lnTo>
                      <a:lnTo>
                        <a:pt x="48" y="38"/>
                      </a:lnTo>
                      <a:lnTo>
                        <a:pt x="48" y="37"/>
                      </a:lnTo>
                      <a:lnTo>
                        <a:pt x="49" y="35"/>
                      </a:lnTo>
                      <a:lnTo>
                        <a:pt x="50" y="33"/>
                      </a:lnTo>
                      <a:lnTo>
                        <a:pt x="50" y="32"/>
                      </a:lnTo>
                      <a:lnTo>
                        <a:pt x="51" y="32"/>
                      </a:lnTo>
                      <a:lnTo>
                        <a:pt x="50" y="31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7" y="28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4" y="23"/>
                      </a:lnTo>
                      <a:lnTo>
                        <a:pt x="43" y="22"/>
                      </a:lnTo>
                      <a:lnTo>
                        <a:pt x="42" y="21"/>
                      </a:lnTo>
                      <a:lnTo>
                        <a:pt x="42" y="20"/>
                      </a:lnTo>
                      <a:lnTo>
                        <a:pt x="40" y="20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8" y="17"/>
                      </a:lnTo>
                      <a:lnTo>
                        <a:pt x="37" y="16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1"/>
                      </a:lnTo>
                      <a:lnTo>
                        <a:pt x="29" y="10"/>
                      </a:lnTo>
                      <a:lnTo>
                        <a:pt x="28" y="8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9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8" name="Freeform 66"/>
                <p:cNvSpPr>
                  <a:spLocks/>
                </p:cNvSpPr>
                <p:nvPr/>
              </p:nvSpPr>
              <p:spPr bwMode="auto">
                <a:xfrm>
                  <a:off x="4319" y="1471"/>
                  <a:ext cx="102" cy="229"/>
                </a:xfrm>
                <a:custGeom>
                  <a:avLst/>
                  <a:gdLst>
                    <a:gd name="T0" fmla="*/ 0 w 13"/>
                    <a:gd name="T1" fmla="*/ 2147483647 h 29"/>
                    <a:gd name="T2" fmla="*/ 115258219 w 13"/>
                    <a:gd name="T3" fmla="*/ 2147483647 h 29"/>
                    <a:gd name="T4" fmla="*/ 230751611 w 13"/>
                    <a:gd name="T5" fmla="*/ 2147483647 h 29"/>
                    <a:gd name="T6" fmla="*/ 560199504 w 13"/>
                    <a:gd name="T7" fmla="*/ 2147483647 h 29"/>
                    <a:gd name="T8" fmla="*/ 790921189 w 13"/>
                    <a:gd name="T9" fmla="*/ 2147483647 h 29"/>
                    <a:gd name="T10" fmla="*/ 790921189 w 13"/>
                    <a:gd name="T11" fmla="*/ 2147483647 h 29"/>
                    <a:gd name="T12" fmla="*/ 904333718 w 13"/>
                    <a:gd name="T13" fmla="*/ 2147483647 h 29"/>
                    <a:gd name="T14" fmla="*/ 1019591937 w 13"/>
                    <a:gd name="T15" fmla="*/ 2147483647 h 29"/>
                    <a:gd name="T16" fmla="*/ 1120369020 w 13"/>
                    <a:gd name="T17" fmla="*/ 2147483647 h 29"/>
                    <a:gd name="T18" fmla="*/ 1350882013 w 13"/>
                    <a:gd name="T19" fmla="*/ 2147483647 h 29"/>
                    <a:gd name="T20" fmla="*/ 1464502811 w 13"/>
                    <a:gd name="T21" fmla="*/ 2146172618 h 29"/>
                    <a:gd name="T22" fmla="*/ 1464502811 w 13"/>
                    <a:gd name="T23" fmla="*/ 1556544468 h 29"/>
                    <a:gd name="T24" fmla="*/ 1350882013 w 13"/>
                    <a:gd name="T25" fmla="*/ 1074068127 h 29"/>
                    <a:gd name="T26" fmla="*/ 1120369020 w 13"/>
                    <a:gd name="T27" fmla="*/ 1074068127 h 29"/>
                    <a:gd name="T28" fmla="*/ 1019591937 w 13"/>
                    <a:gd name="T29" fmla="*/ 1074068127 h 29"/>
                    <a:gd name="T30" fmla="*/ 1019591937 w 13"/>
                    <a:gd name="T31" fmla="*/ 1074068127 h 29"/>
                    <a:gd name="T32" fmla="*/ 1019591937 w 13"/>
                    <a:gd name="T33" fmla="*/ 830868034 h 29"/>
                    <a:gd name="T34" fmla="*/ 1120369020 w 13"/>
                    <a:gd name="T35" fmla="*/ 830868034 h 29"/>
                    <a:gd name="T36" fmla="*/ 1120369020 w 13"/>
                    <a:gd name="T37" fmla="*/ 589628087 h 29"/>
                    <a:gd name="T38" fmla="*/ 1235623363 w 13"/>
                    <a:gd name="T39" fmla="*/ 484408991 h 29"/>
                    <a:gd name="T40" fmla="*/ 344137604 w 13"/>
                    <a:gd name="T41" fmla="*/ 0 h 29"/>
                    <a:gd name="T42" fmla="*/ 230751611 w 13"/>
                    <a:gd name="T43" fmla="*/ 120511353 h 29"/>
                    <a:gd name="T44" fmla="*/ 230751611 w 13"/>
                    <a:gd name="T45" fmla="*/ 363683949 h 29"/>
                    <a:gd name="T46" fmla="*/ 0 w 13"/>
                    <a:gd name="T47" fmla="*/ 589628087 h 29"/>
                    <a:gd name="T48" fmla="*/ 115258219 w 13"/>
                    <a:gd name="T49" fmla="*/ 710388173 h 29"/>
                    <a:gd name="T50" fmla="*/ 115258219 w 13"/>
                    <a:gd name="T51" fmla="*/ 830868034 h 29"/>
                    <a:gd name="T52" fmla="*/ 115258219 w 13"/>
                    <a:gd name="T53" fmla="*/ 1194547988 h 29"/>
                    <a:gd name="T54" fmla="*/ 344137604 w 13"/>
                    <a:gd name="T55" fmla="*/ 1315304584 h 29"/>
                    <a:gd name="T56" fmla="*/ 444941277 w 13"/>
                    <a:gd name="T57" fmla="*/ 1435784445 h 29"/>
                    <a:gd name="T58" fmla="*/ 560199504 w 13"/>
                    <a:gd name="T59" fmla="*/ 1556544468 h 29"/>
                    <a:gd name="T60" fmla="*/ 675454278 w 13"/>
                    <a:gd name="T61" fmla="*/ 1678988036 h 29"/>
                    <a:gd name="T62" fmla="*/ 344137604 w 13"/>
                    <a:gd name="T63" fmla="*/ 1904936160 h 29"/>
                    <a:gd name="T64" fmla="*/ 115258219 w 13"/>
                    <a:gd name="T65" fmla="*/ 2147483647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"/>
                    <a:gd name="T100" fmla="*/ 0 h 29"/>
                    <a:gd name="T101" fmla="*/ 13 w 13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" h="29">
                      <a:moveTo>
                        <a:pt x="1" y="19"/>
                      </a:move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4"/>
                      </a:lnTo>
                      <a:lnTo>
                        <a:pt x="5" y="25"/>
                      </a:lnTo>
                      <a:lnTo>
                        <a:pt x="7" y="26"/>
                      </a:lnTo>
                      <a:lnTo>
                        <a:pt x="7" y="27"/>
                      </a:lnTo>
                      <a:lnTo>
                        <a:pt x="7" y="28"/>
                      </a:lnTo>
                      <a:lnTo>
                        <a:pt x="8" y="29"/>
                      </a:lnTo>
                      <a:lnTo>
                        <a:pt x="8" y="28"/>
                      </a:lnTo>
                      <a:lnTo>
                        <a:pt x="9" y="27"/>
                      </a:lnTo>
                      <a:lnTo>
                        <a:pt x="9" y="25"/>
                      </a:lnTo>
                      <a:lnTo>
                        <a:pt x="10" y="24"/>
                      </a:lnTo>
                      <a:lnTo>
                        <a:pt x="11" y="22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3" y="17"/>
                      </a:lnTo>
                      <a:lnTo>
                        <a:pt x="13" y="13"/>
                      </a:lnTo>
                      <a:lnTo>
                        <a:pt x="12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1" y="19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67"/>
                <p:cNvSpPr>
                  <a:spLocks/>
                </p:cNvSpPr>
                <p:nvPr/>
              </p:nvSpPr>
              <p:spPr bwMode="auto">
                <a:xfrm>
                  <a:off x="4350" y="1084"/>
                  <a:ext cx="134" cy="237"/>
                </a:xfrm>
                <a:custGeom>
                  <a:avLst/>
                  <a:gdLst>
                    <a:gd name="T0" fmla="*/ 0 w 17"/>
                    <a:gd name="T1" fmla="*/ 485929379 h 30"/>
                    <a:gd name="T2" fmla="*/ 119218460 w 17"/>
                    <a:gd name="T3" fmla="*/ 606733296 h 30"/>
                    <a:gd name="T4" fmla="*/ 119218460 w 17"/>
                    <a:gd name="T5" fmla="*/ 712494593 h 30"/>
                    <a:gd name="T6" fmla="*/ 119218460 w 17"/>
                    <a:gd name="T7" fmla="*/ 712494593 h 30"/>
                    <a:gd name="T8" fmla="*/ 119218460 w 17"/>
                    <a:gd name="T9" fmla="*/ 835483168 h 30"/>
                    <a:gd name="T10" fmla="*/ 238162669 w 17"/>
                    <a:gd name="T11" fmla="*/ 1198420038 h 30"/>
                    <a:gd name="T12" fmla="*/ 357380633 w 17"/>
                    <a:gd name="T13" fmla="*/ 1563300474 h 30"/>
                    <a:gd name="T14" fmla="*/ 238162669 w 17"/>
                    <a:gd name="T15" fmla="*/ 1684104391 h 30"/>
                    <a:gd name="T16" fmla="*/ 238162669 w 17"/>
                    <a:gd name="T17" fmla="*/ 1805157260 h 30"/>
                    <a:gd name="T18" fmla="*/ 476325339 w 17"/>
                    <a:gd name="T19" fmla="*/ 2147483647 h 30"/>
                    <a:gd name="T20" fmla="*/ 476325339 w 17"/>
                    <a:gd name="T21" fmla="*/ 2147483647 h 30"/>
                    <a:gd name="T22" fmla="*/ 476325339 w 17"/>
                    <a:gd name="T23" fmla="*/ 2147483647 h 30"/>
                    <a:gd name="T24" fmla="*/ 476325339 w 17"/>
                    <a:gd name="T25" fmla="*/ 2147483647 h 30"/>
                    <a:gd name="T26" fmla="*/ 476325339 w 17"/>
                    <a:gd name="T27" fmla="*/ 2147483647 h 30"/>
                    <a:gd name="T28" fmla="*/ 580422545 w 17"/>
                    <a:gd name="T29" fmla="*/ 2147483647 h 30"/>
                    <a:gd name="T30" fmla="*/ 699397566 w 17"/>
                    <a:gd name="T31" fmla="*/ 2147483647 h 30"/>
                    <a:gd name="T32" fmla="*/ 699397566 w 17"/>
                    <a:gd name="T33" fmla="*/ 2147483647 h 30"/>
                    <a:gd name="T34" fmla="*/ 699397566 w 17"/>
                    <a:gd name="T35" fmla="*/ 2147483647 h 30"/>
                    <a:gd name="T36" fmla="*/ 820534339 w 17"/>
                    <a:gd name="T37" fmla="*/ 2147483647 h 30"/>
                    <a:gd name="T38" fmla="*/ 939721979 w 17"/>
                    <a:gd name="T39" fmla="*/ 2147483647 h 30"/>
                    <a:gd name="T40" fmla="*/ 1639119545 w 17"/>
                    <a:gd name="T41" fmla="*/ 2147483647 h 30"/>
                    <a:gd name="T42" fmla="*/ 1639119545 w 17"/>
                    <a:gd name="T43" fmla="*/ 2147483647 h 30"/>
                    <a:gd name="T44" fmla="*/ 1519901590 w 17"/>
                    <a:gd name="T45" fmla="*/ 2147483647 h 30"/>
                    <a:gd name="T46" fmla="*/ 1519901590 w 17"/>
                    <a:gd name="T47" fmla="*/ 2147483647 h 30"/>
                    <a:gd name="T48" fmla="*/ 1639119545 w 17"/>
                    <a:gd name="T49" fmla="*/ 2147483647 h 30"/>
                    <a:gd name="T50" fmla="*/ 1519901590 w 17"/>
                    <a:gd name="T51" fmla="*/ 2147483647 h 30"/>
                    <a:gd name="T52" fmla="*/ 1519901590 w 17"/>
                    <a:gd name="T53" fmla="*/ 2147483647 h 30"/>
                    <a:gd name="T54" fmla="*/ 1519901590 w 17"/>
                    <a:gd name="T55" fmla="*/ 2147483647 h 30"/>
                    <a:gd name="T56" fmla="*/ 1519901590 w 17"/>
                    <a:gd name="T57" fmla="*/ 1805157260 h 30"/>
                    <a:gd name="T58" fmla="*/ 1639119545 w 17"/>
                    <a:gd name="T59" fmla="*/ 1684104391 h 30"/>
                    <a:gd name="T60" fmla="*/ 1639119545 w 17"/>
                    <a:gd name="T61" fmla="*/ 1442247542 h 30"/>
                    <a:gd name="T62" fmla="*/ 1519901590 w 17"/>
                    <a:gd name="T63" fmla="*/ 1319227383 h 30"/>
                    <a:gd name="T64" fmla="*/ 1519901590 w 17"/>
                    <a:gd name="T65" fmla="*/ 1198420038 h 30"/>
                    <a:gd name="T66" fmla="*/ 1639119545 w 17"/>
                    <a:gd name="T67" fmla="*/ 1198420038 h 30"/>
                    <a:gd name="T68" fmla="*/ 1877282214 w 17"/>
                    <a:gd name="T69" fmla="*/ 956318163 h 30"/>
                    <a:gd name="T70" fmla="*/ 1996500674 w 17"/>
                    <a:gd name="T71" fmla="*/ 606733296 h 30"/>
                    <a:gd name="T72" fmla="*/ 1877282214 w 17"/>
                    <a:gd name="T73" fmla="*/ 485929379 h 30"/>
                    <a:gd name="T74" fmla="*/ 1758338005 w 17"/>
                    <a:gd name="T75" fmla="*/ 364876447 h 30"/>
                    <a:gd name="T76" fmla="*/ 1877282214 w 17"/>
                    <a:gd name="T77" fmla="*/ 364876447 h 30"/>
                    <a:gd name="T78" fmla="*/ 1877282214 w 17"/>
                    <a:gd name="T79" fmla="*/ 241887864 h 30"/>
                    <a:gd name="T80" fmla="*/ 1758338005 w 17"/>
                    <a:gd name="T81" fmla="*/ 0 h 30"/>
                    <a:gd name="T82" fmla="*/ 0 w 17"/>
                    <a:gd name="T83" fmla="*/ 485929379 h 30"/>
                    <a:gd name="T84" fmla="*/ 0 w 17"/>
                    <a:gd name="T85" fmla="*/ 485929379 h 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"/>
                    <a:gd name="T130" fmla="*/ 0 h 30"/>
                    <a:gd name="T131" fmla="*/ 17 w 17"/>
                    <a:gd name="T132" fmla="*/ 30 h 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" h="30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10"/>
                      </a:lnTo>
                      <a:lnTo>
                        <a:pt x="3" y="13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4" y="20"/>
                      </a:lnTo>
                      <a:lnTo>
                        <a:pt x="5" y="20"/>
                      </a:lnTo>
                      <a:lnTo>
                        <a:pt x="6" y="22"/>
                      </a:lnTo>
                      <a:lnTo>
                        <a:pt x="6" y="25"/>
                      </a:lnTo>
                      <a:lnTo>
                        <a:pt x="6" y="26"/>
                      </a:lnTo>
                      <a:lnTo>
                        <a:pt x="7" y="28"/>
                      </a:lnTo>
                      <a:lnTo>
                        <a:pt x="8" y="30"/>
                      </a:lnTo>
                      <a:lnTo>
                        <a:pt x="14" y="29"/>
                      </a:lnTo>
                      <a:lnTo>
                        <a:pt x="14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3" y="25"/>
                      </a:lnTo>
                      <a:lnTo>
                        <a:pt x="13" y="20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3" y="11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68"/>
                <p:cNvSpPr>
                  <a:spLocks/>
                </p:cNvSpPr>
                <p:nvPr/>
              </p:nvSpPr>
              <p:spPr bwMode="auto">
                <a:xfrm>
                  <a:off x="2369" y="3089"/>
                  <a:ext cx="87" cy="103"/>
                </a:xfrm>
                <a:custGeom>
                  <a:avLst/>
                  <a:gdLst>
                    <a:gd name="T0" fmla="*/ 0 w 11"/>
                    <a:gd name="T1" fmla="*/ 7928623 h 13"/>
                    <a:gd name="T2" fmla="*/ 1948800 w 11"/>
                    <a:gd name="T3" fmla="*/ 17579612 h 13"/>
                    <a:gd name="T4" fmla="*/ 1948800 w 11"/>
                    <a:gd name="T5" fmla="*/ 21512350 h 13"/>
                    <a:gd name="T6" fmla="*/ 9778586 w 11"/>
                    <a:gd name="T7" fmla="*/ 25476915 h 13"/>
                    <a:gd name="T8" fmla="*/ 11512196 w 11"/>
                    <a:gd name="T9" fmla="*/ 21512350 h 13"/>
                    <a:gd name="T10" fmla="*/ 21290284 w 11"/>
                    <a:gd name="T11" fmla="*/ 15581674 h 13"/>
                    <a:gd name="T12" fmla="*/ 17393190 w 11"/>
                    <a:gd name="T13" fmla="*/ 5930685 h 13"/>
                    <a:gd name="T14" fmla="*/ 5880986 w 11"/>
                    <a:gd name="T15" fmla="*/ 0 h 13"/>
                    <a:gd name="T16" fmla="*/ 5880986 w 11"/>
                    <a:gd name="T17" fmla="*/ 5930685 h 13"/>
                    <a:gd name="T18" fmla="*/ 0 w 11"/>
                    <a:gd name="T19" fmla="*/ 792862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13">
                      <a:moveTo>
                        <a:pt x="0" y="4"/>
                      </a:move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5" y="13"/>
                      </a:lnTo>
                      <a:lnTo>
                        <a:pt x="6" y="11"/>
                      </a:lnTo>
                      <a:lnTo>
                        <a:pt x="11" y="8"/>
                      </a:lnTo>
                      <a:lnTo>
                        <a:pt x="9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69"/>
                <p:cNvSpPr>
                  <a:spLocks/>
                </p:cNvSpPr>
                <p:nvPr/>
              </p:nvSpPr>
              <p:spPr bwMode="auto">
                <a:xfrm>
                  <a:off x="2330" y="3026"/>
                  <a:ext cx="47" cy="39"/>
                </a:xfrm>
                <a:custGeom>
                  <a:avLst/>
                  <a:gdLst>
                    <a:gd name="T0" fmla="*/ 2147483647 w 6"/>
                    <a:gd name="T1" fmla="*/ 2147483647 h 5"/>
                    <a:gd name="T2" fmla="*/ 2147483647 w 6"/>
                    <a:gd name="T3" fmla="*/ 2147483647 h 5"/>
                    <a:gd name="T4" fmla="*/ 2147483647 w 6"/>
                    <a:gd name="T5" fmla="*/ 2147483647 h 5"/>
                    <a:gd name="T6" fmla="*/ 2147483647 w 6"/>
                    <a:gd name="T7" fmla="*/ 2147483647 h 5"/>
                    <a:gd name="T8" fmla="*/ 2147483647 w 6"/>
                    <a:gd name="T9" fmla="*/ 2147483647 h 5"/>
                    <a:gd name="T10" fmla="*/ 2147483647 w 6"/>
                    <a:gd name="T11" fmla="*/ 0 h 5"/>
                    <a:gd name="T12" fmla="*/ 0 w 6"/>
                    <a:gd name="T13" fmla="*/ 2147483647 h 5"/>
                    <a:gd name="T14" fmla="*/ 2147483647 w 6"/>
                    <a:gd name="T15" fmla="*/ 2147483647 h 5"/>
                    <a:gd name="T16" fmla="*/ 2147483647 w 6"/>
                    <a:gd name="T17" fmla="*/ 2147483647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6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2" y="5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70"/>
                <p:cNvSpPr>
                  <a:spLocks/>
                </p:cNvSpPr>
                <p:nvPr/>
              </p:nvSpPr>
              <p:spPr bwMode="auto">
                <a:xfrm>
                  <a:off x="2322" y="3065"/>
                  <a:ext cx="16" cy="8"/>
                </a:xfrm>
                <a:custGeom>
                  <a:avLst/>
                  <a:gdLst>
                    <a:gd name="T0" fmla="*/ 0 w 2"/>
                    <a:gd name="T1" fmla="*/ 2147483647 h 1"/>
                    <a:gd name="T2" fmla="*/ 2147483647 w 2"/>
                    <a:gd name="T3" fmla="*/ 0 h 1"/>
                    <a:gd name="T4" fmla="*/ 2147483647 w 2"/>
                    <a:gd name="T5" fmla="*/ 2147483647 h 1"/>
                    <a:gd name="T6" fmla="*/ 0 w 2"/>
                    <a:gd name="T7" fmla="*/ 2147483647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Oval 71"/>
                <p:cNvSpPr>
                  <a:spLocks noChangeArrowheads="1"/>
                </p:cNvSpPr>
                <p:nvPr/>
              </p:nvSpPr>
              <p:spPr bwMode="auto">
                <a:xfrm>
                  <a:off x="2306" y="3042"/>
                  <a:ext cx="16" cy="16"/>
                </a:xfrm>
                <a:prstGeom prst="ellipse">
                  <a:avLst/>
                </a:prstGeom>
                <a:solidFill>
                  <a:srgbClr val="6BAED6"/>
                </a:solidFill>
                <a:ln w="0">
                  <a:solidFill>
                    <a:srgbClr val="25221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Freeform 72"/>
                <p:cNvSpPr>
                  <a:spLocks/>
                </p:cNvSpPr>
                <p:nvPr/>
              </p:nvSpPr>
              <p:spPr bwMode="auto">
                <a:xfrm>
                  <a:off x="2274" y="3010"/>
                  <a:ext cx="48" cy="16"/>
                </a:xfrm>
                <a:custGeom>
                  <a:avLst/>
                  <a:gdLst>
                    <a:gd name="T0" fmla="*/ 0 w 6"/>
                    <a:gd name="T1" fmla="*/ 2147483647 h 2"/>
                    <a:gd name="T2" fmla="*/ 2147483647 w 6"/>
                    <a:gd name="T3" fmla="*/ 2147483647 h 2"/>
                    <a:gd name="T4" fmla="*/ 2147483647 w 6"/>
                    <a:gd name="T5" fmla="*/ 0 h 2"/>
                    <a:gd name="T6" fmla="*/ 2147483647 w 6"/>
                    <a:gd name="T7" fmla="*/ 0 h 2"/>
                    <a:gd name="T8" fmla="*/ 0 w 6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0" y="2"/>
                      </a:moveTo>
                      <a:lnTo>
                        <a:pt x="5" y="2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2093" y="2931"/>
                  <a:ext cx="39" cy="24"/>
                </a:xfrm>
                <a:custGeom>
                  <a:avLst/>
                  <a:gdLst>
                    <a:gd name="T0" fmla="*/ 0 w 5"/>
                    <a:gd name="T1" fmla="*/ 2147483647 h 3"/>
                    <a:gd name="T2" fmla="*/ 2147483647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2147483647 w 5"/>
                    <a:gd name="T9" fmla="*/ 0 h 3"/>
                    <a:gd name="T10" fmla="*/ 2147483647 w 5"/>
                    <a:gd name="T11" fmla="*/ 2147483647 h 3"/>
                    <a:gd name="T12" fmla="*/ 0 w 5"/>
                    <a:gd name="T13" fmla="*/ 2147483647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3"/>
                    <a:gd name="T23" fmla="*/ 5 w 5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3">
                      <a:moveTo>
                        <a:pt x="0" y="2"/>
                      </a:move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2053" y="2931"/>
                  <a:ext cx="24" cy="24"/>
                </a:xfrm>
                <a:custGeom>
                  <a:avLst/>
                  <a:gdLst>
                    <a:gd name="T0" fmla="*/ 0 w 3"/>
                    <a:gd name="T1" fmla="*/ 2147483647 h 3"/>
                    <a:gd name="T2" fmla="*/ 2147483647 w 3"/>
                    <a:gd name="T3" fmla="*/ 2147483647 h 3"/>
                    <a:gd name="T4" fmla="*/ 2147483647 w 3"/>
                    <a:gd name="T5" fmla="*/ 0 h 3"/>
                    <a:gd name="T6" fmla="*/ 0 w 3"/>
                    <a:gd name="T7" fmla="*/ 2147483647 h 3"/>
                    <a:gd name="T8" fmla="*/ 0 w 3"/>
                    <a:gd name="T9" fmla="*/ 214748364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75"/>
                <p:cNvSpPr>
                  <a:spLocks/>
                </p:cNvSpPr>
                <p:nvPr/>
              </p:nvSpPr>
              <p:spPr bwMode="auto">
                <a:xfrm>
                  <a:off x="2203" y="2979"/>
                  <a:ext cx="48" cy="31"/>
                </a:xfrm>
                <a:custGeom>
                  <a:avLst/>
                  <a:gdLst>
                    <a:gd name="T0" fmla="*/ 6291456 w 6"/>
                    <a:gd name="T1" fmla="*/ 6709942 h 4"/>
                    <a:gd name="T2" fmla="*/ 12582912 w 6"/>
                    <a:gd name="T3" fmla="*/ 6709942 h 4"/>
                    <a:gd name="T4" fmla="*/ 12582912 w 6"/>
                    <a:gd name="T5" fmla="*/ 3466932 h 4"/>
                    <a:gd name="T6" fmla="*/ 8388608 w 6"/>
                    <a:gd name="T7" fmla="*/ 0 h 4"/>
                    <a:gd name="T8" fmla="*/ 0 w 6"/>
                    <a:gd name="T9" fmla="*/ 1735326 h 4"/>
                    <a:gd name="T10" fmla="*/ 6291456 w 6"/>
                    <a:gd name="T11" fmla="*/ 670994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3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3" y="4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76"/>
                <p:cNvSpPr>
                  <a:spLocks/>
                </p:cNvSpPr>
                <p:nvPr/>
              </p:nvSpPr>
              <p:spPr bwMode="auto">
                <a:xfrm>
                  <a:off x="1548" y="1463"/>
                  <a:ext cx="419" cy="513"/>
                </a:xfrm>
                <a:custGeom>
                  <a:avLst/>
                  <a:gdLst>
                    <a:gd name="T0" fmla="*/ 2147483647 w 53"/>
                    <a:gd name="T1" fmla="*/ 2147483647 h 65"/>
                    <a:gd name="T2" fmla="*/ 2147483647 w 53"/>
                    <a:gd name="T3" fmla="*/ 2147483647 h 65"/>
                    <a:gd name="T4" fmla="*/ 2147483647 w 53"/>
                    <a:gd name="T5" fmla="*/ 2147483647 h 65"/>
                    <a:gd name="T6" fmla="*/ 2147483647 w 53"/>
                    <a:gd name="T7" fmla="*/ 2147483647 h 65"/>
                    <a:gd name="T8" fmla="*/ 2147483647 w 53"/>
                    <a:gd name="T9" fmla="*/ 0 h 65"/>
                    <a:gd name="T10" fmla="*/ 0 w 53"/>
                    <a:gd name="T11" fmla="*/ 2147483647 h 65"/>
                    <a:gd name="T12" fmla="*/ 0 w 53"/>
                    <a:gd name="T13" fmla="*/ 2147483647 h 65"/>
                    <a:gd name="T14" fmla="*/ 2147483647 w 53"/>
                    <a:gd name="T15" fmla="*/ 2147483647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65"/>
                    <a:gd name="T26" fmla="*/ 53 w 53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65">
                      <a:moveTo>
                        <a:pt x="46" y="65"/>
                      </a:moveTo>
                      <a:lnTo>
                        <a:pt x="53" y="18"/>
                      </a:lnTo>
                      <a:lnTo>
                        <a:pt x="36" y="16"/>
                      </a:lnTo>
                      <a:lnTo>
                        <a:pt x="37" y="4"/>
                      </a:lnTo>
                      <a:lnTo>
                        <a:pt x="11" y="0"/>
                      </a:lnTo>
                      <a:lnTo>
                        <a:pt x="0" y="58"/>
                      </a:lnTo>
                      <a:lnTo>
                        <a:pt x="46" y="65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Freeform 77"/>
                <p:cNvSpPr>
                  <a:spLocks/>
                </p:cNvSpPr>
                <p:nvPr/>
              </p:nvSpPr>
              <p:spPr bwMode="auto">
                <a:xfrm>
                  <a:off x="1690" y="1487"/>
                  <a:ext cx="63" cy="94"/>
                </a:xfrm>
                <a:custGeom>
                  <a:avLst/>
                  <a:gdLst>
                    <a:gd name="T0" fmla="*/ 2147483647 w 8"/>
                    <a:gd name="T1" fmla="*/ 0 h 12"/>
                    <a:gd name="T2" fmla="*/ 2147483647 w 8"/>
                    <a:gd name="T3" fmla="*/ 2147483647 h 12"/>
                    <a:gd name="T4" fmla="*/ 2147483647 w 8"/>
                    <a:gd name="T5" fmla="*/ 2147483647 h 12"/>
                    <a:gd name="T6" fmla="*/ 2147483647 w 8"/>
                    <a:gd name="T7" fmla="*/ 2147483647 h 12"/>
                    <a:gd name="T8" fmla="*/ 0 w 8"/>
                    <a:gd name="T9" fmla="*/ 2147483647 h 12"/>
                    <a:gd name="T10" fmla="*/ 2147483647 w 8"/>
                    <a:gd name="T11" fmla="*/ 2147483647 h 12"/>
                    <a:gd name="T12" fmla="*/ 2147483647 w 8"/>
                    <a:gd name="T13" fmla="*/ 2147483647 h 12"/>
                    <a:gd name="T14" fmla="*/ 2147483647 w 8"/>
                    <a:gd name="T15" fmla="*/ 2147483647 h 12"/>
                    <a:gd name="T16" fmla="*/ 2147483647 w 8"/>
                    <a:gd name="T17" fmla="*/ 2147483647 h 12"/>
                    <a:gd name="T18" fmla="*/ 2147483647 w 8"/>
                    <a:gd name="T19" fmla="*/ 2147483647 h 12"/>
                    <a:gd name="T20" fmla="*/ 2147483647 w 8"/>
                    <a:gd name="T21" fmla="*/ 2147483647 h 12"/>
                    <a:gd name="T22" fmla="*/ 2147483647 w 8"/>
                    <a:gd name="T23" fmla="*/ 2147483647 h 12"/>
                    <a:gd name="T24" fmla="*/ 2147483647 w 8"/>
                    <a:gd name="T25" fmla="*/ 2147483647 h 12"/>
                    <a:gd name="T26" fmla="*/ 2147483647 w 8"/>
                    <a:gd name="T27" fmla="*/ 2147483647 h 12"/>
                    <a:gd name="T28" fmla="*/ 2147483647 w 8"/>
                    <a:gd name="T29" fmla="*/ 2147483647 h 12"/>
                    <a:gd name="T30" fmla="*/ 2147483647 w 8"/>
                    <a:gd name="T31" fmla="*/ 2147483647 h 12"/>
                    <a:gd name="T32" fmla="*/ 2147483647 w 8"/>
                    <a:gd name="T33" fmla="*/ 2147483647 h 12"/>
                    <a:gd name="T34" fmla="*/ 2147483647 w 8"/>
                    <a:gd name="T35" fmla="*/ 2147483647 h 12"/>
                    <a:gd name="T36" fmla="*/ 2147483647 w 8"/>
                    <a:gd name="T37" fmla="*/ 2147483647 h 12"/>
                    <a:gd name="T38" fmla="*/ 2147483647 w 8"/>
                    <a:gd name="T39" fmla="*/ 2147483647 h 12"/>
                    <a:gd name="T40" fmla="*/ 2147483647 w 8"/>
                    <a:gd name="T41" fmla="*/ 2147483647 h 12"/>
                    <a:gd name="T42" fmla="*/ 2147483647 w 8"/>
                    <a:gd name="T43" fmla="*/ 2147483647 h 12"/>
                    <a:gd name="T44" fmla="*/ 2147483647 w 8"/>
                    <a:gd name="T45" fmla="*/ 2147483647 h 12"/>
                    <a:gd name="T46" fmla="*/ 2147483647 w 8"/>
                    <a:gd name="T47" fmla="*/ 2147483647 h 12"/>
                    <a:gd name="T48" fmla="*/ 2147483647 w 8"/>
                    <a:gd name="T49" fmla="*/ 2147483647 h 12"/>
                    <a:gd name="T50" fmla="*/ 2147483647 w 8"/>
                    <a:gd name="T51" fmla="*/ 2147483647 h 12"/>
                    <a:gd name="T52" fmla="*/ 2147483647 w 8"/>
                    <a:gd name="T53" fmla="*/ 2147483647 h 12"/>
                    <a:gd name="T54" fmla="*/ 2147483647 w 8"/>
                    <a:gd name="T55" fmla="*/ 2147483647 h 12"/>
                    <a:gd name="T56" fmla="*/ 2147483647 w 8"/>
                    <a:gd name="T57" fmla="*/ 2147483647 h 12"/>
                    <a:gd name="T58" fmla="*/ 2147483647 w 8"/>
                    <a:gd name="T59" fmla="*/ 2147483647 h 12"/>
                    <a:gd name="T60" fmla="*/ 2147483647 w 8"/>
                    <a:gd name="T61" fmla="*/ 2147483647 h 12"/>
                    <a:gd name="T62" fmla="*/ 2147483647 w 8"/>
                    <a:gd name="T63" fmla="*/ 2147483647 h 12"/>
                    <a:gd name="T64" fmla="*/ 2147483647 w 8"/>
                    <a:gd name="T65" fmla="*/ 2147483647 h 12"/>
                    <a:gd name="T66" fmla="*/ 2147483647 w 8"/>
                    <a:gd name="T67" fmla="*/ 2147483647 h 12"/>
                    <a:gd name="T68" fmla="*/ 2147483647 w 8"/>
                    <a:gd name="T69" fmla="*/ 2147483647 h 12"/>
                    <a:gd name="T70" fmla="*/ 2147483647 w 8"/>
                    <a:gd name="T71" fmla="*/ 2147483647 h 12"/>
                    <a:gd name="T72" fmla="*/ 2147483647 w 8"/>
                    <a:gd name="T73" fmla="*/ 2147483647 h 12"/>
                    <a:gd name="T74" fmla="*/ 2147483647 w 8"/>
                    <a:gd name="T75" fmla="*/ 0 h 12"/>
                    <a:gd name="T76" fmla="*/ 2147483647 w 8"/>
                    <a:gd name="T77" fmla="*/ 0 h 1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"/>
                    <a:gd name="T118" fmla="*/ 0 h 12"/>
                    <a:gd name="T119" fmla="*/ 8 w 8"/>
                    <a:gd name="T120" fmla="*/ 12 h 1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" h="1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10"/>
                        <a:pt x="2" y="11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4" y="11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6" y="11"/>
                        <a:pt x="7" y="11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7"/>
                        <a:pt x="6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8" y="5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78"/>
                <p:cNvSpPr>
                  <a:spLocks/>
                </p:cNvSpPr>
                <p:nvPr/>
              </p:nvSpPr>
              <p:spPr bwMode="auto">
                <a:xfrm>
                  <a:off x="1083" y="697"/>
                  <a:ext cx="497" cy="355"/>
                </a:xfrm>
                <a:custGeom>
                  <a:avLst/>
                  <a:gdLst>
                    <a:gd name="T0" fmla="*/ 119803972 w 63"/>
                    <a:gd name="T1" fmla="*/ 2147483647 h 45"/>
                    <a:gd name="T2" fmla="*/ 0 w 63"/>
                    <a:gd name="T3" fmla="*/ 2147483647 h 45"/>
                    <a:gd name="T4" fmla="*/ 119803972 w 63"/>
                    <a:gd name="T5" fmla="*/ 2147483647 h 45"/>
                    <a:gd name="T6" fmla="*/ 119803972 w 63"/>
                    <a:gd name="T7" fmla="*/ 2147483647 h 45"/>
                    <a:gd name="T8" fmla="*/ 119803972 w 63"/>
                    <a:gd name="T9" fmla="*/ 2147483647 h 45"/>
                    <a:gd name="T10" fmla="*/ 239611865 w 63"/>
                    <a:gd name="T11" fmla="*/ 2147483647 h 45"/>
                    <a:gd name="T12" fmla="*/ 119803972 w 63"/>
                    <a:gd name="T13" fmla="*/ 2147483647 h 45"/>
                    <a:gd name="T14" fmla="*/ 359384842 w 63"/>
                    <a:gd name="T15" fmla="*/ 2147483647 h 45"/>
                    <a:gd name="T16" fmla="*/ 239611865 w 63"/>
                    <a:gd name="T17" fmla="*/ 2147483647 h 45"/>
                    <a:gd name="T18" fmla="*/ 359384842 w 63"/>
                    <a:gd name="T19" fmla="*/ 2147483647 h 45"/>
                    <a:gd name="T20" fmla="*/ 239611865 w 63"/>
                    <a:gd name="T21" fmla="*/ 2147483647 h 45"/>
                    <a:gd name="T22" fmla="*/ 359384842 w 63"/>
                    <a:gd name="T23" fmla="*/ 2147483647 h 45"/>
                    <a:gd name="T24" fmla="*/ 479188806 w 63"/>
                    <a:gd name="T25" fmla="*/ 2147483647 h 45"/>
                    <a:gd name="T26" fmla="*/ 359384842 w 63"/>
                    <a:gd name="T27" fmla="*/ 2147483647 h 45"/>
                    <a:gd name="T28" fmla="*/ 239611865 w 63"/>
                    <a:gd name="T29" fmla="*/ 2147483647 h 45"/>
                    <a:gd name="T30" fmla="*/ 239611865 w 63"/>
                    <a:gd name="T31" fmla="*/ 2010048277 h 45"/>
                    <a:gd name="T32" fmla="*/ 239611865 w 63"/>
                    <a:gd name="T33" fmla="*/ 1770467407 h 45"/>
                    <a:gd name="T34" fmla="*/ 239611865 w 63"/>
                    <a:gd name="T35" fmla="*/ 1304535998 h 45"/>
                    <a:gd name="T36" fmla="*/ 239611865 w 63"/>
                    <a:gd name="T37" fmla="*/ 825347184 h 45"/>
                    <a:gd name="T38" fmla="*/ 239611865 w 63"/>
                    <a:gd name="T39" fmla="*/ 479188806 h 45"/>
                    <a:gd name="T40" fmla="*/ 945120224 w 63"/>
                    <a:gd name="T41" fmla="*/ 705539291 h 45"/>
                    <a:gd name="T42" fmla="*/ 1650659514 w 63"/>
                    <a:gd name="T43" fmla="*/ 1064924196 h 45"/>
                    <a:gd name="T44" fmla="*/ 1890271379 w 63"/>
                    <a:gd name="T45" fmla="*/ 1064924196 h 45"/>
                    <a:gd name="T46" fmla="*/ 2010048277 w 63"/>
                    <a:gd name="T47" fmla="*/ 1184732025 h 45"/>
                    <a:gd name="T48" fmla="*/ 2010048277 w 63"/>
                    <a:gd name="T49" fmla="*/ 1650659514 h 45"/>
                    <a:gd name="T50" fmla="*/ 1890271379 w 63"/>
                    <a:gd name="T51" fmla="*/ 1890271379 h 45"/>
                    <a:gd name="T52" fmla="*/ 1890271379 w 63"/>
                    <a:gd name="T53" fmla="*/ 2010048277 h 45"/>
                    <a:gd name="T54" fmla="*/ 1890271379 w 63"/>
                    <a:gd name="T55" fmla="*/ 2129852249 h 45"/>
                    <a:gd name="T56" fmla="*/ 1890271379 w 63"/>
                    <a:gd name="T57" fmla="*/ 2147483647 h 45"/>
                    <a:gd name="T58" fmla="*/ 2129852249 w 63"/>
                    <a:gd name="T59" fmla="*/ 1890271379 h 45"/>
                    <a:gd name="T60" fmla="*/ 2147483647 w 63"/>
                    <a:gd name="T61" fmla="*/ 1650659514 h 45"/>
                    <a:gd name="T62" fmla="*/ 2147483647 w 63"/>
                    <a:gd name="T63" fmla="*/ 1424312958 h 45"/>
                    <a:gd name="T64" fmla="*/ 2147483647 w 63"/>
                    <a:gd name="T65" fmla="*/ 825347184 h 45"/>
                    <a:gd name="T66" fmla="*/ 2147483647 w 63"/>
                    <a:gd name="T67" fmla="*/ 705539291 h 45"/>
                    <a:gd name="T68" fmla="*/ 2147483647 w 63"/>
                    <a:gd name="T69" fmla="*/ 585735327 h 45"/>
                    <a:gd name="T70" fmla="*/ 2147483647 w 63"/>
                    <a:gd name="T71" fmla="*/ 359384842 h 45"/>
                    <a:gd name="T72" fmla="*/ 2147483647 w 63"/>
                    <a:gd name="T73" fmla="*/ 0 h 45"/>
                    <a:gd name="T74" fmla="*/ 2147483647 w 63"/>
                    <a:gd name="T75" fmla="*/ 705539291 h 45"/>
                    <a:gd name="T76" fmla="*/ 2147483647 w 63"/>
                    <a:gd name="T77" fmla="*/ 1304535998 h 45"/>
                    <a:gd name="T78" fmla="*/ 2147483647 w 63"/>
                    <a:gd name="T79" fmla="*/ 2147483647 h 45"/>
                    <a:gd name="T80" fmla="*/ 2147483647 w 63"/>
                    <a:gd name="T81" fmla="*/ 2147483647 h 45"/>
                    <a:gd name="T82" fmla="*/ 2147483647 w 63"/>
                    <a:gd name="T83" fmla="*/ 2147483647 h 45"/>
                    <a:gd name="T84" fmla="*/ 2147483647 w 63"/>
                    <a:gd name="T85" fmla="*/ 2147483647 h 45"/>
                    <a:gd name="T86" fmla="*/ 2147483647 w 63"/>
                    <a:gd name="T87" fmla="*/ 2147483647 h 45"/>
                    <a:gd name="T88" fmla="*/ 2147483647 w 63"/>
                    <a:gd name="T89" fmla="*/ 2147483647 h 45"/>
                    <a:gd name="T90" fmla="*/ 2147483647 w 63"/>
                    <a:gd name="T91" fmla="*/ 2147483647 h 45"/>
                    <a:gd name="T92" fmla="*/ 2147483647 w 63"/>
                    <a:gd name="T93" fmla="*/ 2147483647 h 45"/>
                    <a:gd name="T94" fmla="*/ 2147483647 w 63"/>
                    <a:gd name="T95" fmla="*/ 2147483647 h 45"/>
                    <a:gd name="T96" fmla="*/ 2147483647 w 63"/>
                    <a:gd name="T97" fmla="*/ 2147483647 h 45"/>
                    <a:gd name="T98" fmla="*/ 2147483647 w 63"/>
                    <a:gd name="T99" fmla="*/ 2147483647 h 45"/>
                    <a:gd name="T100" fmla="*/ 2147483647 w 63"/>
                    <a:gd name="T101" fmla="*/ 2147483647 h 45"/>
                    <a:gd name="T102" fmla="*/ 2147483647 w 63"/>
                    <a:gd name="T103" fmla="*/ 2147483647 h 45"/>
                    <a:gd name="T104" fmla="*/ 2147483647 w 63"/>
                    <a:gd name="T105" fmla="*/ 2147483647 h 45"/>
                    <a:gd name="T106" fmla="*/ 2010048277 w 63"/>
                    <a:gd name="T107" fmla="*/ 2147483647 h 45"/>
                    <a:gd name="T108" fmla="*/ 1650659514 w 63"/>
                    <a:gd name="T109" fmla="*/ 2147483647 h 45"/>
                    <a:gd name="T110" fmla="*/ 1064924196 w 63"/>
                    <a:gd name="T111" fmla="*/ 2147483647 h 45"/>
                    <a:gd name="T112" fmla="*/ 945120224 w 63"/>
                    <a:gd name="T113" fmla="*/ 2147483647 h 45"/>
                    <a:gd name="T114" fmla="*/ 945120224 w 63"/>
                    <a:gd name="T115" fmla="*/ 2147483647 h 45"/>
                    <a:gd name="T116" fmla="*/ 585735327 w 63"/>
                    <a:gd name="T117" fmla="*/ 2147483647 h 45"/>
                    <a:gd name="T118" fmla="*/ 479188806 w 63"/>
                    <a:gd name="T119" fmla="*/ 2147483647 h 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3"/>
                    <a:gd name="T181" fmla="*/ 0 h 45"/>
                    <a:gd name="T182" fmla="*/ 63 w 63"/>
                    <a:gd name="T183" fmla="*/ 45 h 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3" h="45">
                      <a:moveTo>
                        <a:pt x="3" y="29"/>
                      </a:move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2" y="26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3" y="23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8" y="6"/>
                      </a:lnTo>
                      <a:lnTo>
                        <a:pt x="11" y="8"/>
                      </a:lnTo>
                      <a:lnTo>
                        <a:pt x="14" y="9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8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0" y="13"/>
                      </a:lnTo>
                      <a:lnTo>
                        <a:pt x="21" y="12"/>
                      </a:lnTo>
                      <a:lnTo>
                        <a:pt x="20" y="10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43" y="6"/>
                      </a:lnTo>
                      <a:lnTo>
                        <a:pt x="63" y="11"/>
                      </a:lnTo>
                      <a:lnTo>
                        <a:pt x="56" y="40"/>
                      </a:lnTo>
                      <a:lnTo>
                        <a:pt x="56" y="41"/>
                      </a:lnTo>
                      <a:lnTo>
                        <a:pt x="56" y="42"/>
                      </a:lnTo>
                      <a:lnTo>
                        <a:pt x="56" y="43"/>
                      </a:lnTo>
                      <a:lnTo>
                        <a:pt x="56" y="44"/>
                      </a:lnTo>
                      <a:lnTo>
                        <a:pt x="56" y="45"/>
                      </a:lnTo>
                      <a:lnTo>
                        <a:pt x="39" y="42"/>
                      </a:lnTo>
                      <a:lnTo>
                        <a:pt x="38" y="42"/>
                      </a:lnTo>
                      <a:lnTo>
                        <a:pt x="37" y="42"/>
                      </a:lnTo>
                      <a:lnTo>
                        <a:pt x="36" y="42"/>
                      </a:lnTo>
                      <a:lnTo>
                        <a:pt x="35" y="42"/>
                      </a:lnTo>
                      <a:lnTo>
                        <a:pt x="35" y="41"/>
                      </a:lnTo>
                      <a:lnTo>
                        <a:pt x="34" y="41"/>
                      </a:lnTo>
                      <a:lnTo>
                        <a:pt x="33" y="42"/>
                      </a:lnTo>
                      <a:lnTo>
                        <a:pt x="32" y="41"/>
                      </a:lnTo>
                      <a:lnTo>
                        <a:pt x="31" y="41"/>
                      </a:lnTo>
                      <a:lnTo>
                        <a:pt x="30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6" y="42"/>
                      </a:lnTo>
                      <a:lnTo>
                        <a:pt x="25" y="41"/>
                      </a:lnTo>
                      <a:lnTo>
                        <a:pt x="21" y="42"/>
                      </a:lnTo>
                      <a:lnTo>
                        <a:pt x="20" y="41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1" y="39"/>
                      </a:lnTo>
                      <a:lnTo>
                        <a:pt x="9" y="38"/>
                      </a:lnTo>
                      <a:lnTo>
                        <a:pt x="8" y="37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8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9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Freeform 79"/>
                <p:cNvSpPr>
                  <a:spLocks/>
                </p:cNvSpPr>
                <p:nvPr/>
              </p:nvSpPr>
              <p:spPr bwMode="auto">
                <a:xfrm>
                  <a:off x="948" y="926"/>
                  <a:ext cx="600" cy="490"/>
                </a:xfrm>
                <a:custGeom>
                  <a:avLst/>
                  <a:gdLst>
                    <a:gd name="T0" fmla="*/ 120342213 w 76"/>
                    <a:gd name="T1" fmla="*/ 2147483647 h 62"/>
                    <a:gd name="T2" fmla="*/ 120342213 w 76"/>
                    <a:gd name="T3" fmla="*/ 2147483647 h 62"/>
                    <a:gd name="T4" fmla="*/ 240897963 w 76"/>
                    <a:gd name="T5" fmla="*/ 2147483647 h 62"/>
                    <a:gd name="T6" fmla="*/ 240897963 w 76"/>
                    <a:gd name="T7" fmla="*/ 2147483647 h 62"/>
                    <a:gd name="T8" fmla="*/ 361240121 w 76"/>
                    <a:gd name="T9" fmla="*/ 2147483647 h 62"/>
                    <a:gd name="T10" fmla="*/ 483513158 w 76"/>
                    <a:gd name="T11" fmla="*/ 2147483647 h 62"/>
                    <a:gd name="T12" fmla="*/ 588829484 w 76"/>
                    <a:gd name="T13" fmla="*/ 2147483647 h 62"/>
                    <a:gd name="T14" fmla="*/ 950070103 w 76"/>
                    <a:gd name="T15" fmla="*/ 2147483647 h 62"/>
                    <a:gd name="T16" fmla="*/ 1433583261 w 76"/>
                    <a:gd name="T17" fmla="*/ 1918270391 h 62"/>
                    <a:gd name="T18" fmla="*/ 1781483811 w 76"/>
                    <a:gd name="T19" fmla="*/ 1080497159 h 62"/>
                    <a:gd name="T20" fmla="*/ 2022412753 w 76"/>
                    <a:gd name="T21" fmla="*/ 242719927 h 62"/>
                    <a:gd name="T22" fmla="*/ 2022412753 w 76"/>
                    <a:gd name="T23" fmla="*/ 0 h 62"/>
                    <a:gd name="T24" fmla="*/ 2147483647 w 76"/>
                    <a:gd name="T25" fmla="*/ 0 h 62"/>
                    <a:gd name="T26" fmla="*/ 2147483647 w 76"/>
                    <a:gd name="T27" fmla="*/ 0 h 62"/>
                    <a:gd name="T28" fmla="*/ 2147483647 w 76"/>
                    <a:gd name="T29" fmla="*/ 121360181 h 62"/>
                    <a:gd name="T30" fmla="*/ 2147483647 w 76"/>
                    <a:gd name="T31" fmla="*/ 366023140 h 62"/>
                    <a:gd name="T32" fmla="*/ 2147483647 w 76"/>
                    <a:gd name="T33" fmla="*/ 608466115 h 62"/>
                    <a:gd name="T34" fmla="*/ 2147483647 w 76"/>
                    <a:gd name="T35" fmla="*/ 1080497159 h 62"/>
                    <a:gd name="T36" fmla="*/ 2147483647 w 76"/>
                    <a:gd name="T37" fmla="*/ 1324914209 h 62"/>
                    <a:gd name="T38" fmla="*/ 2147483647 w 76"/>
                    <a:gd name="T39" fmla="*/ 1324914209 h 62"/>
                    <a:gd name="T40" fmla="*/ 2147483647 w 76"/>
                    <a:gd name="T41" fmla="*/ 1567603029 h 62"/>
                    <a:gd name="T42" fmla="*/ 2147483647 w 76"/>
                    <a:gd name="T43" fmla="*/ 1567603029 h 62"/>
                    <a:gd name="T44" fmla="*/ 2147483647 w 76"/>
                    <a:gd name="T45" fmla="*/ 1567603029 h 62"/>
                    <a:gd name="T46" fmla="*/ 2147483647 w 76"/>
                    <a:gd name="T47" fmla="*/ 1446274390 h 62"/>
                    <a:gd name="T48" fmla="*/ 2147483647 w 76"/>
                    <a:gd name="T49" fmla="*/ 1567603029 h 62"/>
                    <a:gd name="T50" fmla="*/ 2147483647 w 76"/>
                    <a:gd name="T51" fmla="*/ 1446274390 h 62"/>
                    <a:gd name="T52" fmla="*/ 2147483647 w 76"/>
                    <a:gd name="T53" fmla="*/ 1567603029 h 62"/>
                    <a:gd name="T54" fmla="*/ 2147483647 w 76"/>
                    <a:gd name="T55" fmla="*/ 1567603029 h 62"/>
                    <a:gd name="T56" fmla="*/ 2147483647 w 76"/>
                    <a:gd name="T57" fmla="*/ 1918270391 h 62"/>
                    <a:gd name="T58" fmla="*/ 2147483647 w 76"/>
                    <a:gd name="T59" fmla="*/ 2147483647 h 62"/>
                    <a:gd name="T60" fmla="*/ 2147483647 w 76"/>
                    <a:gd name="T61" fmla="*/ 2147483647 h 62"/>
                    <a:gd name="T62" fmla="*/ 2147483647 w 76"/>
                    <a:gd name="T63" fmla="*/ 2147483647 h 62"/>
                    <a:gd name="T64" fmla="*/ 2147483647 w 76"/>
                    <a:gd name="T65" fmla="*/ 2147483647 h 62"/>
                    <a:gd name="T66" fmla="*/ 2147483647 w 76"/>
                    <a:gd name="T67" fmla="*/ 2147483647 h 62"/>
                    <a:gd name="T68" fmla="*/ 2147483647 w 76"/>
                    <a:gd name="T69" fmla="*/ 2147483647 h 62"/>
                    <a:gd name="T70" fmla="*/ 2147483647 w 76"/>
                    <a:gd name="T71" fmla="*/ 2147483647 h 62"/>
                    <a:gd name="T72" fmla="*/ 2147483647 w 76"/>
                    <a:gd name="T73" fmla="*/ 2147483647 h 62"/>
                    <a:gd name="T74" fmla="*/ 2147483647 w 76"/>
                    <a:gd name="T75" fmla="*/ 2147483647 h 62"/>
                    <a:gd name="T76" fmla="*/ 2147483647 w 76"/>
                    <a:gd name="T77" fmla="*/ 2147483647 h 62"/>
                    <a:gd name="T78" fmla="*/ 2147483647 w 76"/>
                    <a:gd name="T79" fmla="*/ 2147483647 h 6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6"/>
                    <a:gd name="T121" fmla="*/ 0 h 62"/>
                    <a:gd name="T122" fmla="*/ 76 w 76"/>
                    <a:gd name="T123" fmla="*/ 62 h 6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6" h="62">
                      <a:moveTo>
                        <a:pt x="2" y="47"/>
                      </a:moveTo>
                      <a:lnTo>
                        <a:pt x="1" y="46"/>
                      </a:lnTo>
                      <a:lnTo>
                        <a:pt x="0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1" y="36"/>
                      </a:lnTo>
                      <a:lnTo>
                        <a:pt x="2" y="35"/>
                      </a:lnTo>
                      <a:lnTo>
                        <a:pt x="3" y="35"/>
                      </a:lnTo>
                      <a:lnTo>
                        <a:pt x="3" y="34"/>
                      </a:lnTo>
                      <a:lnTo>
                        <a:pt x="4" y="33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7" y="28"/>
                      </a:lnTo>
                      <a:lnTo>
                        <a:pt x="8" y="26"/>
                      </a:lnTo>
                      <a:lnTo>
                        <a:pt x="10" y="22"/>
                      </a:lnTo>
                      <a:lnTo>
                        <a:pt x="12" y="16"/>
                      </a:lnTo>
                      <a:lnTo>
                        <a:pt x="13" y="13"/>
                      </a:lnTo>
                      <a:lnTo>
                        <a:pt x="15" y="9"/>
                      </a:lnTo>
                      <a:lnTo>
                        <a:pt x="16" y="4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6" y="9"/>
                      </a:lnTo>
                      <a:lnTo>
                        <a:pt x="28" y="10"/>
                      </a:lnTo>
                      <a:lnTo>
                        <a:pt x="31" y="11"/>
                      </a:lnTo>
                      <a:lnTo>
                        <a:pt x="33" y="10"/>
                      </a:lnTo>
                      <a:lnTo>
                        <a:pt x="34" y="11"/>
                      </a:lnTo>
                      <a:lnTo>
                        <a:pt x="37" y="12"/>
                      </a:lnTo>
                      <a:lnTo>
                        <a:pt x="38" y="13"/>
                      </a:lnTo>
                      <a:lnTo>
                        <a:pt x="42" y="12"/>
                      </a:lnTo>
                      <a:lnTo>
                        <a:pt x="43" y="13"/>
                      </a:lnTo>
                      <a:lnTo>
                        <a:pt x="44" y="13"/>
                      </a:lnTo>
                      <a:lnTo>
                        <a:pt x="46" y="13"/>
                      </a:lnTo>
                      <a:lnTo>
                        <a:pt x="47" y="13"/>
                      </a:lnTo>
                      <a:lnTo>
                        <a:pt x="48" y="12"/>
                      </a:lnTo>
                      <a:lnTo>
                        <a:pt x="49" y="12"/>
                      </a:lnTo>
                      <a:lnTo>
                        <a:pt x="50" y="13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6" y="13"/>
                      </a:lnTo>
                      <a:lnTo>
                        <a:pt x="73" y="16"/>
                      </a:lnTo>
                      <a:lnTo>
                        <a:pt x="73" y="17"/>
                      </a:lnTo>
                      <a:lnTo>
                        <a:pt x="74" y="19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6" y="21"/>
                      </a:lnTo>
                      <a:lnTo>
                        <a:pt x="72" y="27"/>
                      </a:lnTo>
                      <a:lnTo>
                        <a:pt x="71" y="28"/>
                      </a:lnTo>
                      <a:lnTo>
                        <a:pt x="71" y="29"/>
                      </a:lnTo>
                      <a:lnTo>
                        <a:pt x="70" y="30"/>
                      </a:lnTo>
                      <a:lnTo>
                        <a:pt x="69" y="30"/>
                      </a:lnTo>
                      <a:lnTo>
                        <a:pt x="67" y="34"/>
                      </a:lnTo>
                      <a:lnTo>
                        <a:pt x="66" y="35"/>
                      </a:lnTo>
                      <a:lnTo>
                        <a:pt x="67" y="36"/>
                      </a:lnTo>
                      <a:lnTo>
                        <a:pt x="68" y="36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9"/>
                      </a:lnTo>
                      <a:lnTo>
                        <a:pt x="68" y="40"/>
                      </a:lnTo>
                      <a:lnTo>
                        <a:pt x="66" y="41"/>
                      </a:lnTo>
                      <a:lnTo>
                        <a:pt x="62" y="62"/>
                      </a:lnTo>
                      <a:lnTo>
                        <a:pt x="37" y="56"/>
                      </a:lnTo>
                      <a:lnTo>
                        <a:pt x="2" y="47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Freeform 80"/>
                <p:cNvSpPr>
                  <a:spLocks/>
                </p:cNvSpPr>
                <p:nvPr/>
              </p:nvSpPr>
              <p:spPr bwMode="auto">
                <a:xfrm>
                  <a:off x="1169" y="1368"/>
                  <a:ext cx="466" cy="732"/>
                </a:xfrm>
                <a:custGeom>
                  <a:avLst/>
                  <a:gdLst>
                    <a:gd name="T0" fmla="*/ 1075722891 w 59"/>
                    <a:gd name="T1" fmla="*/ 0 h 92"/>
                    <a:gd name="T2" fmla="*/ 0 w 59"/>
                    <a:gd name="T3" fmla="*/ 2147483647 h 92"/>
                    <a:gd name="T4" fmla="*/ 2147483647 w 59"/>
                    <a:gd name="T5" fmla="*/ 2147483647 h 92"/>
                    <a:gd name="T6" fmla="*/ 2147483647 w 59"/>
                    <a:gd name="T7" fmla="*/ 2147483647 h 92"/>
                    <a:gd name="T8" fmla="*/ 2147483647 w 59"/>
                    <a:gd name="T9" fmla="*/ 2147483647 h 92"/>
                    <a:gd name="T10" fmla="*/ 2147483647 w 59"/>
                    <a:gd name="T11" fmla="*/ 2147483647 h 92"/>
                    <a:gd name="T12" fmla="*/ 2147483647 w 59"/>
                    <a:gd name="T13" fmla="*/ 2147483647 h 92"/>
                    <a:gd name="T14" fmla="*/ 2147483647 w 59"/>
                    <a:gd name="T15" fmla="*/ 2147483647 h 92"/>
                    <a:gd name="T16" fmla="*/ 2147483647 w 59"/>
                    <a:gd name="T17" fmla="*/ 2147483647 h 92"/>
                    <a:gd name="T18" fmla="*/ 2147483647 w 59"/>
                    <a:gd name="T19" fmla="*/ 2147483647 h 92"/>
                    <a:gd name="T20" fmla="*/ 2147483647 w 59"/>
                    <a:gd name="T21" fmla="*/ 2147483647 h 92"/>
                    <a:gd name="T22" fmla="*/ 2147483647 w 59"/>
                    <a:gd name="T23" fmla="*/ 2147483647 h 92"/>
                    <a:gd name="T24" fmla="*/ 2147483647 w 59"/>
                    <a:gd name="T25" fmla="*/ 2147483647 h 92"/>
                    <a:gd name="T26" fmla="*/ 2147483647 w 59"/>
                    <a:gd name="T27" fmla="*/ 2147483647 h 92"/>
                    <a:gd name="T28" fmla="*/ 2147483647 w 59"/>
                    <a:gd name="T29" fmla="*/ 2147483647 h 92"/>
                    <a:gd name="T30" fmla="*/ 2147483647 w 59"/>
                    <a:gd name="T31" fmla="*/ 2147483647 h 92"/>
                    <a:gd name="T32" fmla="*/ 2147483647 w 59"/>
                    <a:gd name="T33" fmla="*/ 2147483647 h 92"/>
                    <a:gd name="T34" fmla="*/ 2147483647 w 59"/>
                    <a:gd name="T35" fmla="*/ 2147483647 h 92"/>
                    <a:gd name="T36" fmla="*/ 2147483647 w 59"/>
                    <a:gd name="T37" fmla="*/ 1526056255 h 92"/>
                    <a:gd name="T38" fmla="*/ 2147483647 w 59"/>
                    <a:gd name="T39" fmla="*/ 755055088 h 92"/>
                    <a:gd name="T40" fmla="*/ 1075722891 w 59"/>
                    <a:gd name="T41" fmla="*/ 0 h 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92"/>
                    <a:gd name="T65" fmla="*/ 59 w 59"/>
                    <a:gd name="T66" fmla="*/ 92 h 9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92">
                      <a:moveTo>
                        <a:pt x="9" y="0"/>
                      </a:moveTo>
                      <a:lnTo>
                        <a:pt x="0" y="35"/>
                      </a:lnTo>
                      <a:lnTo>
                        <a:pt x="38" y="92"/>
                      </a:lnTo>
                      <a:lnTo>
                        <a:pt x="39" y="91"/>
                      </a:lnTo>
                      <a:lnTo>
                        <a:pt x="39" y="88"/>
                      </a:lnTo>
                      <a:lnTo>
                        <a:pt x="39" y="87"/>
                      </a:lnTo>
                      <a:lnTo>
                        <a:pt x="40" y="82"/>
                      </a:lnTo>
                      <a:lnTo>
                        <a:pt x="39" y="80"/>
                      </a:lnTo>
                      <a:lnTo>
                        <a:pt x="40" y="79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4" y="80"/>
                      </a:lnTo>
                      <a:lnTo>
                        <a:pt x="43" y="80"/>
                      </a:lnTo>
                      <a:lnTo>
                        <a:pt x="44" y="81"/>
                      </a:lnTo>
                      <a:lnTo>
                        <a:pt x="45" y="81"/>
                      </a:lnTo>
                      <a:lnTo>
                        <a:pt x="47" y="76"/>
                      </a:lnTo>
                      <a:lnTo>
                        <a:pt x="48" y="70"/>
                      </a:lnTo>
                      <a:lnTo>
                        <a:pt x="59" y="12"/>
                      </a:lnTo>
                      <a:lnTo>
                        <a:pt x="34" y="6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Freeform 81"/>
                <p:cNvSpPr>
                  <a:spLocks/>
                </p:cNvSpPr>
                <p:nvPr/>
              </p:nvSpPr>
              <p:spPr bwMode="auto">
                <a:xfrm>
                  <a:off x="1414" y="1921"/>
                  <a:ext cx="497" cy="584"/>
                </a:xfrm>
                <a:custGeom>
                  <a:avLst/>
                  <a:gdLst>
                    <a:gd name="T0" fmla="*/ 2147483647 w 63"/>
                    <a:gd name="T1" fmla="*/ 2147483647 h 74"/>
                    <a:gd name="T2" fmla="*/ 2147483647 w 63"/>
                    <a:gd name="T3" fmla="*/ 827469742 h 74"/>
                    <a:gd name="T4" fmla="*/ 2010048277 w 63"/>
                    <a:gd name="T5" fmla="*/ 0 h 74"/>
                    <a:gd name="T6" fmla="*/ 2010048277 w 63"/>
                    <a:gd name="T7" fmla="*/ 0 h 74"/>
                    <a:gd name="T8" fmla="*/ 1890271379 w 63"/>
                    <a:gd name="T9" fmla="*/ 707374562 h 74"/>
                    <a:gd name="T10" fmla="*/ 1650659514 w 63"/>
                    <a:gd name="T11" fmla="*/ 1309929520 h 74"/>
                    <a:gd name="T12" fmla="*/ 1546041961 w 63"/>
                    <a:gd name="T13" fmla="*/ 1309929520 h 74"/>
                    <a:gd name="T14" fmla="*/ 1424312958 w 63"/>
                    <a:gd name="T15" fmla="*/ 1187906145 h 74"/>
                    <a:gd name="T16" fmla="*/ 1546041961 w 63"/>
                    <a:gd name="T17" fmla="*/ 1187906145 h 74"/>
                    <a:gd name="T18" fmla="*/ 1424312958 w 63"/>
                    <a:gd name="T19" fmla="*/ 1067597647 h 74"/>
                    <a:gd name="T20" fmla="*/ 1184732025 w 63"/>
                    <a:gd name="T21" fmla="*/ 1067597647 h 74"/>
                    <a:gd name="T22" fmla="*/ 1064924196 w 63"/>
                    <a:gd name="T23" fmla="*/ 1067597647 h 74"/>
                    <a:gd name="T24" fmla="*/ 945120224 w 63"/>
                    <a:gd name="T25" fmla="*/ 1187906145 h 74"/>
                    <a:gd name="T26" fmla="*/ 1064924196 w 63"/>
                    <a:gd name="T27" fmla="*/ 1429993251 h 74"/>
                    <a:gd name="T28" fmla="*/ 945120224 w 63"/>
                    <a:gd name="T29" fmla="*/ 2017303576 h 74"/>
                    <a:gd name="T30" fmla="*/ 945120224 w 63"/>
                    <a:gd name="T31" fmla="*/ 2137398765 h 74"/>
                    <a:gd name="T32" fmla="*/ 945120224 w 63"/>
                    <a:gd name="T33" fmla="*/ 2147483647 h 74"/>
                    <a:gd name="T34" fmla="*/ 825347184 w 63"/>
                    <a:gd name="T35" fmla="*/ 2147483647 h 74"/>
                    <a:gd name="T36" fmla="*/ 825347184 w 63"/>
                    <a:gd name="T37" fmla="*/ 2147483647 h 74"/>
                    <a:gd name="T38" fmla="*/ 825347184 w 63"/>
                    <a:gd name="T39" fmla="*/ 2147483647 h 74"/>
                    <a:gd name="T40" fmla="*/ 825347184 w 63"/>
                    <a:gd name="T41" fmla="*/ 2147483647 h 74"/>
                    <a:gd name="T42" fmla="*/ 825347184 w 63"/>
                    <a:gd name="T43" fmla="*/ 2147483647 h 74"/>
                    <a:gd name="T44" fmla="*/ 945120224 w 63"/>
                    <a:gd name="T45" fmla="*/ 2147483647 h 74"/>
                    <a:gd name="T46" fmla="*/ 945120224 w 63"/>
                    <a:gd name="T47" fmla="*/ 2147483647 h 74"/>
                    <a:gd name="T48" fmla="*/ 945120224 w 63"/>
                    <a:gd name="T49" fmla="*/ 2147483647 h 74"/>
                    <a:gd name="T50" fmla="*/ 1064924196 w 63"/>
                    <a:gd name="T51" fmla="*/ 2147483647 h 74"/>
                    <a:gd name="T52" fmla="*/ 1064924196 w 63"/>
                    <a:gd name="T53" fmla="*/ 2147483647 h 74"/>
                    <a:gd name="T54" fmla="*/ 1184732025 w 63"/>
                    <a:gd name="T55" fmla="*/ 2147483647 h 74"/>
                    <a:gd name="T56" fmla="*/ 1184732025 w 63"/>
                    <a:gd name="T57" fmla="*/ 2147483647 h 74"/>
                    <a:gd name="T58" fmla="*/ 1184732025 w 63"/>
                    <a:gd name="T59" fmla="*/ 2147483647 h 74"/>
                    <a:gd name="T60" fmla="*/ 1064924196 w 63"/>
                    <a:gd name="T61" fmla="*/ 2147483647 h 74"/>
                    <a:gd name="T62" fmla="*/ 945120224 w 63"/>
                    <a:gd name="T63" fmla="*/ 2147483647 h 74"/>
                    <a:gd name="T64" fmla="*/ 825347184 w 63"/>
                    <a:gd name="T65" fmla="*/ 2147483647 h 74"/>
                    <a:gd name="T66" fmla="*/ 705539291 w 63"/>
                    <a:gd name="T67" fmla="*/ 2147483647 h 74"/>
                    <a:gd name="T68" fmla="*/ 585735327 w 63"/>
                    <a:gd name="T69" fmla="*/ 2147483647 h 74"/>
                    <a:gd name="T70" fmla="*/ 359384842 w 63"/>
                    <a:gd name="T71" fmla="*/ 2147483647 h 74"/>
                    <a:gd name="T72" fmla="*/ 239611865 w 63"/>
                    <a:gd name="T73" fmla="*/ 2147483647 h 74"/>
                    <a:gd name="T74" fmla="*/ 239611865 w 63"/>
                    <a:gd name="T75" fmla="*/ 2147483647 h 74"/>
                    <a:gd name="T76" fmla="*/ 239611865 w 63"/>
                    <a:gd name="T77" fmla="*/ 2147483647 h 74"/>
                    <a:gd name="T78" fmla="*/ 239611865 w 63"/>
                    <a:gd name="T79" fmla="*/ 2147483647 h 74"/>
                    <a:gd name="T80" fmla="*/ 239611865 w 63"/>
                    <a:gd name="T81" fmla="*/ 2147483647 h 74"/>
                    <a:gd name="T82" fmla="*/ 239611865 w 63"/>
                    <a:gd name="T83" fmla="*/ 2147483647 h 74"/>
                    <a:gd name="T84" fmla="*/ 479188806 w 63"/>
                    <a:gd name="T85" fmla="*/ 2147483647 h 74"/>
                    <a:gd name="T86" fmla="*/ 479188806 w 63"/>
                    <a:gd name="T87" fmla="*/ 2147483647 h 74"/>
                    <a:gd name="T88" fmla="*/ 359384842 w 63"/>
                    <a:gd name="T89" fmla="*/ 2147483647 h 74"/>
                    <a:gd name="T90" fmla="*/ 359384842 w 63"/>
                    <a:gd name="T91" fmla="*/ 2147483647 h 74"/>
                    <a:gd name="T92" fmla="*/ 239611865 w 63"/>
                    <a:gd name="T93" fmla="*/ 2147483647 h 74"/>
                    <a:gd name="T94" fmla="*/ 239611865 w 63"/>
                    <a:gd name="T95" fmla="*/ 2147483647 h 74"/>
                    <a:gd name="T96" fmla="*/ 0 w 63"/>
                    <a:gd name="T97" fmla="*/ 2147483647 h 74"/>
                    <a:gd name="T98" fmla="*/ 0 w 63"/>
                    <a:gd name="T99" fmla="*/ 2147483647 h 74"/>
                    <a:gd name="T100" fmla="*/ 2147483647 w 63"/>
                    <a:gd name="T101" fmla="*/ 2147483647 h 74"/>
                    <a:gd name="T102" fmla="*/ 2147483647 w 63"/>
                    <a:gd name="T103" fmla="*/ 2147483647 h 74"/>
                    <a:gd name="T104" fmla="*/ 2147483647 w 63"/>
                    <a:gd name="T105" fmla="*/ 2147483647 h 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"/>
                    <a:gd name="T160" fmla="*/ 0 h 74"/>
                    <a:gd name="T161" fmla="*/ 63 w 63"/>
                    <a:gd name="T162" fmla="*/ 74 h 7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" h="74">
                      <a:moveTo>
                        <a:pt x="54" y="74"/>
                      </a:moveTo>
                      <a:lnTo>
                        <a:pt x="63" y="7"/>
                      </a:lnTo>
                      <a:lnTo>
                        <a:pt x="17" y="0"/>
                      </a:lnTo>
                      <a:lnTo>
                        <a:pt x="16" y="6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0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4"/>
                      </a:lnTo>
                      <a:lnTo>
                        <a:pt x="7" y="25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9" y="30"/>
                      </a:lnTo>
                      <a:lnTo>
                        <a:pt x="10" y="31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8" y="33"/>
                      </a:lnTo>
                      <a:lnTo>
                        <a:pt x="7" y="34"/>
                      </a:lnTo>
                      <a:lnTo>
                        <a:pt x="6" y="35"/>
                      </a:lnTo>
                      <a:lnTo>
                        <a:pt x="5" y="38"/>
                      </a:lnTo>
                      <a:lnTo>
                        <a:pt x="3" y="40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4" y="46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34" y="71"/>
                      </a:lnTo>
                      <a:lnTo>
                        <a:pt x="54" y="7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Freeform 82"/>
                <p:cNvSpPr>
                  <a:spLocks/>
                </p:cNvSpPr>
                <p:nvPr/>
              </p:nvSpPr>
              <p:spPr bwMode="auto">
                <a:xfrm>
                  <a:off x="2890" y="1700"/>
                  <a:ext cx="497" cy="426"/>
                </a:xfrm>
                <a:custGeom>
                  <a:avLst/>
                  <a:gdLst>
                    <a:gd name="T0" fmla="*/ 2147483647 w 63"/>
                    <a:gd name="T1" fmla="*/ 2147483647 h 54"/>
                    <a:gd name="T2" fmla="*/ 2147483647 w 63"/>
                    <a:gd name="T3" fmla="*/ 2147483647 h 54"/>
                    <a:gd name="T4" fmla="*/ 2147483647 w 63"/>
                    <a:gd name="T5" fmla="*/ 2147483647 h 54"/>
                    <a:gd name="T6" fmla="*/ 2147483647 w 63"/>
                    <a:gd name="T7" fmla="*/ 2147483647 h 54"/>
                    <a:gd name="T8" fmla="*/ 2147483647 w 63"/>
                    <a:gd name="T9" fmla="*/ 2147483647 h 54"/>
                    <a:gd name="T10" fmla="*/ 2147483647 w 63"/>
                    <a:gd name="T11" fmla="*/ 2147483647 h 54"/>
                    <a:gd name="T12" fmla="*/ 2147483647 w 63"/>
                    <a:gd name="T13" fmla="*/ 2147483647 h 54"/>
                    <a:gd name="T14" fmla="*/ 2147483647 w 63"/>
                    <a:gd name="T15" fmla="*/ 2147483647 h 54"/>
                    <a:gd name="T16" fmla="*/ 2147483647 w 63"/>
                    <a:gd name="T17" fmla="*/ 2147483647 h 54"/>
                    <a:gd name="T18" fmla="*/ 2147483647 w 63"/>
                    <a:gd name="T19" fmla="*/ 2147483647 h 54"/>
                    <a:gd name="T20" fmla="*/ 2147483647 w 63"/>
                    <a:gd name="T21" fmla="*/ 2147483647 h 54"/>
                    <a:gd name="T22" fmla="*/ 2147483647 w 63"/>
                    <a:gd name="T23" fmla="*/ 2147483647 h 54"/>
                    <a:gd name="T24" fmla="*/ 2147483647 w 63"/>
                    <a:gd name="T25" fmla="*/ 2147483647 h 54"/>
                    <a:gd name="T26" fmla="*/ 2147483647 w 63"/>
                    <a:gd name="T27" fmla="*/ 2147483647 h 54"/>
                    <a:gd name="T28" fmla="*/ 2147483647 w 63"/>
                    <a:gd name="T29" fmla="*/ 2147483647 h 54"/>
                    <a:gd name="T30" fmla="*/ 2147483647 w 63"/>
                    <a:gd name="T31" fmla="*/ 2147483647 h 54"/>
                    <a:gd name="T32" fmla="*/ 2147483647 w 63"/>
                    <a:gd name="T33" fmla="*/ 2147483647 h 54"/>
                    <a:gd name="T34" fmla="*/ 2147483647 w 63"/>
                    <a:gd name="T35" fmla="*/ 2147483647 h 54"/>
                    <a:gd name="T36" fmla="*/ 2147483647 w 63"/>
                    <a:gd name="T37" fmla="*/ 2147483647 h 54"/>
                    <a:gd name="T38" fmla="*/ 2147483647 w 63"/>
                    <a:gd name="T39" fmla="*/ 2147483647 h 54"/>
                    <a:gd name="T40" fmla="*/ 2147483647 w 63"/>
                    <a:gd name="T41" fmla="*/ 2147483647 h 54"/>
                    <a:gd name="T42" fmla="*/ 2147483647 w 63"/>
                    <a:gd name="T43" fmla="*/ 2147483647 h 54"/>
                    <a:gd name="T44" fmla="*/ 2147483647 w 63"/>
                    <a:gd name="T45" fmla="*/ 2147483647 h 54"/>
                    <a:gd name="T46" fmla="*/ 2147483647 w 63"/>
                    <a:gd name="T47" fmla="*/ 1770467407 h 54"/>
                    <a:gd name="T48" fmla="*/ 2147483647 w 63"/>
                    <a:gd name="T49" fmla="*/ 1424312958 h 54"/>
                    <a:gd name="T50" fmla="*/ 2147483647 w 63"/>
                    <a:gd name="T51" fmla="*/ 945120224 h 54"/>
                    <a:gd name="T52" fmla="*/ 2147483647 w 63"/>
                    <a:gd name="T53" fmla="*/ 479188806 h 54"/>
                    <a:gd name="T54" fmla="*/ 2147483647 w 63"/>
                    <a:gd name="T55" fmla="*/ 239611865 h 54"/>
                    <a:gd name="T56" fmla="*/ 0 w 63"/>
                    <a:gd name="T57" fmla="*/ 119803972 h 54"/>
                    <a:gd name="T58" fmla="*/ 239611865 w 63"/>
                    <a:gd name="T59" fmla="*/ 359384842 h 54"/>
                    <a:gd name="T60" fmla="*/ 359384842 w 63"/>
                    <a:gd name="T61" fmla="*/ 705539291 h 54"/>
                    <a:gd name="T62" fmla="*/ 479188806 w 63"/>
                    <a:gd name="T63" fmla="*/ 945120224 h 54"/>
                    <a:gd name="T64" fmla="*/ 945120224 w 63"/>
                    <a:gd name="T65" fmla="*/ 1304535998 h 54"/>
                    <a:gd name="T66" fmla="*/ 705539291 w 63"/>
                    <a:gd name="T67" fmla="*/ 1650659514 h 54"/>
                    <a:gd name="T68" fmla="*/ 945120224 w 63"/>
                    <a:gd name="T69" fmla="*/ 1770467407 h 54"/>
                    <a:gd name="T70" fmla="*/ 1184732025 w 63"/>
                    <a:gd name="T71" fmla="*/ 2129852249 h 54"/>
                    <a:gd name="T72" fmla="*/ 1304535998 w 63"/>
                    <a:gd name="T73" fmla="*/ 2129852249 h 54"/>
                    <a:gd name="T74" fmla="*/ 1304535998 w 63"/>
                    <a:gd name="T75" fmla="*/ 2147483647 h 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3"/>
                    <a:gd name="T115" fmla="*/ 0 h 54"/>
                    <a:gd name="T116" fmla="*/ 63 w 63"/>
                    <a:gd name="T117" fmla="*/ 54 h 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3" h="54">
                      <a:moveTo>
                        <a:pt x="11" y="50"/>
                      </a:moveTo>
                      <a:lnTo>
                        <a:pt x="53" y="48"/>
                      </a:lnTo>
                      <a:lnTo>
                        <a:pt x="54" y="49"/>
                      </a:lnTo>
                      <a:lnTo>
                        <a:pt x="54" y="50"/>
                      </a:lnTo>
                      <a:lnTo>
                        <a:pt x="54" y="51"/>
                      </a:lnTo>
                      <a:lnTo>
                        <a:pt x="53" y="52"/>
                      </a:lnTo>
                      <a:lnTo>
                        <a:pt x="52" y="53"/>
                      </a:lnTo>
                      <a:lnTo>
                        <a:pt x="51" y="54"/>
                      </a:lnTo>
                      <a:lnTo>
                        <a:pt x="58" y="53"/>
                      </a:lnTo>
                      <a:lnTo>
                        <a:pt x="58" y="52"/>
                      </a:lnTo>
                      <a:lnTo>
                        <a:pt x="58" y="51"/>
                      </a:lnTo>
                      <a:lnTo>
                        <a:pt x="59" y="49"/>
                      </a:lnTo>
                      <a:lnTo>
                        <a:pt x="59" y="47"/>
                      </a:lnTo>
                      <a:lnTo>
                        <a:pt x="60" y="46"/>
                      </a:lnTo>
                      <a:lnTo>
                        <a:pt x="61" y="46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3" y="42"/>
                      </a:lnTo>
                      <a:lnTo>
                        <a:pt x="62" y="41"/>
                      </a:lnTo>
                      <a:lnTo>
                        <a:pt x="61" y="41"/>
                      </a:lnTo>
                      <a:lnTo>
                        <a:pt x="59" y="38"/>
                      </a:lnTo>
                      <a:lnTo>
                        <a:pt x="59" y="37"/>
                      </a:lnTo>
                      <a:lnTo>
                        <a:pt x="59" y="36"/>
                      </a:lnTo>
                      <a:lnTo>
                        <a:pt x="58" y="34"/>
                      </a:lnTo>
                      <a:lnTo>
                        <a:pt x="55" y="31"/>
                      </a:lnTo>
                      <a:lnTo>
                        <a:pt x="54" y="31"/>
                      </a:lnTo>
                      <a:lnTo>
                        <a:pt x="51" y="29"/>
                      </a:lnTo>
                      <a:lnTo>
                        <a:pt x="50" y="28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1" y="24"/>
                      </a:lnTo>
                      <a:lnTo>
                        <a:pt x="51" y="22"/>
                      </a:lnTo>
                      <a:lnTo>
                        <a:pt x="52" y="20"/>
                      </a:lnTo>
                      <a:lnTo>
                        <a:pt x="51" y="20"/>
                      </a:lnTo>
                      <a:lnTo>
                        <a:pt x="49" y="19"/>
                      </a:lnTo>
                      <a:lnTo>
                        <a:pt x="48" y="19"/>
                      </a:lnTo>
                      <a:lnTo>
                        <a:pt x="47" y="20"/>
                      </a:lnTo>
                      <a:lnTo>
                        <a:pt x="47" y="19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2" y="12"/>
                      </a:lnTo>
                      <a:lnTo>
                        <a:pt x="39" y="9"/>
                      </a:lnTo>
                      <a:lnTo>
                        <a:pt x="39" y="8"/>
                      </a:ln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9" y="3"/>
                      </a:lnTo>
                      <a:lnTo>
                        <a:pt x="39" y="2"/>
                      </a:lnTo>
                      <a:lnTo>
                        <a:pt x="36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6" y="14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1" y="44"/>
                      </a:lnTo>
                      <a:lnTo>
                        <a:pt x="11" y="50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Freeform 83"/>
                <p:cNvSpPr>
                  <a:spLocks/>
                </p:cNvSpPr>
                <p:nvPr/>
              </p:nvSpPr>
              <p:spPr bwMode="auto">
                <a:xfrm>
                  <a:off x="3308" y="2008"/>
                  <a:ext cx="608" cy="213"/>
                </a:xfrm>
                <a:custGeom>
                  <a:avLst/>
                  <a:gdLst>
                    <a:gd name="T0" fmla="*/ 2147483647 w 77"/>
                    <a:gd name="T1" fmla="*/ 0 h 27"/>
                    <a:gd name="T2" fmla="*/ 2147483647 w 77"/>
                    <a:gd name="T3" fmla="*/ 239611865 h 27"/>
                    <a:gd name="T4" fmla="*/ 2147483647 w 77"/>
                    <a:gd name="T5" fmla="*/ 239611865 h 27"/>
                    <a:gd name="T6" fmla="*/ 2147483647 w 77"/>
                    <a:gd name="T7" fmla="*/ 705539291 h 27"/>
                    <a:gd name="T8" fmla="*/ 2147483647 w 77"/>
                    <a:gd name="T9" fmla="*/ 585735327 h 27"/>
                    <a:gd name="T10" fmla="*/ 2147483647 w 77"/>
                    <a:gd name="T11" fmla="*/ 705539291 h 27"/>
                    <a:gd name="T12" fmla="*/ 2147483647 w 77"/>
                    <a:gd name="T13" fmla="*/ 705539291 h 27"/>
                    <a:gd name="T14" fmla="*/ 2147483647 w 77"/>
                    <a:gd name="T15" fmla="*/ 825347184 h 27"/>
                    <a:gd name="T16" fmla="*/ 709907883 w 77"/>
                    <a:gd name="T17" fmla="*/ 945120224 h 27"/>
                    <a:gd name="T18" fmla="*/ 709907883 w 77"/>
                    <a:gd name="T19" fmla="*/ 1184732025 h 27"/>
                    <a:gd name="T20" fmla="*/ 589431775 w 77"/>
                    <a:gd name="T21" fmla="*/ 1424312958 h 27"/>
                    <a:gd name="T22" fmla="*/ 589431775 w 77"/>
                    <a:gd name="T23" fmla="*/ 1546041961 h 27"/>
                    <a:gd name="T24" fmla="*/ 589431775 w 77"/>
                    <a:gd name="T25" fmla="*/ 1650659514 h 27"/>
                    <a:gd name="T26" fmla="*/ 589431775 w 77"/>
                    <a:gd name="T27" fmla="*/ 1770467407 h 27"/>
                    <a:gd name="T28" fmla="*/ 589431775 w 77"/>
                    <a:gd name="T29" fmla="*/ 1890271379 h 27"/>
                    <a:gd name="T30" fmla="*/ 484240945 w 77"/>
                    <a:gd name="T31" fmla="*/ 2010048277 h 27"/>
                    <a:gd name="T32" fmla="*/ 363547244 w 77"/>
                    <a:gd name="T33" fmla="*/ 2129852249 h 27"/>
                    <a:gd name="T34" fmla="*/ 363547244 w 77"/>
                    <a:gd name="T35" fmla="*/ 2147483647 h 27"/>
                    <a:gd name="T36" fmla="*/ 120445124 w 77"/>
                    <a:gd name="T37" fmla="*/ 2147483647 h 27"/>
                    <a:gd name="T38" fmla="*/ 241169817 w 77"/>
                    <a:gd name="T39" fmla="*/ 2147483647 h 27"/>
                    <a:gd name="T40" fmla="*/ 241169817 w 77"/>
                    <a:gd name="T41" fmla="*/ 2147483647 h 27"/>
                    <a:gd name="T42" fmla="*/ 120445124 w 77"/>
                    <a:gd name="T43" fmla="*/ 2147483647 h 27"/>
                    <a:gd name="T44" fmla="*/ 0 w 77"/>
                    <a:gd name="T45" fmla="*/ 2147483647 h 27"/>
                    <a:gd name="T46" fmla="*/ 2147483647 w 77"/>
                    <a:gd name="T47" fmla="*/ 2147483647 h 27"/>
                    <a:gd name="T48" fmla="*/ 2147483647 w 77"/>
                    <a:gd name="T49" fmla="*/ 2147483647 h 27"/>
                    <a:gd name="T50" fmla="*/ 2147483647 w 77"/>
                    <a:gd name="T51" fmla="*/ 2147483647 h 27"/>
                    <a:gd name="T52" fmla="*/ 2147483647 w 77"/>
                    <a:gd name="T53" fmla="*/ 2147483647 h 27"/>
                    <a:gd name="T54" fmla="*/ 2147483647 w 77"/>
                    <a:gd name="T55" fmla="*/ 2147483647 h 27"/>
                    <a:gd name="T56" fmla="*/ 2147483647 w 77"/>
                    <a:gd name="T57" fmla="*/ 2147483647 h 27"/>
                    <a:gd name="T58" fmla="*/ 2147483647 w 77"/>
                    <a:gd name="T59" fmla="*/ 2129852249 h 27"/>
                    <a:gd name="T60" fmla="*/ 2147483647 w 77"/>
                    <a:gd name="T61" fmla="*/ 2129852249 h 27"/>
                    <a:gd name="T62" fmla="*/ 2147483647 w 77"/>
                    <a:gd name="T63" fmla="*/ 2010048277 h 27"/>
                    <a:gd name="T64" fmla="*/ 2147483647 w 77"/>
                    <a:gd name="T65" fmla="*/ 1890271379 h 27"/>
                    <a:gd name="T66" fmla="*/ 2147483647 w 77"/>
                    <a:gd name="T67" fmla="*/ 1890271379 h 27"/>
                    <a:gd name="T68" fmla="*/ 2147483647 w 77"/>
                    <a:gd name="T69" fmla="*/ 1770467407 h 27"/>
                    <a:gd name="T70" fmla="*/ 2147483647 w 77"/>
                    <a:gd name="T71" fmla="*/ 1650659514 h 27"/>
                    <a:gd name="T72" fmla="*/ 2147483647 w 77"/>
                    <a:gd name="T73" fmla="*/ 1424312958 h 27"/>
                    <a:gd name="T74" fmla="*/ 2147483647 w 77"/>
                    <a:gd name="T75" fmla="*/ 1424312958 h 27"/>
                    <a:gd name="T76" fmla="*/ 2147483647 w 77"/>
                    <a:gd name="T77" fmla="*/ 1304535998 h 27"/>
                    <a:gd name="T78" fmla="*/ 2147483647 w 77"/>
                    <a:gd name="T79" fmla="*/ 1064924196 h 27"/>
                    <a:gd name="T80" fmla="*/ 2147483647 w 77"/>
                    <a:gd name="T81" fmla="*/ 1064924196 h 27"/>
                    <a:gd name="T82" fmla="*/ 2147483647 w 77"/>
                    <a:gd name="T83" fmla="*/ 1064924196 h 27"/>
                    <a:gd name="T84" fmla="*/ 2147483647 w 77"/>
                    <a:gd name="T85" fmla="*/ 1064924196 h 27"/>
                    <a:gd name="T86" fmla="*/ 2147483647 w 77"/>
                    <a:gd name="T87" fmla="*/ 1064924196 h 27"/>
                    <a:gd name="T88" fmla="*/ 2147483647 w 77"/>
                    <a:gd name="T89" fmla="*/ 945120224 h 27"/>
                    <a:gd name="T90" fmla="*/ 2147483647 w 77"/>
                    <a:gd name="T91" fmla="*/ 945120224 h 27"/>
                    <a:gd name="T92" fmla="*/ 2147483647 w 77"/>
                    <a:gd name="T93" fmla="*/ 945120224 h 27"/>
                    <a:gd name="T94" fmla="*/ 2147483647 w 77"/>
                    <a:gd name="T95" fmla="*/ 945120224 h 27"/>
                    <a:gd name="T96" fmla="*/ 2147483647 w 77"/>
                    <a:gd name="T97" fmla="*/ 945120224 h 27"/>
                    <a:gd name="T98" fmla="*/ 2147483647 w 77"/>
                    <a:gd name="T99" fmla="*/ 825347184 h 27"/>
                    <a:gd name="T100" fmla="*/ 2147483647 w 77"/>
                    <a:gd name="T101" fmla="*/ 705539291 h 27"/>
                    <a:gd name="T102" fmla="*/ 2147483647 w 77"/>
                    <a:gd name="T103" fmla="*/ 705539291 h 27"/>
                    <a:gd name="T104" fmla="*/ 2147483647 w 77"/>
                    <a:gd name="T105" fmla="*/ 479188806 h 27"/>
                    <a:gd name="T106" fmla="*/ 2147483647 w 77"/>
                    <a:gd name="T107" fmla="*/ 359384842 h 27"/>
                    <a:gd name="T108" fmla="*/ 2147483647 w 77"/>
                    <a:gd name="T109" fmla="*/ 239611865 h 27"/>
                    <a:gd name="T110" fmla="*/ 2147483647 w 77"/>
                    <a:gd name="T111" fmla="*/ 119803972 h 27"/>
                    <a:gd name="T112" fmla="*/ 2147483647 w 77"/>
                    <a:gd name="T113" fmla="*/ 0 h 27"/>
                    <a:gd name="T114" fmla="*/ 2147483647 w 77"/>
                    <a:gd name="T115" fmla="*/ 0 h 2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7"/>
                    <a:gd name="T175" fmla="*/ 0 h 27"/>
                    <a:gd name="T176" fmla="*/ 77 w 77"/>
                    <a:gd name="T177" fmla="*/ 27 h 2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7" h="27">
                      <a:moveTo>
                        <a:pt x="77" y="0"/>
                      </a:moveTo>
                      <a:lnTo>
                        <a:pt x="61" y="2"/>
                      </a:lnTo>
                      <a:lnTo>
                        <a:pt x="22" y="6"/>
                      </a:lnTo>
                      <a:lnTo>
                        <a:pt x="21" y="5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20" y="25"/>
                      </a:lnTo>
                      <a:lnTo>
                        <a:pt x="45" y="23"/>
                      </a:lnTo>
                      <a:lnTo>
                        <a:pt x="54" y="22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8" y="16"/>
                      </a:lnTo>
                      <a:lnTo>
                        <a:pt x="60" y="15"/>
                      </a:lnTo>
                      <a:lnTo>
                        <a:pt x="62" y="14"/>
                      </a:lnTo>
                      <a:lnTo>
                        <a:pt x="64" y="12"/>
                      </a:lnTo>
                      <a:lnTo>
                        <a:pt x="65" y="12"/>
                      </a:lnTo>
                      <a:lnTo>
                        <a:pt x="66" y="11"/>
                      </a:lnTo>
                      <a:lnTo>
                        <a:pt x="66" y="9"/>
                      </a:lnTo>
                      <a:lnTo>
                        <a:pt x="67" y="9"/>
                      </a:lnTo>
                      <a:lnTo>
                        <a:pt x="68" y="9"/>
                      </a:lnTo>
                      <a:lnTo>
                        <a:pt x="69" y="8"/>
                      </a:lnTo>
                      <a:lnTo>
                        <a:pt x="70" y="8"/>
                      </a:lnTo>
                      <a:lnTo>
                        <a:pt x="71" y="7"/>
                      </a:lnTo>
                      <a:lnTo>
                        <a:pt x="72" y="6"/>
                      </a:lnTo>
                      <a:lnTo>
                        <a:pt x="74" y="6"/>
                      </a:lnTo>
                      <a:lnTo>
                        <a:pt x="75" y="4"/>
                      </a:lnTo>
                      <a:lnTo>
                        <a:pt x="77" y="3"/>
                      </a:lnTo>
                      <a:lnTo>
                        <a:pt x="77" y="2"/>
                      </a:lnTo>
                      <a:lnTo>
                        <a:pt x="77" y="1"/>
                      </a:lnTo>
                      <a:lnTo>
                        <a:pt x="77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Freeform 84"/>
                <p:cNvSpPr>
                  <a:spLocks/>
                </p:cNvSpPr>
                <p:nvPr/>
              </p:nvSpPr>
              <p:spPr bwMode="auto">
                <a:xfrm>
                  <a:off x="3940" y="1416"/>
                  <a:ext cx="426" cy="284"/>
                </a:xfrm>
                <a:custGeom>
                  <a:avLst/>
                  <a:gdLst>
                    <a:gd name="T0" fmla="*/ 1546041961 w 54"/>
                    <a:gd name="T1" fmla="*/ 2147483647 h 36"/>
                    <a:gd name="T2" fmla="*/ 2147483647 w 54"/>
                    <a:gd name="T3" fmla="*/ 2147483647 h 36"/>
                    <a:gd name="T4" fmla="*/ 2147483647 w 54"/>
                    <a:gd name="T5" fmla="*/ 2147483647 h 36"/>
                    <a:gd name="T6" fmla="*/ 2147483647 w 54"/>
                    <a:gd name="T7" fmla="*/ 2147483647 h 36"/>
                    <a:gd name="T8" fmla="*/ 2147483647 w 54"/>
                    <a:gd name="T9" fmla="*/ 2147483647 h 36"/>
                    <a:gd name="T10" fmla="*/ 2147483647 w 54"/>
                    <a:gd name="T11" fmla="*/ 2147483647 h 36"/>
                    <a:gd name="T12" fmla="*/ 2147483647 w 54"/>
                    <a:gd name="T13" fmla="*/ 2147483647 h 36"/>
                    <a:gd name="T14" fmla="*/ 2147483647 w 54"/>
                    <a:gd name="T15" fmla="*/ 2147483647 h 36"/>
                    <a:gd name="T16" fmla="*/ 2147483647 w 54"/>
                    <a:gd name="T17" fmla="*/ 2147483647 h 36"/>
                    <a:gd name="T18" fmla="*/ 2147483647 w 54"/>
                    <a:gd name="T19" fmla="*/ 2147483647 h 36"/>
                    <a:gd name="T20" fmla="*/ 2147483647 w 54"/>
                    <a:gd name="T21" fmla="*/ 2147483647 h 36"/>
                    <a:gd name="T22" fmla="*/ 2147483647 w 54"/>
                    <a:gd name="T23" fmla="*/ 2147483647 h 36"/>
                    <a:gd name="T24" fmla="*/ 2147483647 w 54"/>
                    <a:gd name="T25" fmla="*/ 2147483647 h 36"/>
                    <a:gd name="T26" fmla="*/ 2147483647 w 54"/>
                    <a:gd name="T27" fmla="*/ 2147483647 h 36"/>
                    <a:gd name="T28" fmla="*/ 2147483647 w 54"/>
                    <a:gd name="T29" fmla="*/ 2147483647 h 36"/>
                    <a:gd name="T30" fmla="*/ 2147483647 w 54"/>
                    <a:gd name="T31" fmla="*/ 2147483647 h 36"/>
                    <a:gd name="T32" fmla="*/ 2147483647 w 54"/>
                    <a:gd name="T33" fmla="*/ 2147483647 h 36"/>
                    <a:gd name="T34" fmla="*/ 2147483647 w 54"/>
                    <a:gd name="T35" fmla="*/ 2147483647 h 36"/>
                    <a:gd name="T36" fmla="*/ 2147483647 w 54"/>
                    <a:gd name="T37" fmla="*/ 2129852249 h 36"/>
                    <a:gd name="T38" fmla="*/ 2147483647 w 54"/>
                    <a:gd name="T39" fmla="*/ 2010048277 h 36"/>
                    <a:gd name="T40" fmla="*/ 2147483647 w 54"/>
                    <a:gd name="T41" fmla="*/ 2010048277 h 36"/>
                    <a:gd name="T42" fmla="*/ 2147483647 w 54"/>
                    <a:gd name="T43" fmla="*/ 2010048277 h 36"/>
                    <a:gd name="T44" fmla="*/ 2147483647 w 54"/>
                    <a:gd name="T45" fmla="*/ 1650659514 h 36"/>
                    <a:gd name="T46" fmla="*/ 2147483647 w 54"/>
                    <a:gd name="T47" fmla="*/ 1650659514 h 36"/>
                    <a:gd name="T48" fmla="*/ 2147483647 w 54"/>
                    <a:gd name="T49" fmla="*/ 1546041961 h 36"/>
                    <a:gd name="T50" fmla="*/ 2147483647 w 54"/>
                    <a:gd name="T51" fmla="*/ 1424312958 h 36"/>
                    <a:gd name="T52" fmla="*/ 2147483647 w 54"/>
                    <a:gd name="T53" fmla="*/ 1424312958 h 36"/>
                    <a:gd name="T54" fmla="*/ 2147483647 w 54"/>
                    <a:gd name="T55" fmla="*/ 1304535998 h 36"/>
                    <a:gd name="T56" fmla="*/ 2147483647 w 54"/>
                    <a:gd name="T57" fmla="*/ 1184732025 h 36"/>
                    <a:gd name="T58" fmla="*/ 2147483647 w 54"/>
                    <a:gd name="T59" fmla="*/ 1064924196 h 36"/>
                    <a:gd name="T60" fmla="*/ 2147483647 w 54"/>
                    <a:gd name="T61" fmla="*/ 945120224 h 36"/>
                    <a:gd name="T62" fmla="*/ 2147483647 w 54"/>
                    <a:gd name="T63" fmla="*/ 825347184 h 36"/>
                    <a:gd name="T64" fmla="*/ 2147483647 w 54"/>
                    <a:gd name="T65" fmla="*/ 825347184 h 36"/>
                    <a:gd name="T66" fmla="*/ 2147483647 w 54"/>
                    <a:gd name="T67" fmla="*/ 705539291 h 36"/>
                    <a:gd name="T68" fmla="*/ 2147483647 w 54"/>
                    <a:gd name="T69" fmla="*/ 705539291 h 36"/>
                    <a:gd name="T70" fmla="*/ 2147483647 w 54"/>
                    <a:gd name="T71" fmla="*/ 705539291 h 36"/>
                    <a:gd name="T72" fmla="*/ 2147483647 w 54"/>
                    <a:gd name="T73" fmla="*/ 585735327 h 36"/>
                    <a:gd name="T74" fmla="*/ 2147483647 w 54"/>
                    <a:gd name="T75" fmla="*/ 585735327 h 36"/>
                    <a:gd name="T76" fmla="*/ 2147483647 w 54"/>
                    <a:gd name="T77" fmla="*/ 239611865 h 36"/>
                    <a:gd name="T78" fmla="*/ 2147483647 w 54"/>
                    <a:gd name="T79" fmla="*/ 239611865 h 36"/>
                    <a:gd name="T80" fmla="*/ 2147483647 w 54"/>
                    <a:gd name="T81" fmla="*/ 239611865 h 36"/>
                    <a:gd name="T82" fmla="*/ 2147483647 w 54"/>
                    <a:gd name="T83" fmla="*/ 239611865 h 36"/>
                    <a:gd name="T84" fmla="*/ 2147483647 w 54"/>
                    <a:gd name="T85" fmla="*/ 239611865 h 36"/>
                    <a:gd name="T86" fmla="*/ 2147483647 w 54"/>
                    <a:gd name="T87" fmla="*/ 119803972 h 36"/>
                    <a:gd name="T88" fmla="*/ 2147483647 w 54"/>
                    <a:gd name="T89" fmla="*/ 0 h 36"/>
                    <a:gd name="T90" fmla="*/ 705539291 w 54"/>
                    <a:gd name="T91" fmla="*/ 945120224 h 36"/>
                    <a:gd name="T92" fmla="*/ 585735327 w 54"/>
                    <a:gd name="T93" fmla="*/ 585735327 h 36"/>
                    <a:gd name="T94" fmla="*/ 359384842 w 54"/>
                    <a:gd name="T95" fmla="*/ 825347184 h 36"/>
                    <a:gd name="T96" fmla="*/ 359384842 w 54"/>
                    <a:gd name="T97" fmla="*/ 825347184 h 36"/>
                    <a:gd name="T98" fmla="*/ 359384842 w 54"/>
                    <a:gd name="T99" fmla="*/ 825347184 h 36"/>
                    <a:gd name="T100" fmla="*/ 239611865 w 54"/>
                    <a:gd name="T101" fmla="*/ 825347184 h 36"/>
                    <a:gd name="T102" fmla="*/ 239611865 w 54"/>
                    <a:gd name="T103" fmla="*/ 945120224 h 36"/>
                    <a:gd name="T104" fmla="*/ 0 w 54"/>
                    <a:gd name="T105" fmla="*/ 1064924196 h 36"/>
                    <a:gd name="T106" fmla="*/ 0 w 54"/>
                    <a:gd name="T107" fmla="*/ 1184732025 h 36"/>
                    <a:gd name="T108" fmla="*/ 239611865 w 54"/>
                    <a:gd name="T109" fmla="*/ 2147483647 h 36"/>
                    <a:gd name="T110" fmla="*/ 479188806 w 54"/>
                    <a:gd name="T111" fmla="*/ 2147483647 h 36"/>
                    <a:gd name="T112" fmla="*/ 1546041961 w 54"/>
                    <a:gd name="T113" fmla="*/ 2147483647 h 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36"/>
                    <a:gd name="T173" fmla="*/ 54 w 54"/>
                    <a:gd name="T174" fmla="*/ 36 h 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36">
                      <a:moveTo>
                        <a:pt x="13" y="34"/>
                      </a:moveTo>
                      <a:lnTo>
                        <a:pt x="38" y="29"/>
                      </a:lnTo>
                      <a:lnTo>
                        <a:pt x="46" y="28"/>
                      </a:lnTo>
                      <a:lnTo>
                        <a:pt x="46" y="27"/>
                      </a:lnTo>
                      <a:lnTo>
                        <a:pt x="47" y="26"/>
                      </a:lnTo>
                      <a:lnTo>
                        <a:pt x="48" y="26"/>
                      </a:lnTo>
                      <a:lnTo>
                        <a:pt x="49" y="26"/>
                      </a:lnTo>
                      <a:lnTo>
                        <a:pt x="51" y="25"/>
                      </a:lnTo>
                      <a:lnTo>
                        <a:pt x="51" y="23"/>
                      </a:lnTo>
                      <a:lnTo>
                        <a:pt x="53" y="22"/>
                      </a:lnTo>
                      <a:lnTo>
                        <a:pt x="54" y="21"/>
                      </a:lnTo>
                      <a:lnTo>
                        <a:pt x="53" y="20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51" y="18"/>
                      </a:lnTo>
                      <a:lnTo>
                        <a:pt x="50" y="17"/>
                      </a:lnTo>
                      <a:lnTo>
                        <a:pt x="49" y="17"/>
                      </a:lnTo>
                      <a:lnTo>
                        <a:pt x="49" y="14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9" y="11"/>
                      </a:lnTo>
                      <a:lnTo>
                        <a:pt x="50" y="10"/>
                      </a:lnTo>
                      <a:lnTo>
                        <a:pt x="50" y="9"/>
                      </a:lnTo>
                      <a:lnTo>
                        <a:pt x="50" y="8"/>
                      </a:lnTo>
                      <a:lnTo>
                        <a:pt x="51" y="7"/>
                      </a:lnTo>
                      <a:lnTo>
                        <a:pt x="50" y="6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5" y="1"/>
                      </a:lnTo>
                      <a:lnTo>
                        <a:pt x="44" y="0"/>
                      </a:ln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13" y="3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Freeform 85"/>
                <p:cNvSpPr>
                  <a:spLocks/>
                </p:cNvSpPr>
                <p:nvPr/>
              </p:nvSpPr>
              <p:spPr bwMode="auto">
                <a:xfrm>
                  <a:off x="3545" y="2537"/>
                  <a:ext cx="671" cy="505"/>
                </a:xfrm>
                <a:custGeom>
                  <a:avLst/>
                  <a:gdLst>
                    <a:gd name="T0" fmla="*/ 0 w 85"/>
                    <a:gd name="T1" fmla="*/ 2147483647 h 64"/>
                    <a:gd name="T2" fmla="*/ 0 w 85"/>
                    <a:gd name="T3" fmla="*/ 2147483647 h 64"/>
                    <a:gd name="T4" fmla="*/ 2147483647 w 85"/>
                    <a:gd name="T5" fmla="*/ 2147483647 h 64"/>
                    <a:gd name="T6" fmla="*/ 2147483647 w 85"/>
                    <a:gd name="T7" fmla="*/ 2147483647 h 64"/>
                    <a:gd name="T8" fmla="*/ 2147483647 w 85"/>
                    <a:gd name="T9" fmla="*/ 2147483647 h 64"/>
                    <a:gd name="T10" fmla="*/ 2147483647 w 85"/>
                    <a:gd name="T11" fmla="*/ 2147483647 h 64"/>
                    <a:gd name="T12" fmla="*/ 2147483647 w 85"/>
                    <a:gd name="T13" fmla="*/ 2147483647 h 64"/>
                    <a:gd name="T14" fmla="*/ 2147483647 w 85"/>
                    <a:gd name="T15" fmla="*/ 2147483647 h 64"/>
                    <a:gd name="T16" fmla="*/ 2147483647 w 85"/>
                    <a:gd name="T17" fmla="*/ 2147483647 h 64"/>
                    <a:gd name="T18" fmla="*/ 2147483647 w 85"/>
                    <a:gd name="T19" fmla="*/ 2147483647 h 64"/>
                    <a:gd name="T20" fmla="*/ 2147483647 w 85"/>
                    <a:gd name="T21" fmla="*/ 2147483647 h 64"/>
                    <a:gd name="T22" fmla="*/ 2147483647 w 85"/>
                    <a:gd name="T23" fmla="*/ 2147483647 h 64"/>
                    <a:gd name="T24" fmla="*/ 2147483647 w 85"/>
                    <a:gd name="T25" fmla="*/ 2147483647 h 64"/>
                    <a:gd name="T26" fmla="*/ 2147483647 w 85"/>
                    <a:gd name="T27" fmla="*/ 2147483647 h 64"/>
                    <a:gd name="T28" fmla="*/ 2147483647 w 85"/>
                    <a:gd name="T29" fmla="*/ 2147483647 h 64"/>
                    <a:gd name="T30" fmla="*/ 2147483647 w 85"/>
                    <a:gd name="T31" fmla="*/ 2147483647 h 64"/>
                    <a:gd name="T32" fmla="*/ 2147483647 w 85"/>
                    <a:gd name="T33" fmla="*/ 2147483647 h 64"/>
                    <a:gd name="T34" fmla="*/ 2147483647 w 85"/>
                    <a:gd name="T35" fmla="*/ 2147483647 h 64"/>
                    <a:gd name="T36" fmla="*/ 2147483647 w 85"/>
                    <a:gd name="T37" fmla="*/ 2147483647 h 64"/>
                    <a:gd name="T38" fmla="*/ 2147483647 w 85"/>
                    <a:gd name="T39" fmla="*/ 2147483647 h 64"/>
                    <a:gd name="T40" fmla="*/ 2147483647 w 85"/>
                    <a:gd name="T41" fmla="*/ 2147483647 h 64"/>
                    <a:gd name="T42" fmla="*/ 2147483647 w 85"/>
                    <a:gd name="T43" fmla="*/ 2147483647 h 64"/>
                    <a:gd name="T44" fmla="*/ 2147483647 w 85"/>
                    <a:gd name="T45" fmla="*/ 2147483647 h 64"/>
                    <a:gd name="T46" fmla="*/ 2147483647 w 85"/>
                    <a:gd name="T47" fmla="*/ 2147483647 h 64"/>
                    <a:gd name="T48" fmla="*/ 2147483647 w 85"/>
                    <a:gd name="T49" fmla="*/ 2147483647 h 64"/>
                    <a:gd name="T50" fmla="*/ 2147483647 w 85"/>
                    <a:gd name="T51" fmla="*/ 2147483647 h 64"/>
                    <a:gd name="T52" fmla="*/ 2147483647 w 85"/>
                    <a:gd name="T53" fmla="*/ 2147483647 h 64"/>
                    <a:gd name="T54" fmla="*/ 2147483647 w 85"/>
                    <a:gd name="T55" fmla="*/ 2147483647 h 64"/>
                    <a:gd name="T56" fmla="*/ 2147483647 w 85"/>
                    <a:gd name="T57" fmla="*/ 2147483647 h 64"/>
                    <a:gd name="T58" fmla="*/ 2147483647 w 85"/>
                    <a:gd name="T59" fmla="*/ 2147483647 h 64"/>
                    <a:gd name="T60" fmla="*/ 2147483647 w 85"/>
                    <a:gd name="T61" fmla="*/ 2147483647 h 64"/>
                    <a:gd name="T62" fmla="*/ 2147483647 w 85"/>
                    <a:gd name="T63" fmla="*/ 2147483647 h 64"/>
                    <a:gd name="T64" fmla="*/ 2147483647 w 85"/>
                    <a:gd name="T65" fmla="*/ 2147483647 h 64"/>
                    <a:gd name="T66" fmla="*/ 2147483647 w 85"/>
                    <a:gd name="T67" fmla="*/ 2147483647 h 64"/>
                    <a:gd name="T68" fmla="*/ 2147483647 w 85"/>
                    <a:gd name="T69" fmla="*/ 2147483647 h 64"/>
                    <a:gd name="T70" fmla="*/ 2147483647 w 85"/>
                    <a:gd name="T71" fmla="*/ 2147483647 h 64"/>
                    <a:gd name="T72" fmla="*/ 2147483647 w 85"/>
                    <a:gd name="T73" fmla="*/ 2147483647 h 64"/>
                    <a:gd name="T74" fmla="*/ 2147483647 w 85"/>
                    <a:gd name="T75" fmla="*/ 2147483647 h 64"/>
                    <a:gd name="T76" fmla="*/ 2147483647 w 85"/>
                    <a:gd name="T77" fmla="*/ 2147483647 h 64"/>
                    <a:gd name="T78" fmla="*/ 2147483647 w 85"/>
                    <a:gd name="T79" fmla="*/ 2147483647 h 64"/>
                    <a:gd name="T80" fmla="*/ 2147483647 w 85"/>
                    <a:gd name="T81" fmla="*/ 2147483647 h 64"/>
                    <a:gd name="T82" fmla="*/ 2147483647 w 85"/>
                    <a:gd name="T83" fmla="*/ 2147483647 h 64"/>
                    <a:gd name="T84" fmla="*/ 2147483647 w 85"/>
                    <a:gd name="T85" fmla="*/ 2147483647 h 64"/>
                    <a:gd name="T86" fmla="*/ 2147483647 w 85"/>
                    <a:gd name="T87" fmla="*/ 2147483647 h 64"/>
                    <a:gd name="T88" fmla="*/ 2147483647 w 85"/>
                    <a:gd name="T89" fmla="*/ 2147483647 h 64"/>
                    <a:gd name="T90" fmla="*/ 2147483647 w 85"/>
                    <a:gd name="T91" fmla="*/ 2147483647 h 64"/>
                    <a:gd name="T92" fmla="*/ 2147483647 w 85"/>
                    <a:gd name="T93" fmla="*/ 2147483647 h 64"/>
                    <a:gd name="T94" fmla="*/ 2147483647 w 85"/>
                    <a:gd name="T95" fmla="*/ 2147483647 h 64"/>
                    <a:gd name="T96" fmla="*/ 2147483647 w 85"/>
                    <a:gd name="T97" fmla="*/ 2147483647 h 64"/>
                    <a:gd name="T98" fmla="*/ 2147483647 w 85"/>
                    <a:gd name="T99" fmla="*/ 2147483647 h 64"/>
                    <a:gd name="T100" fmla="*/ 2147483647 w 85"/>
                    <a:gd name="T101" fmla="*/ 2147483647 h 64"/>
                    <a:gd name="T102" fmla="*/ 2147483647 w 85"/>
                    <a:gd name="T103" fmla="*/ 2147483647 h 64"/>
                    <a:gd name="T104" fmla="*/ 2147483647 w 85"/>
                    <a:gd name="T105" fmla="*/ 2147483647 h 64"/>
                    <a:gd name="T106" fmla="*/ 2147483647 w 85"/>
                    <a:gd name="T107" fmla="*/ 2147483647 h 64"/>
                    <a:gd name="T108" fmla="*/ 2147483647 w 85"/>
                    <a:gd name="T109" fmla="*/ 2147483647 h 64"/>
                    <a:gd name="T110" fmla="*/ 2147483647 w 85"/>
                    <a:gd name="T111" fmla="*/ 2147483647 h 64"/>
                    <a:gd name="T112" fmla="*/ 2147483647 w 85"/>
                    <a:gd name="T113" fmla="*/ 2147483647 h 64"/>
                    <a:gd name="T114" fmla="*/ 2147483647 w 85"/>
                    <a:gd name="T115" fmla="*/ 2147483647 h 64"/>
                    <a:gd name="T116" fmla="*/ 2147483647 w 85"/>
                    <a:gd name="T117" fmla="*/ 2147483647 h 64"/>
                    <a:gd name="T118" fmla="*/ 2147483647 w 85"/>
                    <a:gd name="T119" fmla="*/ 2147483647 h 6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64"/>
                    <a:gd name="T182" fmla="*/ 85 w 85"/>
                    <a:gd name="T183" fmla="*/ 64 h 6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64">
                      <a:moveTo>
                        <a:pt x="26" y="2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4" y="12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7" y="12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1" y="13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4" y="16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4" y="17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29" y="17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8" y="12"/>
                      </a:lnTo>
                      <a:lnTo>
                        <a:pt x="42" y="14"/>
                      </a:lnTo>
                      <a:lnTo>
                        <a:pt x="42" y="15"/>
                      </a:lnTo>
                      <a:lnTo>
                        <a:pt x="44" y="16"/>
                      </a:lnTo>
                      <a:lnTo>
                        <a:pt x="45" y="17"/>
                      </a:lnTo>
                      <a:lnTo>
                        <a:pt x="48" y="19"/>
                      </a:lnTo>
                      <a:lnTo>
                        <a:pt x="48" y="20"/>
                      </a:lnTo>
                      <a:lnTo>
                        <a:pt x="49" y="21"/>
                      </a:lnTo>
                      <a:lnTo>
                        <a:pt x="51" y="21"/>
                      </a:lnTo>
                      <a:lnTo>
                        <a:pt x="53" y="23"/>
                      </a:lnTo>
                      <a:lnTo>
                        <a:pt x="53" y="24"/>
                      </a:lnTo>
                      <a:lnTo>
                        <a:pt x="54" y="27"/>
                      </a:lnTo>
                      <a:lnTo>
                        <a:pt x="53" y="30"/>
                      </a:lnTo>
                      <a:lnTo>
                        <a:pt x="53" y="33"/>
                      </a:lnTo>
                      <a:lnTo>
                        <a:pt x="53" y="36"/>
                      </a:lnTo>
                      <a:lnTo>
                        <a:pt x="55" y="38"/>
                      </a:lnTo>
                      <a:lnTo>
                        <a:pt x="56" y="37"/>
                      </a:lnTo>
                      <a:lnTo>
                        <a:pt x="55" y="36"/>
                      </a:lnTo>
                      <a:lnTo>
                        <a:pt x="54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6" y="36"/>
                      </a:lnTo>
                      <a:lnTo>
                        <a:pt x="57" y="35"/>
                      </a:lnTo>
                      <a:lnTo>
                        <a:pt x="58" y="35"/>
                      </a:lnTo>
                      <a:lnTo>
                        <a:pt x="58" y="36"/>
                      </a:lnTo>
                      <a:lnTo>
                        <a:pt x="57" y="36"/>
                      </a:lnTo>
                      <a:lnTo>
                        <a:pt x="57" y="37"/>
                      </a:lnTo>
                      <a:lnTo>
                        <a:pt x="56" y="39"/>
                      </a:lnTo>
                      <a:lnTo>
                        <a:pt x="55" y="40"/>
                      </a:lnTo>
                      <a:lnTo>
                        <a:pt x="56" y="41"/>
                      </a:lnTo>
                      <a:lnTo>
                        <a:pt x="57" y="42"/>
                      </a:lnTo>
                      <a:lnTo>
                        <a:pt x="59" y="46"/>
                      </a:lnTo>
                      <a:lnTo>
                        <a:pt x="61" y="47"/>
                      </a:lnTo>
                      <a:lnTo>
                        <a:pt x="62" y="46"/>
                      </a:lnTo>
                      <a:lnTo>
                        <a:pt x="63" y="48"/>
                      </a:lnTo>
                      <a:lnTo>
                        <a:pt x="64" y="50"/>
                      </a:lnTo>
                      <a:lnTo>
                        <a:pt x="65" y="51"/>
                      </a:lnTo>
                      <a:lnTo>
                        <a:pt x="66" y="51"/>
                      </a:lnTo>
                      <a:lnTo>
                        <a:pt x="68" y="56"/>
                      </a:lnTo>
                      <a:lnTo>
                        <a:pt x="68" y="57"/>
                      </a:lnTo>
                      <a:lnTo>
                        <a:pt x="71" y="57"/>
                      </a:lnTo>
                      <a:lnTo>
                        <a:pt x="72" y="58"/>
                      </a:lnTo>
                      <a:lnTo>
                        <a:pt x="75" y="61"/>
                      </a:lnTo>
                      <a:lnTo>
                        <a:pt x="76" y="62"/>
                      </a:lnTo>
                      <a:lnTo>
                        <a:pt x="77" y="62"/>
                      </a:lnTo>
                      <a:lnTo>
                        <a:pt x="77" y="63"/>
                      </a:lnTo>
                      <a:lnTo>
                        <a:pt x="76" y="63"/>
                      </a:lnTo>
                      <a:lnTo>
                        <a:pt x="75" y="63"/>
                      </a:lnTo>
                      <a:lnTo>
                        <a:pt x="75" y="64"/>
                      </a:lnTo>
                      <a:lnTo>
                        <a:pt x="76" y="64"/>
                      </a:lnTo>
                      <a:lnTo>
                        <a:pt x="77" y="64"/>
                      </a:lnTo>
                      <a:lnTo>
                        <a:pt x="78" y="64"/>
                      </a:lnTo>
                      <a:lnTo>
                        <a:pt x="79" y="64"/>
                      </a:lnTo>
                      <a:lnTo>
                        <a:pt x="83" y="62"/>
                      </a:lnTo>
                      <a:lnTo>
                        <a:pt x="84" y="61"/>
                      </a:lnTo>
                      <a:lnTo>
                        <a:pt x="84" y="60"/>
                      </a:lnTo>
                      <a:lnTo>
                        <a:pt x="84" y="58"/>
                      </a:lnTo>
                      <a:lnTo>
                        <a:pt x="84" y="57"/>
                      </a:lnTo>
                      <a:lnTo>
                        <a:pt x="84" y="55"/>
                      </a:lnTo>
                      <a:lnTo>
                        <a:pt x="85" y="55"/>
                      </a:lnTo>
                      <a:lnTo>
                        <a:pt x="84" y="51"/>
                      </a:lnTo>
                      <a:lnTo>
                        <a:pt x="85" y="49"/>
                      </a:lnTo>
                      <a:lnTo>
                        <a:pt x="84" y="45"/>
                      </a:lnTo>
                      <a:lnTo>
                        <a:pt x="84" y="42"/>
                      </a:lnTo>
                      <a:lnTo>
                        <a:pt x="83" y="41"/>
                      </a:lnTo>
                      <a:lnTo>
                        <a:pt x="80" y="37"/>
                      </a:lnTo>
                      <a:lnTo>
                        <a:pt x="78" y="33"/>
                      </a:lnTo>
                      <a:lnTo>
                        <a:pt x="76" y="30"/>
                      </a:lnTo>
                      <a:lnTo>
                        <a:pt x="76" y="29"/>
                      </a:lnTo>
                      <a:lnTo>
                        <a:pt x="75" y="28"/>
                      </a:lnTo>
                      <a:lnTo>
                        <a:pt x="75" y="27"/>
                      </a:lnTo>
                      <a:lnTo>
                        <a:pt x="76" y="26"/>
                      </a:lnTo>
                      <a:lnTo>
                        <a:pt x="73" y="22"/>
                      </a:lnTo>
                      <a:lnTo>
                        <a:pt x="71" y="20"/>
                      </a:lnTo>
                      <a:lnTo>
                        <a:pt x="70" y="19"/>
                      </a:lnTo>
                      <a:lnTo>
                        <a:pt x="68" y="16"/>
                      </a:lnTo>
                      <a:lnTo>
                        <a:pt x="66" y="12"/>
                      </a:lnTo>
                      <a:lnTo>
                        <a:pt x="65" y="9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3" y="4"/>
                      </a:lnTo>
                      <a:lnTo>
                        <a:pt x="62" y="2"/>
                      </a:lnTo>
                      <a:lnTo>
                        <a:pt x="62" y="1"/>
                      </a:lnTo>
                      <a:lnTo>
                        <a:pt x="61" y="1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7" y="1"/>
                      </a:lnTo>
                      <a:lnTo>
                        <a:pt x="56" y="1"/>
                      </a:lnTo>
                      <a:lnTo>
                        <a:pt x="56" y="2"/>
                      </a:lnTo>
                      <a:lnTo>
                        <a:pt x="57" y="4"/>
                      </a:lnTo>
                      <a:lnTo>
                        <a:pt x="57" y="6"/>
                      </a:lnTo>
                      <a:lnTo>
                        <a:pt x="55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28" y="5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6" y="3"/>
                      </a:lnTo>
                      <a:lnTo>
                        <a:pt x="26" y="2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Freeform 86"/>
                <p:cNvSpPr>
                  <a:spLocks/>
                </p:cNvSpPr>
                <p:nvPr/>
              </p:nvSpPr>
              <p:spPr bwMode="auto">
                <a:xfrm>
                  <a:off x="4042" y="1637"/>
                  <a:ext cx="340" cy="158"/>
                </a:xfrm>
                <a:custGeom>
                  <a:avLst/>
                  <a:gdLst>
                    <a:gd name="T0" fmla="*/ 2147483647 w 43"/>
                    <a:gd name="T1" fmla="*/ 2147483647 h 20"/>
                    <a:gd name="T2" fmla="*/ 2147483647 w 43"/>
                    <a:gd name="T3" fmla="*/ 2147483647 h 20"/>
                    <a:gd name="T4" fmla="*/ 2147483647 w 43"/>
                    <a:gd name="T5" fmla="*/ 2147483647 h 20"/>
                    <a:gd name="T6" fmla="*/ 2147483647 w 43"/>
                    <a:gd name="T7" fmla="*/ 2147483647 h 20"/>
                    <a:gd name="T8" fmla="*/ 2147483647 w 43"/>
                    <a:gd name="T9" fmla="*/ 2147483647 h 20"/>
                    <a:gd name="T10" fmla="*/ 2147483647 w 43"/>
                    <a:gd name="T11" fmla="*/ 2147483647 h 20"/>
                    <a:gd name="T12" fmla="*/ 2147483647 w 43"/>
                    <a:gd name="T13" fmla="*/ 2147483647 h 20"/>
                    <a:gd name="T14" fmla="*/ 2147483647 w 43"/>
                    <a:gd name="T15" fmla="*/ 2147483647 h 20"/>
                    <a:gd name="T16" fmla="*/ 2147483647 w 43"/>
                    <a:gd name="T17" fmla="*/ 2147483647 h 20"/>
                    <a:gd name="T18" fmla="*/ 2147483647 w 43"/>
                    <a:gd name="T19" fmla="*/ 2147483647 h 20"/>
                    <a:gd name="T20" fmla="*/ 2147483647 w 43"/>
                    <a:gd name="T21" fmla="*/ 2147483647 h 20"/>
                    <a:gd name="T22" fmla="*/ 2147483647 w 43"/>
                    <a:gd name="T23" fmla="*/ 2147483647 h 20"/>
                    <a:gd name="T24" fmla="*/ 2147483647 w 43"/>
                    <a:gd name="T25" fmla="*/ 2147483647 h 20"/>
                    <a:gd name="T26" fmla="*/ 2147483647 w 43"/>
                    <a:gd name="T27" fmla="*/ 2147483647 h 20"/>
                    <a:gd name="T28" fmla="*/ 2147483647 w 43"/>
                    <a:gd name="T29" fmla="*/ 2147483647 h 20"/>
                    <a:gd name="T30" fmla="*/ 2147483647 w 43"/>
                    <a:gd name="T31" fmla="*/ 2147483647 h 20"/>
                    <a:gd name="T32" fmla="*/ 2147483647 w 43"/>
                    <a:gd name="T33" fmla="*/ 2147483647 h 20"/>
                    <a:gd name="T34" fmla="*/ 2147483647 w 43"/>
                    <a:gd name="T35" fmla="*/ 2147483647 h 20"/>
                    <a:gd name="T36" fmla="*/ 2147483647 w 43"/>
                    <a:gd name="T37" fmla="*/ 2147483647 h 20"/>
                    <a:gd name="T38" fmla="*/ 2147483647 w 43"/>
                    <a:gd name="T39" fmla="*/ 2147483647 h 20"/>
                    <a:gd name="T40" fmla="*/ 2147483647 w 43"/>
                    <a:gd name="T41" fmla="*/ 2147483647 h 20"/>
                    <a:gd name="T42" fmla="*/ 2147483647 w 43"/>
                    <a:gd name="T43" fmla="*/ 2147483647 h 20"/>
                    <a:gd name="T44" fmla="*/ 2147483647 w 43"/>
                    <a:gd name="T45" fmla="*/ 2147483647 h 20"/>
                    <a:gd name="T46" fmla="*/ 2147483647 w 43"/>
                    <a:gd name="T47" fmla="*/ 2147483647 h 20"/>
                    <a:gd name="T48" fmla="*/ 2147483647 w 43"/>
                    <a:gd name="T49" fmla="*/ 2147483647 h 20"/>
                    <a:gd name="T50" fmla="*/ 2147483647 w 43"/>
                    <a:gd name="T51" fmla="*/ 2147483647 h 20"/>
                    <a:gd name="T52" fmla="*/ 2147483647 w 43"/>
                    <a:gd name="T53" fmla="*/ 2147483647 h 20"/>
                    <a:gd name="T54" fmla="*/ 2147483647 w 43"/>
                    <a:gd name="T55" fmla="*/ 2147483647 h 20"/>
                    <a:gd name="T56" fmla="*/ 2147483647 w 43"/>
                    <a:gd name="T57" fmla="*/ 2147483647 h 20"/>
                    <a:gd name="T58" fmla="*/ 2147483647 w 43"/>
                    <a:gd name="T59" fmla="*/ 2147483647 h 20"/>
                    <a:gd name="T60" fmla="*/ 2147483647 w 43"/>
                    <a:gd name="T61" fmla="*/ 2147483647 h 20"/>
                    <a:gd name="T62" fmla="*/ 2147483647 w 43"/>
                    <a:gd name="T63" fmla="*/ 2147483647 h 20"/>
                    <a:gd name="T64" fmla="*/ 2147483647 w 43"/>
                    <a:gd name="T65" fmla="*/ 2147483647 h 20"/>
                    <a:gd name="T66" fmla="*/ 2147483647 w 43"/>
                    <a:gd name="T67" fmla="*/ 2147483647 h 20"/>
                    <a:gd name="T68" fmla="*/ 2147483647 w 43"/>
                    <a:gd name="T69" fmla="*/ 2147483647 h 20"/>
                    <a:gd name="T70" fmla="*/ 2147483647 w 43"/>
                    <a:gd name="T71" fmla="*/ 2147483647 h 20"/>
                    <a:gd name="T72" fmla="*/ 2147483647 w 43"/>
                    <a:gd name="T73" fmla="*/ 2147483647 h 20"/>
                    <a:gd name="T74" fmla="*/ 2147483647 w 43"/>
                    <a:gd name="T75" fmla="*/ 2147483647 h 20"/>
                    <a:gd name="T76" fmla="*/ 2147483647 w 43"/>
                    <a:gd name="T77" fmla="*/ 2147483647 h 20"/>
                    <a:gd name="T78" fmla="*/ 2147483647 w 43"/>
                    <a:gd name="T79" fmla="*/ 2147483647 h 20"/>
                    <a:gd name="T80" fmla="*/ 2147483647 w 43"/>
                    <a:gd name="T81" fmla="*/ 2147483647 h 20"/>
                    <a:gd name="T82" fmla="*/ 2147483647 w 43"/>
                    <a:gd name="T83" fmla="*/ 2147483647 h 20"/>
                    <a:gd name="T84" fmla="*/ 2147483647 w 43"/>
                    <a:gd name="T85" fmla="*/ 2147483647 h 20"/>
                    <a:gd name="T86" fmla="*/ 2147483647 w 43"/>
                    <a:gd name="T87" fmla="*/ 2147483647 h 20"/>
                    <a:gd name="T88" fmla="*/ 2147483647 w 43"/>
                    <a:gd name="T89" fmla="*/ 2147483647 h 20"/>
                    <a:gd name="T90" fmla="*/ 2147483647 w 43"/>
                    <a:gd name="T91" fmla="*/ 2147483647 h 20"/>
                    <a:gd name="T92" fmla="*/ 2147483647 w 43"/>
                    <a:gd name="T93" fmla="*/ 2147483647 h 20"/>
                    <a:gd name="T94" fmla="*/ 2147483647 w 43"/>
                    <a:gd name="T95" fmla="*/ 2147483647 h 20"/>
                    <a:gd name="T96" fmla="*/ 2147483647 w 43"/>
                    <a:gd name="T97" fmla="*/ 2147483647 h 20"/>
                    <a:gd name="T98" fmla="*/ 2147483647 w 43"/>
                    <a:gd name="T99" fmla="*/ 2147483647 h 20"/>
                    <a:gd name="T100" fmla="*/ 2147483647 w 43"/>
                    <a:gd name="T101" fmla="*/ 2147483647 h 20"/>
                    <a:gd name="T102" fmla="*/ 2147483647 w 43"/>
                    <a:gd name="T103" fmla="*/ 2147483647 h 20"/>
                    <a:gd name="T104" fmla="*/ 2147483647 w 43"/>
                    <a:gd name="T105" fmla="*/ 0 h 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3"/>
                    <a:gd name="T160" fmla="*/ 0 h 20"/>
                    <a:gd name="T161" fmla="*/ 43 w 43"/>
                    <a:gd name="T162" fmla="*/ 20 h 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3" h="20">
                      <a:moveTo>
                        <a:pt x="33" y="0"/>
                      </a:moveTo>
                      <a:lnTo>
                        <a:pt x="25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6" y="6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3"/>
                      </a:ln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18"/>
                      </a:lnTo>
                      <a:lnTo>
                        <a:pt x="26" y="19"/>
                      </a:lnTo>
                      <a:lnTo>
                        <a:pt x="27" y="19"/>
                      </a:lnTo>
                      <a:lnTo>
                        <a:pt x="28" y="19"/>
                      </a:lnTo>
                      <a:lnTo>
                        <a:pt x="29" y="19"/>
                      </a:lnTo>
                      <a:lnTo>
                        <a:pt x="31" y="20"/>
                      </a:lnTo>
                      <a:lnTo>
                        <a:pt x="32" y="20"/>
                      </a:lnTo>
                      <a:lnTo>
                        <a:pt x="33" y="20"/>
                      </a:lnTo>
                      <a:lnTo>
                        <a:pt x="32" y="19"/>
                      </a:lnTo>
                      <a:lnTo>
                        <a:pt x="31" y="18"/>
                      </a:lnTo>
                      <a:lnTo>
                        <a:pt x="30" y="18"/>
                      </a:lnTo>
                      <a:lnTo>
                        <a:pt x="30" y="17"/>
                      </a:lnTo>
                      <a:lnTo>
                        <a:pt x="31" y="17"/>
                      </a:lnTo>
                      <a:lnTo>
                        <a:pt x="30" y="16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8" y="12"/>
                      </a:lnTo>
                      <a:lnTo>
                        <a:pt x="28" y="11"/>
                      </a:lnTo>
                      <a:lnTo>
                        <a:pt x="29" y="9"/>
                      </a:lnTo>
                      <a:lnTo>
                        <a:pt x="29" y="8"/>
                      </a:lnTo>
                      <a:lnTo>
                        <a:pt x="28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2" y="4"/>
                      </a:lnTo>
                      <a:lnTo>
                        <a:pt x="31" y="5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1" y="8"/>
                      </a:lnTo>
                      <a:lnTo>
                        <a:pt x="32" y="11"/>
                      </a:lnTo>
                      <a:lnTo>
                        <a:pt x="31" y="12"/>
                      </a:lnTo>
                      <a:lnTo>
                        <a:pt x="32" y="13"/>
                      </a:lnTo>
                      <a:lnTo>
                        <a:pt x="32" y="14"/>
                      </a:lnTo>
                      <a:lnTo>
                        <a:pt x="32" y="15"/>
                      </a:lnTo>
                      <a:lnTo>
                        <a:pt x="33" y="16"/>
                      </a:lnTo>
                      <a:lnTo>
                        <a:pt x="34" y="17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6" y="18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8" y="20"/>
                      </a:lnTo>
                      <a:lnTo>
                        <a:pt x="39" y="20"/>
                      </a:lnTo>
                      <a:lnTo>
                        <a:pt x="42" y="19"/>
                      </a:lnTo>
                      <a:lnTo>
                        <a:pt x="42" y="18"/>
                      </a:lnTo>
                      <a:lnTo>
                        <a:pt x="42" y="17"/>
                      </a:lnTo>
                      <a:lnTo>
                        <a:pt x="43" y="13"/>
                      </a:lnTo>
                      <a:lnTo>
                        <a:pt x="37" y="14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Freeform 87"/>
                <p:cNvSpPr>
                  <a:spLocks/>
                </p:cNvSpPr>
                <p:nvPr/>
              </p:nvSpPr>
              <p:spPr bwMode="auto">
                <a:xfrm>
                  <a:off x="4303" y="1621"/>
                  <a:ext cx="79" cy="119"/>
                </a:xfrm>
                <a:custGeom>
                  <a:avLst/>
                  <a:gdLst>
                    <a:gd name="T0" fmla="*/ 1198420038 w 10"/>
                    <a:gd name="T1" fmla="*/ 1105289448 h 16"/>
                    <a:gd name="T2" fmla="*/ 1198420038 w 10"/>
                    <a:gd name="T3" fmla="*/ 1029801642 h 16"/>
                    <a:gd name="T4" fmla="*/ 1077371095 w 10"/>
                    <a:gd name="T5" fmla="*/ 880007246 h 16"/>
                    <a:gd name="T6" fmla="*/ 956318163 w 10"/>
                    <a:gd name="T7" fmla="*/ 814488449 h 16"/>
                    <a:gd name="T8" fmla="*/ 712494593 w 10"/>
                    <a:gd name="T9" fmla="*/ 740181807 h 16"/>
                    <a:gd name="T10" fmla="*/ 712494593 w 10"/>
                    <a:gd name="T11" fmla="*/ 664693994 h 16"/>
                    <a:gd name="T12" fmla="*/ 606733296 w 10"/>
                    <a:gd name="T13" fmla="*/ 664693994 h 16"/>
                    <a:gd name="T14" fmla="*/ 485929379 w 10"/>
                    <a:gd name="T15" fmla="*/ 440595841 h 16"/>
                    <a:gd name="T16" fmla="*/ 485929379 w 10"/>
                    <a:gd name="T17" fmla="*/ 365108028 h 16"/>
                    <a:gd name="T18" fmla="*/ 364876447 w 10"/>
                    <a:gd name="T19" fmla="*/ 299585966 h 16"/>
                    <a:gd name="T20" fmla="*/ 241887864 w 10"/>
                    <a:gd name="T21" fmla="*/ 299585966 h 16"/>
                    <a:gd name="T22" fmla="*/ 241887864 w 10"/>
                    <a:gd name="T23" fmla="*/ 225282649 h 16"/>
                    <a:gd name="T24" fmla="*/ 241887864 w 10"/>
                    <a:gd name="T25" fmla="*/ 225282649 h 16"/>
                    <a:gd name="T26" fmla="*/ 241887864 w 10"/>
                    <a:gd name="T27" fmla="*/ 149794448 h 16"/>
                    <a:gd name="T28" fmla="*/ 364876447 w 10"/>
                    <a:gd name="T29" fmla="*/ 0 h 16"/>
                    <a:gd name="T30" fmla="*/ 241887864 w 10"/>
                    <a:gd name="T31" fmla="*/ 0 h 16"/>
                    <a:gd name="T32" fmla="*/ 121052932 w 10"/>
                    <a:gd name="T33" fmla="*/ 0 h 16"/>
                    <a:gd name="T34" fmla="*/ 0 w 10"/>
                    <a:gd name="T35" fmla="*/ 75487814 h 16"/>
                    <a:gd name="T36" fmla="*/ 0 w 10"/>
                    <a:gd name="T37" fmla="*/ 149794448 h 16"/>
                    <a:gd name="T38" fmla="*/ 0 w 10"/>
                    <a:gd name="T39" fmla="*/ 149794448 h 16"/>
                    <a:gd name="T40" fmla="*/ 0 w 10"/>
                    <a:gd name="T41" fmla="*/ 149794448 h 16"/>
                    <a:gd name="T42" fmla="*/ 485929379 w 10"/>
                    <a:gd name="T43" fmla="*/ 1179596477 h 16"/>
                    <a:gd name="T44" fmla="*/ 1198420038 w 10"/>
                    <a:gd name="T45" fmla="*/ 1105289448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"/>
                    <a:gd name="T70" fmla="*/ 0 h 16"/>
                    <a:gd name="T71" fmla="*/ 10 w 10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" h="16">
                      <a:moveTo>
                        <a:pt x="10" y="15"/>
                      </a:move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8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4" y="16"/>
                      </a:lnTo>
                      <a:lnTo>
                        <a:pt x="10" y="15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88"/>
                <p:cNvSpPr>
                  <a:spLocks/>
                </p:cNvSpPr>
                <p:nvPr/>
              </p:nvSpPr>
              <p:spPr bwMode="auto">
                <a:xfrm>
                  <a:off x="4413" y="1360"/>
                  <a:ext cx="127" cy="127"/>
                </a:xfrm>
                <a:custGeom>
                  <a:avLst/>
                  <a:gdLst>
                    <a:gd name="T0" fmla="*/ 0 w 16"/>
                    <a:gd name="T1" fmla="*/ 379134386 h 16"/>
                    <a:gd name="T2" fmla="*/ 631228513 w 16"/>
                    <a:gd name="T3" fmla="*/ 252094635 h 16"/>
                    <a:gd name="T4" fmla="*/ 756283389 w 16"/>
                    <a:gd name="T5" fmla="*/ 379134386 h 16"/>
                    <a:gd name="T6" fmla="*/ 756283389 w 16"/>
                    <a:gd name="T7" fmla="*/ 379134386 h 16"/>
                    <a:gd name="T8" fmla="*/ 756283389 w 16"/>
                    <a:gd name="T9" fmla="*/ 252094635 h 16"/>
                    <a:gd name="T10" fmla="*/ 1748906530 w 16"/>
                    <a:gd name="T11" fmla="*/ 0 h 16"/>
                    <a:gd name="T12" fmla="*/ 2001001165 w 16"/>
                    <a:gd name="T13" fmla="*/ 883323148 h 16"/>
                    <a:gd name="T14" fmla="*/ 2001001165 w 16"/>
                    <a:gd name="T15" fmla="*/ 883323148 h 16"/>
                    <a:gd name="T16" fmla="*/ 2001001165 w 16"/>
                    <a:gd name="T17" fmla="*/ 1008378024 h 16"/>
                    <a:gd name="T18" fmla="*/ 2001001165 w 16"/>
                    <a:gd name="T19" fmla="*/ 1008378024 h 16"/>
                    <a:gd name="T20" fmla="*/ 2001001165 w 16"/>
                    <a:gd name="T21" fmla="*/ 1008378024 h 16"/>
                    <a:gd name="T22" fmla="*/ 1875946289 w 16"/>
                    <a:gd name="T23" fmla="*/ 1008378024 h 16"/>
                    <a:gd name="T24" fmla="*/ 1496812340 w 16"/>
                    <a:gd name="T25" fmla="*/ 1119662829 h 16"/>
                    <a:gd name="T26" fmla="*/ 1371757464 w 16"/>
                    <a:gd name="T27" fmla="*/ 1119662829 h 16"/>
                    <a:gd name="T28" fmla="*/ 1371757464 w 16"/>
                    <a:gd name="T29" fmla="*/ 1244717713 h 16"/>
                    <a:gd name="T30" fmla="*/ 1371757464 w 16"/>
                    <a:gd name="T31" fmla="*/ 1244717713 h 16"/>
                    <a:gd name="T32" fmla="*/ 1371757464 w 16"/>
                    <a:gd name="T33" fmla="*/ 1244717713 h 16"/>
                    <a:gd name="T34" fmla="*/ 1119662829 w 16"/>
                    <a:gd name="T35" fmla="*/ 1371757464 h 16"/>
                    <a:gd name="T36" fmla="*/ 883323148 w 16"/>
                    <a:gd name="T37" fmla="*/ 1496812340 h 16"/>
                    <a:gd name="T38" fmla="*/ 883323148 w 16"/>
                    <a:gd name="T39" fmla="*/ 1371757464 h 16"/>
                    <a:gd name="T40" fmla="*/ 631228513 w 16"/>
                    <a:gd name="T41" fmla="*/ 1623851655 h 16"/>
                    <a:gd name="T42" fmla="*/ 252094635 w 16"/>
                    <a:gd name="T43" fmla="*/ 1875946289 h 16"/>
                    <a:gd name="T44" fmla="*/ 127039751 w 16"/>
                    <a:gd name="T45" fmla="*/ 2001001165 h 16"/>
                    <a:gd name="T46" fmla="*/ 0 w 16"/>
                    <a:gd name="T47" fmla="*/ 1875946289 h 16"/>
                    <a:gd name="T48" fmla="*/ 252094635 w 16"/>
                    <a:gd name="T49" fmla="*/ 1623851655 h 16"/>
                    <a:gd name="T50" fmla="*/ 252094635 w 16"/>
                    <a:gd name="T51" fmla="*/ 1623851655 h 16"/>
                    <a:gd name="T52" fmla="*/ 127039751 w 16"/>
                    <a:gd name="T53" fmla="*/ 1496812340 h 16"/>
                    <a:gd name="T54" fmla="*/ 0 w 16"/>
                    <a:gd name="T55" fmla="*/ 379134386 h 1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"/>
                    <a:gd name="T85" fmla="*/ 0 h 16"/>
                    <a:gd name="T86" fmla="*/ 16 w 16"/>
                    <a:gd name="T87" fmla="*/ 16 h 1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" h="16">
                      <a:moveTo>
                        <a:pt x="0" y="3"/>
                      </a:move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9" y="11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5" y="13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89"/>
                <p:cNvSpPr>
                  <a:spLocks/>
                </p:cNvSpPr>
                <p:nvPr/>
              </p:nvSpPr>
              <p:spPr bwMode="auto">
                <a:xfrm>
                  <a:off x="4413" y="1266"/>
                  <a:ext cx="245" cy="126"/>
                </a:xfrm>
                <a:custGeom>
                  <a:avLst/>
                  <a:gdLst>
                    <a:gd name="T0" fmla="*/ 714474019 w 31"/>
                    <a:gd name="T1" fmla="*/ 695022757 h 16"/>
                    <a:gd name="T2" fmla="*/ 1918270391 w 31"/>
                    <a:gd name="T3" fmla="*/ 354899239 h 16"/>
                    <a:gd name="T4" fmla="*/ 2039630572 w 31"/>
                    <a:gd name="T5" fmla="*/ 354899239 h 16"/>
                    <a:gd name="T6" fmla="*/ 2039630572 w 31"/>
                    <a:gd name="T7" fmla="*/ 236602076 h 16"/>
                    <a:gd name="T8" fmla="*/ 2147483647 w 31"/>
                    <a:gd name="T9" fmla="*/ 0 h 16"/>
                    <a:gd name="T10" fmla="*/ 2147483647 w 31"/>
                    <a:gd name="T11" fmla="*/ 118301069 h 16"/>
                    <a:gd name="T12" fmla="*/ 2147483647 w 31"/>
                    <a:gd name="T13" fmla="*/ 354899239 h 16"/>
                    <a:gd name="T14" fmla="*/ 2147483647 w 31"/>
                    <a:gd name="T15" fmla="*/ 473442535 h 16"/>
                    <a:gd name="T16" fmla="*/ 2147483647 w 31"/>
                    <a:gd name="T17" fmla="*/ 576721688 h 16"/>
                    <a:gd name="T18" fmla="*/ 2147483647 w 31"/>
                    <a:gd name="T19" fmla="*/ 813319849 h 16"/>
                    <a:gd name="T20" fmla="*/ 2147483647 w 31"/>
                    <a:gd name="T21" fmla="*/ 931620918 h 16"/>
                    <a:gd name="T22" fmla="*/ 2147483647 w 31"/>
                    <a:gd name="T23" fmla="*/ 1286520157 h 16"/>
                    <a:gd name="T24" fmla="*/ 2147483647 w 31"/>
                    <a:gd name="T25" fmla="*/ 1390041041 h 16"/>
                    <a:gd name="T26" fmla="*/ 2147483647 w 31"/>
                    <a:gd name="T27" fmla="*/ 1168222994 h 16"/>
                    <a:gd name="T28" fmla="*/ 2147483647 w 31"/>
                    <a:gd name="T29" fmla="*/ 1049921988 h 16"/>
                    <a:gd name="T30" fmla="*/ 2147483647 w 31"/>
                    <a:gd name="T31" fmla="*/ 931620918 h 16"/>
                    <a:gd name="T32" fmla="*/ 2147483647 w 31"/>
                    <a:gd name="T33" fmla="*/ 931620918 h 16"/>
                    <a:gd name="T34" fmla="*/ 2147483647 w 31"/>
                    <a:gd name="T35" fmla="*/ 1390041041 h 16"/>
                    <a:gd name="T36" fmla="*/ 2147483647 w 31"/>
                    <a:gd name="T37" fmla="*/ 1390041041 h 16"/>
                    <a:gd name="T38" fmla="*/ 2147483647 w 31"/>
                    <a:gd name="T39" fmla="*/ 1626643179 h 16"/>
                    <a:gd name="T40" fmla="*/ 2147483647 w 31"/>
                    <a:gd name="T41" fmla="*/ 1744940279 h 16"/>
                    <a:gd name="T42" fmla="*/ 2147483647 w 31"/>
                    <a:gd name="T43" fmla="*/ 1626643179 h 16"/>
                    <a:gd name="T44" fmla="*/ 2147483647 w 31"/>
                    <a:gd name="T45" fmla="*/ 1508342110 h 16"/>
                    <a:gd name="T46" fmla="*/ 2147483647 w 31"/>
                    <a:gd name="T47" fmla="*/ 1863241349 h 16"/>
                    <a:gd name="T48" fmla="*/ 2147483647 w 31"/>
                    <a:gd name="T49" fmla="*/ 1863241349 h 16"/>
                    <a:gd name="T50" fmla="*/ 2147483647 w 31"/>
                    <a:gd name="T51" fmla="*/ 1744940279 h 16"/>
                    <a:gd name="T52" fmla="*/ 2147483647 w 31"/>
                    <a:gd name="T53" fmla="*/ 1744940279 h 16"/>
                    <a:gd name="T54" fmla="*/ 2147483647 w 31"/>
                    <a:gd name="T55" fmla="*/ 1626643179 h 16"/>
                    <a:gd name="T56" fmla="*/ 2147483647 w 31"/>
                    <a:gd name="T57" fmla="*/ 1390041041 h 16"/>
                    <a:gd name="T58" fmla="*/ 1688963210 w 31"/>
                    <a:gd name="T59" fmla="*/ 1390041041 h 16"/>
                    <a:gd name="T60" fmla="*/ 714474019 w 31"/>
                    <a:gd name="T61" fmla="*/ 1744940279 h 16"/>
                    <a:gd name="T62" fmla="*/ 608466115 w 31"/>
                    <a:gd name="T63" fmla="*/ 1626643179 h 16"/>
                    <a:gd name="T64" fmla="*/ 0 w 31"/>
                    <a:gd name="T65" fmla="*/ 1744940279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16"/>
                    <a:gd name="T101" fmla="*/ 31 w 31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16">
                      <a:moveTo>
                        <a:pt x="0" y="7"/>
                      </a:moveTo>
                      <a:lnTo>
                        <a:pt x="6" y="6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2" y="8"/>
                      </a:lnTo>
                      <a:lnTo>
                        <a:pt x="24" y="10"/>
                      </a:lnTo>
                      <a:lnTo>
                        <a:pt x="25" y="11"/>
                      </a:lnTo>
                      <a:lnTo>
                        <a:pt x="25" y="12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29" y="10"/>
                      </a:lnTo>
                      <a:lnTo>
                        <a:pt x="28" y="9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1" y="12"/>
                      </a:lnTo>
                      <a:lnTo>
                        <a:pt x="31" y="13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5" y="14"/>
                      </a:lnTo>
                      <a:lnTo>
                        <a:pt x="25" y="13"/>
                      </a:lnTo>
                      <a:lnTo>
                        <a:pt x="24" y="15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2" y="15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14" y="12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0" y="15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90"/>
                <p:cNvSpPr>
                  <a:spLocks/>
                </p:cNvSpPr>
                <p:nvPr/>
              </p:nvSpPr>
              <p:spPr bwMode="auto">
                <a:xfrm>
                  <a:off x="4524" y="1352"/>
                  <a:ext cx="63" cy="71"/>
                </a:xfrm>
                <a:custGeom>
                  <a:avLst/>
                  <a:gdLst>
                    <a:gd name="T0" fmla="*/ 0 w 8"/>
                    <a:gd name="T1" fmla="*/ 1925039 h 9"/>
                    <a:gd name="T2" fmla="*/ 3815201 w 8"/>
                    <a:gd name="T3" fmla="*/ 15186419 h 9"/>
                    <a:gd name="T4" fmla="*/ 3815201 w 8"/>
                    <a:gd name="T5" fmla="*/ 15186419 h 9"/>
                    <a:gd name="T6" fmla="*/ 3815201 w 8"/>
                    <a:gd name="T7" fmla="*/ 17111458 h 9"/>
                    <a:gd name="T8" fmla="*/ 3815201 w 8"/>
                    <a:gd name="T9" fmla="*/ 17111458 h 9"/>
                    <a:gd name="T10" fmla="*/ 3815201 w 8"/>
                    <a:gd name="T11" fmla="*/ 17111458 h 9"/>
                    <a:gd name="T12" fmla="*/ 3815201 w 8"/>
                    <a:gd name="T13" fmla="*/ 17111458 h 9"/>
                    <a:gd name="T14" fmla="*/ 7634246 w 8"/>
                    <a:gd name="T15" fmla="*/ 15186419 h 9"/>
                    <a:gd name="T16" fmla="*/ 9299619 w 8"/>
                    <a:gd name="T17" fmla="*/ 13261877 h 9"/>
                    <a:gd name="T18" fmla="*/ 9299619 w 8"/>
                    <a:gd name="T19" fmla="*/ 13261877 h 9"/>
                    <a:gd name="T20" fmla="*/ 9299619 w 8"/>
                    <a:gd name="T21" fmla="*/ 11336775 h 9"/>
                    <a:gd name="T22" fmla="*/ 9299619 w 8"/>
                    <a:gd name="T23" fmla="*/ 9411736 h 9"/>
                    <a:gd name="T24" fmla="*/ 9299619 w 8"/>
                    <a:gd name="T25" fmla="*/ 7699721 h 9"/>
                    <a:gd name="T26" fmla="*/ 11207220 w 8"/>
                    <a:gd name="T27" fmla="*/ 7699721 h 9"/>
                    <a:gd name="T28" fmla="*/ 11207220 w 8"/>
                    <a:gd name="T29" fmla="*/ 9411736 h 9"/>
                    <a:gd name="T30" fmla="*/ 11207220 w 8"/>
                    <a:gd name="T31" fmla="*/ 13261877 h 9"/>
                    <a:gd name="T32" fmla="*/ 11207220 w 8"/>
                    <a:gd name="T33" fmla="*/ 13261877 h 9"/>
                    <a:gd name="T34" fmla="*/ 11207220 w 8"/>
                    <a:gd name="T35" fmla="*/ 13261877 h 9"/>
                    <a:gd name="T36" fmla="*/ 11207220 w 8"/>
                    <a:gd name="T37" fmla="*/ 11336775 h 9"/>
                    <a:gd name="T38" fmla="*/ 13114757 w 8"/>
                    <a:gd name="T39" fmla="*/ 11336775 h 9"/>
                    <a:gd name="T40" fmla="*/ 13114757 w 8"/>
                    <a:gd name="T41" fmla="*/ 11336775 h 9"/>
                    <a:gd name="T42" fmla="*/ 15022358 w 8"/>
                    <a:gd name="T43" fmla="*/ 9411736 h 9"/>
                    <a:gd name="T44" fmla="*/ 15022358 w 8"/>
                    <a:gd name="T45" fmla="*/ 9411736 h 9"/>
                    <a:gd name="T46" fmla="*/ 15022358 w 8"/>
                    <a:gd name="T47" fmla="*/ 9411736 h 9"/>
                    <a:gd name="T48" fmla="*/ 15022358 w 8"/>
                    <a:gd name="T49" fmla="*/ 7699721 h 9"/>
                    <a:gd name="T50" fmla="*/ 13114757 w 8"/>
                    <a:gd name="T51" fmla="*/ 7699721 h 9"/>
                    <a:gd name="T52" fmla="*/ 13114757 w 8"/>
                    <a:gd name="T53" fmla="*/ 7699721 h 9"/>
                    <a:gd name="T54" fmla="*/ 11207220 w 8"/>
                    <a:gd name="T55" fmla="*/ 7699721 h 9"/>
                    <a:gd name="T56" fmla="*/ 11207220 w 8"/>
                    <a:gd name="T57" fmla="*/ 5774682 h 9"/>
                    <a:gd name="T58" fmla="*/ 9299619 w 8"/>
                    <a:gd name="T59" fmla="*/ 5774682 h 9"/>
                    <a:gd name="T60" fmla="*/ 7634246 w 8"/>
                    <a:gd name="T61" fmla="*/ 3850141 h 9"/>
                    <a:gd name="T62" fmla="*/ 7634246 w 8"/>
                    <a:gd name="T63" fmla="*/ 1925039 h 9"/>
                    <a:gd name="T64" fmla="*/ 5722739 w 8"/>
                    <a:gd name="T65" fmla="*/ 0 h 9"/>
                    <a:gd name="T66" fmla="*/ 0 w 8"/>
                    <a:gd name="T67" fmla="*/ 1925039 h 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" h="9">
                      <a:moveTo>
                        <a:pt x="0" y="1"/>
                      </a:move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91"/>
                <p:cNvSpPr>
                  <a:spLocks/>
                </p:cNvSpPr>
                <p:nvPr/>
              </p:nvSpPr>
              <p:spPr bwMode="auto">
                <a:xfrm>
                  <a:off x="4453" y="1052"/>
                  <a:ext cx="118" cy="260"/>
                </a:xfrm>
                <a:custGeom>
                  <a:avLst/>
                  <a:gdLst>
                    <a:gd name="T0" fmla="*/ 27956851 w 15"/>
                    <a:gd name="T1" fmla="*/ 52856125 h 33"/>
                    <a:gd name="T2" fmla="*/ 26061150 w 15"/>
                    <a:gd name="T3" fmla="*/ 50944825 h 33"/>
                    <a:gd name="T4" fmla="*/ 24161609 w 15"/>
                    <a:gd name="T5" fmla="*/ 50944825 h 33"/>
                    <a:gd name="T6" fmla="*/ 24161609 w 15"/>
                    <a:gd name="T7" fmla="*/ 54524892 h 33"/>
                    <a:gd name="T8" fmla="*/ 22261998 w 15"/>
                    <a:gd name="T9" fmla="*/ 54524892 h 33"/>
                    <a:gd name="T10" fmla="*/ 22261998 w 15"/>
                    <a:gd name="T11" fmla="*/ 56440107 h 33"/>
                    <a:gd name="T12" fmla="*/ 22261998 w 15"/>
                    <a:gd name="T13" fmla="*/ 56440107 h 33"/>
                    <a:gd name="T14" fmla="*/ 22261998 w 15"/>
                    <a:gd name="T15" fmla="*/ 56440107 h 33"/>
                    <a:gd name="T16" fmla="*/ 20607764 w 15"/>
                    <a:gd name="T17" fmla="*/ 56440107 h 33"/>
                    <a:gd name="T18" fmla="*/ 20607764 w 15"/>
                    <a:gd name="T19" fmla="*/ 56440107 h 33"/>
                    <a:gd name="T20" fmla="*/ 1899603 w 15"/>
                    <a:gd name="T21" fmla="*/ 62177472 h 33"/>
                    <a:gd name="T22" fmla="*/ 1899603 w 15"/>
                    <a:gd name="T23" fmla="*/ 60262264 h 33"/>
                    <a:gd name="T24" fmla="*/ 0 w 15"/>
                    <a:gd name="T25" fmla="*/ 58350902 h 33"/>
                    <a:gd name="T26" fmla="*/ 0 w 15"/>
                    <a:gd name="T27" fmla="*/ 56440107 h 33"/>
                    <a:gd name="T28" fmla="*/ 1899603 w 15"/>
                    <a:gd name="T29" fmla="*/ 56440107 h 33"/>
                    <a:gd name="T30" fmla="*/ 0 w 15"/>
                    <a:gd name="T31" fmla="*/ 54524892 h 33"/>
                    <a:gd name="T32" fmla="*/ 0 w 15"/>
                    <a:gd name="T33" fmla="*/ 45207453 h 33"/>
                    <a:gd name="T34" fmla="*/ 0 w 15"/>
                    <a:gd name="T35" fmla="*/ 41380883 h 33"/>
                    <a:gd name="T36" fmla="*/ 0 w 15"/>
                    <a:gd name="T37" fmla="*/ 35886106 h 33"/>
                    <a:gd name="T38" fmla="*/ 1899603 w 15"/>
                    <a:gd name="T39" fmla="*/ 33970891 h 33"/>
                    <a:gd name="T40" fmla="*/ 1899603 w 15"/>
                    <a:gd name="T41" fmla="*/ 30148733 h 33"/>
                    <a:gd name="T42" fmla="*/ 0 w 15"/>
                    <a:gd name="T43" fmla="*/ 28233518 h 33"/>
                    <a:gd name="T44" fmla="*/ 0 w 15"/>
                    <a:gd name="T45" fmla="*/ 26322164 h 33"/>
                    <a:gd name="T46" fmla="*/ 1899603 w 15"/>
                    <a:gd name="T47" fmla="*/ 26322164 h 33"/>
                    <a:gd name="T48" fmla="*/ 5694853 w 15"/>
                    <a:gd name="T49" fmla="*/ 22707888 h 33"/>
                    <a:gd name="T50" fmla="*/ 7349087 w 15"/>
                    <a:gd name="T51" fmla="*/ 16970019 h 33"/>
                    <a:gd name="T52" fmla="*/ 5694853 w 15"/>
                    <a:gd name="T53" fmla="*/ 15058719 h 33"/>
                    <a:gd name="T54" fmla="*/ 3795313 w 15"/>
                    <a:gd name="T55" fmla="*/ 13147428 h 33"/>
                    <a:gd name="T56" fmla="*/ 5694853 w 15"/>
                    <a:gd name="T57" fmla="*/ 13147428 h 33"/>
                    <a:gd name="T58" fmla="*/ 5694853 w 15"/>
                    <a:gd name="T59" fmla="*/ 11232646 h 33"/>
                    <a:gd name="T60" fmla="*/ 3795313 w 15"/>
                    <a:gd name="T61" fmla="*/ 7648672 h 33"/>
                    <a:gd name="T62" fmla="*/ 5694853 w 15"/>
                    <a:gd name="T63" fmla="*/ 3826570 h 33"/>
                    <a:gd name="T64" fmla="*/ 3795313 w 15"/>
                    <a:gd name="T65" fmla="*/ 3826570 h 33"/>
                    <a:gd name="T66" fmla="*/ 3795313 w 15"/>
                    <a:gd name="T67" fmla="*/ 1911299 h 33"/>
                    <a:gd name="T68" fmla="*/ 5694853 w 15"/>
                    <a:gd name="T69" fmla="*/ 1911299 h 33"/>
                    <a:gd name="T70" fmla="*/ 5694853 w 15"/>
                    <a:gd name="T71" fmla="*/ 0 h 33"/>
                    <a:gd name="T72" fmla="*/ 7349087 w 15"/>
                    <a:gd name="T73" fmla="*/ 1911299 h 33"/>
                    <a:gd name="T74" fmla="*/ 7349087 w 15"/>
                    <a:gd name="T75" fmla="*/ 1911299 h 33"/>
                    <a:gd name="T76" fmla="*/ 9248691 w 15"/>
                    <a:gd name="T77" fmla="*/ 0 h 33"/>
                    <a:gd name="T78" fmla="*/ 20607764 w 15"/>
                    <a:gd name="T79" fmla="*/ 37797398 h 33"/>
                    <a:gd name="T80" fmla="*/ 22261998 w 15"/>
                    <a:gd name="T81" fmla="*/ 37797398 h 33"/>
                    <a:gd name="T82" fmla="*/ 22261998 w 15"/>
                    <a:gd name="T83" fmla="*/ 39466172 h 33"/>
                    <a:gd name="T84" fmla="*/ 22261998 w 15"/>
                    <a:gd name="T85" fmla="*/ 41380883 h 33"/>
                    <a:gd name="T86" fmla="*/ 24161609 w 15"/>
                    <a:gd name="T87" fmla="*/ 43292245 h 33"/>
                    <a:gd name="T88" fmla="*/ 26061150 w 15"/>
                    <a:gd name="T89" fmla="*/ 43292245 h 33"/>
                    <a:gd name="T90" fmla="*/ 26061150 w 15"/>
                    <a:gd name="T91" fmla="*/ 45207453 h 33"/>
                    <a:gd name="T92" fmla="*/ 26061150 w 15"/>
                    <a:gd name="T93" fmla="*/ 45207453 h 33"/>
                    <a:gd name="T94" fmla="*/ 27956851 w 15"/>
                    <a:gd name="T95" fmla="*/ 49030052 h 33"/>
                    <a:gd name="T96" fmla="*/ 27956851 w 15"/>
                    <a:gd name="T97" fmla="*/ 49030052 h 33"/>
                    <a:gd name="T98" fmla="*/ 26061150 w 15"/>
                    <a:gd name="T99" fmla="*/ 50944825 h 33"/>
                    <a:gd name="T100" fmla="*/ 27956851 w 15"/>
                    <a:gd name="T101" fmla="*/ 52856125 h 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5" h="33">
                      <a:moveTo>
                        <a:pt x="15" y="28"/>
                      </a:move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1" y="30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3" y="12"/>
                      </a:lnTo>
                      <a:lnTo>
                        <a:pt x="4" y="9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12" y="22"/>
                      </a:lnTo>
                      <a:lnTo>
                        <a:pt x="13" y="23"/>
                      </a:lnTo>
                      <a:lnTo>
                        <a:pt x="14" y="23"/>
                      </a:lnTo>
                      <a:lnTo>
                        <a:pt x="14" y="24"/>
                      </a:lnTo>
                      <a:lnTo>
                        <a:pt x="15" y="26"/>
                      </a:lnTo>
                      <a:lnTo>
                        <a:pt x="14" y="27"/>
                      </a:lnTo>
                      <a:lnTo>
                        <a:pt x="15" y="28"/>
                      </a:lnTo>
                    </a:path>
                  </a:pathLst>
                </a:custGeom>
                <a:noFill/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92"/>
                <p:cNvSpPr>
                  <a:spLocks/>
                </p:cNvSpPr>
                <p:nvPr/>
              </p:nvSpPr>
              <p:spPr bwMode="auto">
                <a:xfrm>
                  <a:off x="4492" y="824"/>
                  <a:ext cx="269" cy="434"/>
                </a:xfrm>
                <a:custGeom>
                  <a:avLst/>
                  <a:gdLst>
                    <a:gd name="T0" fmla="*/ 721814116 w 34"/>
                    <a:gd name="T1" fmla="*/ 2147483647 h 55"/>
                    <a:gd name="T2" fmla="*/ 844201046 w 34"/>
                    <a:gd name="T3" fmla="*/ 2147483647 h 55"/>
                    <a:gd name="T4" fmla="*/ 966345291 w 34"/>
                    <a:gd name="T5" fmla="*/ 2147483647 h 55"/>
                    <a:gd name="T6" fmla="*/ 1090468062 w 34"/>
                    <a:gd name="T7" fmla="*/ 2147483647 h 55"/>
                    <a:gd name="T8" fmla="*/ 1212858932 w 34"/>
                    <a:gd name="T9" fmla="*/ 2147483647 h 55"/>
                    <a:gd name="T10" fmla="*/ 1212858932 w 34"/>
                    <a:gd name="T11" fmla="*/ 2147483647 h 55"/>
                    <a:gd name="T12" fmla="*/ 1334998730 w 34"/>
                    <a:gd name="T13" fmla="*/ 2147483647 h 55"/>
                    <a:gd name="T14" fmla="*/ 1459340903 w 34"/>
                    <a:gd name="T15" fmla="*/ 2147483647 h 55"/>
                    <a:gd name="T16" fmla="*/ 1459340903 w 34"/>
                    <a:gd name="T17" fmla="*/ 2147483647 h 55"/>
                    <a:gd name="T18" fmla="*/ 1703872069 w 34"/>
                    <a:gd name="T19" fmla="*/ 2147483647 h 55"/>
                    <a:gd name="T20" fmla="*/ 1827967054 w 34"/>
                    <a:gd name="T21" fmla="*/ 2147483647 h 55"/>
                    <a:gd name="T22" fmla="*/ 1827967054 w 34"/>
                    <a:gd name="T23" fmla="*/ 2147483647 h 55"/>
                    <a:gd name="T24" fmla="*/ 1827967054 w 34"/>
                    <a:gd name="T25" fmla="*/ 2147483647 h 55"/>
                    <a:gd name="T26" fmla="*/ 2147483647 w 34"/>
                    <a:gd name="T27" fmla="*/ 2147483647 h 55"/>
                    <a:gd name="T28" fmla="*/ 2147483647 w 34"/>
                    <a:gd name="T29" fmla="*/ 2147483647 h 55"/>
                    <a:gd name="T30" fmla="*/ 2147483647 w 34"/>
                    <a:gd name="T31" fmla="*/ 2147483647 h 55"/>
                    <a:gd name="T32" fmla="*/ 2147483647 w 34"/>
                    <a:gd name="T33" fmla="*/ 2147483647 h 55"/>
                    <a:gd name="T34" fmla="*/ 2147483647 w 34"/>
                    <a:gd name="T35" fmla="*/ 2147483647 h 55"/>
                    <a:gd name="T36" fmla="*/ 2147483647 w 34"/>
                    <a:gd name="T37" fmla="*/ 2147483647 h 55"/>
                    <a:gd name="T38" fmla="*/ 2147483647 w 34"/>
                    <a:gd name="T39" fmla="*/ 2147483647 h 55"/>
                    <a:gd name="T40" fmla="*/ 2147483647 w 34"/>
                    <a:gd name="T41" fmla="*/ 2147483647 h 55"/>
                    <a:gd name="T42" fmla="*/ 2147483647 w 34"/>
                    <a:gd name="T43" fmla="*/ 2147483647 h 55"/>
                    <a:gd name="T44" fmla="*/ 2147483647 w 34"/>
                    <a:gd name="T45" fmla="*/ 2147483647 h 55"/>
                    <a:gd name="T46" fmla="*/ 2147483647 w 34"/>
                    <a:gd name="T47" fmla="*/ 2147483647 h 55"/>
                    <a:gd name="T48" fmla="*/ 2147483647 w 34"/>
                    <a:gd name="T49" fmla="*/ 2147483647 h 55"/>
                    <a:gd name="T50" fmla="*/ 2147483647 w 34"/>
                    <a:gd name="T51" fmla="*/ 2147483647 h 55"/>
                    <a:gd name="T52" fmla="*/ 2147483647 w 34"/>
                    <a:gd name="T53" fmla="*/ 2147483647 h 55"/>
                    <a:gd name="T54" fmla="*/ 2147483647 w 34"/>
                    <a:gd name="T55" fmla="*/ 2147483647 h 55"/>
                    <a:gd name="T56" fmla="*/ 2147483647 w 34"/>
                    <a:gd name="T57" fmla="*/ 2147483647 h 55"/>
                    <a:gd name="T58" fmla="*/ 2147483647 w 34"/>
                    <a:gd name="T59" fmla="*/ 2147483647 h 55"/>
                    <a:gd name="T60" fmla="*/ 2147483647 w 34"/>
                    <a:gd name="T61" fmla="*/ 2147483647 h 55"/>
                    <a:gd name="T62" fmla="*/ 2147483647 w 34"/>
                    <a:gd name="T63" fmla="*/ 2147483647 h 55"/>
                    <a:gd name="T64" fmla="*/ 2147483647 w 34"/>
                    <a:gd name="T65" fmla="*/ 2147483647 h 55"/>
                    <a:gd name="T66" fmla="*/ 2147483647 w 34"/>
                    <a:gd name="T67" fmla="*/ 2147483647 h 55"/>
                    <a:gd name="T68" fmla="*/ 2147483647 w 34"/>
                    <a:gd name="T69" fmla="*/ 2135547391 h 55"/>
                    <a:gd name="T70" fmla="*/ 2147483647 w 34"/>
                    <a:gd name="T71" fmla="*/ 2135547391 h 55"/>
                    <a:gd name="T72" fmla="*/ 2147483647 w 34"/>
                    <a:gd name="T73" fmla="*/ 2013631497 h 55"/>
                    <a:gd name="T74" fmla="*/ 2147483647 w 34"/>
                    <a:gd name="T75" fmla="*/ 2013631497 h 55"/>
                    <a:gd name="T76" fmla="*/ 2147483647 w 34"/>
                    <a:gd name="T77" fmla="*/ 1773437061 h 55"/>
                    <a:gd name="T78" fmla="*/ 2072497786 w 34"/>
                    <a:gd name="T79" fmla="*/ 0 h 55"/>
                    <a:gd name="T80" fmla="*/ 1827967054 w 34"/>
                    <a:gd name="T81" fmla="*/ 0 h 55"/>
                    <a:gd name="T82" fmla="*/ 1703872069 w 34"/>
                    <a:gd name="T83" fmla="*/ 119988872 h 55"/>
                    <a:gd name="T84" fmla="*/ 1581485147 w 34"/>
                    <a:gd name="T85" fmla="*/ 119988872 h 55"/>
                    <a:gd name="T86" fmla="*/ 1212858932 w 34"/>
                    <a:gd name="T87" fmla="*/ 359939099 h 55"/>
                    <a:gd name="T88" fmla="*/ 1090468062 w 34"/>
                    <a:gd name="T89" fmla="*/ 119988872 h 55"/>
                    <a:gd name="T90" fmla="*/ 1090468062 w 34"/>
                    <a:gd name="T91" fmla="*/ 0 h 55"/>
                    <a:gd name="T92" fmla="*/ 491013137 w 34"/>
                    <a:gd name="T93" fmla="*/ 1308714485 h 55"/>
                    <a:gd name="T94" fmla="*/ 613156883 w 34"/>
                    <a:gd name="T95" fmla="*/ 1548665210 h 55"/>
                    <a:gd name="T96" fmla="*/ 491013137 w 34"/>
                    <a:gd name="T97" fmla="*/ 1773437061 h 55"/>
                    <a:gd name="T98" fmla="*/ 368626215 w 34"/>
                    <a:gd name="T99" fmla="*/ 1893642617 h 55"/>
                    <a:gd name="T100" fmla="*/ 491013137 w 34"/>
                    <a:gd name="T101" fmla="*/ 2147483647 h 55"/>
                    <a:gd name="T102" fmla="*/ 368626215 w 34"/>
                    <a:gd name="T103" fmla="*/ 2147483647 h 55"/>
                    <a:gd name="T104" fmla="*/ 368626215 w 34"/>
                    <a:gd name="T105" fmla="*/ 2147483647 h 55"/>
                    <a:gd name="T106" fmla="*/ 246481970 w 34"/>
                    <a:gd name="T107" fmla="*/ 2147483647 h 55"/>
                    <a:gd name="T108" fmla="*/ 246481970 w 34"/>
                    <a:gd name="T109" fmla="*/ 2147483647 h 55"/>
                    <a:gd name="T110" fmla="*/ 122140297 w 34"/>
                    <a:gd name="T111" fmla="*/ 2147483647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"/>
                    <a:gd name="T169" fmla="*/ 0 h 55"/>
                    <a:gd name="T170" fmla="*/ 34 w 34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" h="55">
                      <a:moveTo>
                        <a:pt x="0" y="29"/>
                      </a:moveTo>
                      <a:lnTo>
                        <a:pt x="6" y="49"/>
                      </a:lnTo>
                      <a:lnTo>
                        <a:pt x="7" y="49"/>
                      </a:lnTo>
                      <a:lnTo>
                        <a:pt x="7" y="50"/>
                      </a:lnTo>
                      <a:lnTo>
                        <a:pt x="7" y="51"/>
                      </a:lnTo>
                      <a:lnTo>
                        <a:pt x="8" y="52"/>
                      </a:lnTo>
                      <a:lnTo>
                        <a:pt x="9" y="52"/>
                      </a:lnTo>
                      <a:lnTo>
                        <a:pt x="9" y="53"/>
                      </a:lnTo>
                      <a:lnTo>
                        <a:pt x="10" y="55"/>
                      </a:lnTo>
                      <a:lnTo>
                        <a:pt x="10" y="54"/>
                      </a:lnTo>
                      <a:lnTo>
                        <a:pt x="10" y="53"/>
                      </a:lnTo>
                      <a:lnTo>
                        <a:pt x="10" y="52"/>
                      </a:lnTo>
                      <a:lnTo>
                        <a:pt x="11" y="50"/>
                      </a:lnTo>
                      <a:lnTo>
                        <a:pt x="12" y="48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4" y="43"/>
                      </a:lnTo>
                      <a:lnTo>
                        <a:pt x="15" y="44"/>
                      </a:lnTo>
                      <a:lnTo>
                        <a:pt x="15" y="45"/>
                      </a:lnTo>
                      <a:lnTo>
                        <a:pt x="15" y="44"/>
                      </a:lnTo>
                      <a:lnTo>
                        <a:pt x="15" y="43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18" y="41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20" y="40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3" y="36"/>
                      </a:lnTo>
                      <a:lnTo>
                        <a:pt x="23" y="35"/>
                      </a:lnTo>
                      <a:lnTo>
                        <a:pt x="24" y="35"/>
                      </a:lnTo>
                      <a:lnTo>
                        <a:pt x="24" y="33"/>
                      </a:lnTo>
                      <a:lnTo>
                        <a:pt x="25" y="33"/>
                      </a:lnTo>
                      <a:lnTo>
                        <a:pt x="25" y="32"/>
                      </a:lnTo>
                      <a:lnTo>
                        <a:pt x="27" y="32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0" y="30"/>
                      </a:lnTo>
                      <a:lnTo>
                        <a:pt x="32" y="29"/>
                      </a:lnTo>
                      <a:lnTo>
                        <a:pt x="32" y="28"/>
                      </a:lnTo>
                      <a:lnTo>
                        <a:pt x="33" y="28"/>
                      </a:lnTo>
                      <a:lnTo>
                        <a:pt x="34" y="27"/>
                      </a:lnTo>
                      <a:lnTo>
                        <a:pt x="34" y="26"/>
                      </a:lnTo>
                      <a:lnTo>
                        <a:pt x="34" y="25"/>
                      </a:lnTo>
                      <a:lnTo>
                        <a:pt x="33" y="25"/>
                      </a:lnTo>
                      <a:lnTo>
                        <a:pt x="33" y="24"/>
                      </a:lnTo>
                      <a:lnTo>
                        <a:pt x="33" y="23"/>
                      </a:lnTo>
                      <a:lnTo>
                        <a:pt x="32" y="22"/>
                      </a:lnTo>
                      <a:lnTo>
                        <a:pt x="32" y="21"/>
                      </a:lnTo>
                      <a:lnTo>
                        <a:pt x="31" y="22"/>
                      </a:lnTo>
                      <a:lnTo>
                        <a:pt x="30" y="22"/>
                      </a:lnTo>
                      <a:lnTo>
                        <a:pt x="29" y="22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4" y="15"/>
                      </a:ln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5" y="20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3" y="25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93"/>
                <p:cNvSpPr>
                  <a:spLocks/>
                </p:cNvSpPr>
                <p:nvPr/>
              </p:nvSpPr>
              <p:spPr bwMode="auto">
                <a:xfrm>
                  <a:off x="3845" y="1613"/>
                  <a:ext cx="331" cy="332"/>
                </a:xfrm>
                <a:custGeom>
                  <a:avLst/>
                  <a:gdLst>
                    <a:gd name="T0" fmla="*/ 1637145119 w 42"/>
                    <a:gd name="T1" fmla="*/ 0 h 42"/>
                    <a:gd name="T2" fmla="*/ 1637145119 w 42"/>
                    <a:gd name="T3" fmla="*/ 242986935 h 42"/>
                    <a:gd name="T4" fmla="*/ 1637145119 w 42"/>
                    <a:gd name="T5" fmla="*/ 487949585 h 42"/>
                    <a:gd name="T6" fmla="*/ 1518061691 w 42"/>
                    <a:gd name="T7" fmla="*/ 1082008963 h 42"/>
                    <a:gd name="T8" fmla="*/ 1518061691 w 42"/>
                    <a:gd name="T9" fmla="*/ 1326694489 h 42"/>
                    <a:gd name="T10" fmla="*/ 1518061691 w 42"/>
                    <a:gd name="T11" fmla="*/ 1569681424 h 42"/>
                    <a:gd name="T12" fmla="*/ 1176380187 w 42"/>
                    <a:gd name="T13" fmla="*/ 1814643640 h 42"/>
                    <a:gd name="T14" fmla="*/ 1057331537 w 42"/>
                    <a:gd name="T15" fmla="*/ 1920753867 h 42"/>
                    <a:gd name="T16" fmla="*/ 938491330 w 42"/>
                    <a:gd name="T17" fmla="*/ 2042262887 h 42"/>
                    <a:gd name="T18" fmla="*/ 817494493 w 42"/>
                    <a:gd name="T19" fmla="*/ 2147483647 h 42"/>
                    <a:gd name="T20" fmla="*/ 698653789 w 42"/>
                    <a:gd name="T21" fmla="*/ 2147483647 h 42"/>
                    <a:gd name="T22" fmla="*/ 475843858 w 42"/>
                    <a:gd name="T23" fmla="*/ 2147483647 h 42"/>
                    <a:gd name="T24" fmla="*/ 357003715 w 42"/>
                    <a:gd name="T25" fmla="*/ 2147483647 h 42"/>
                    <a:gd name="T26" fmla="*/ 357003715 w 42"/>
                    <a:gd name="T27" fmla="*/ 2147483647 h 42"/>
                    <a:gd name="T28" fmla="*/ 119083492 w 42"/>
                    <a:gd name="T29" fmla="*/ 2147483647 h 42"/>
                    <a:gd name="T30" fmla="*/ 0 w 42"/>
                    <a:gd name="T31" fmla="*/ 2147483647 h 42"/>
                    <a:gd name="T32" fmla="*/ 0 w 42"/>
                    <a:gd name="T33" fmla="*/ 2147483647 h 42"/>
                    <a:gd name="T34" fmla="*/ 237920223 w 42"/>
                    <a:gd name="T35" fmla="*/ 2147483647 h 42"/>
                    <a:gd name="T36" fmla="*/ 475843858 w 42"/>
                    <a:gd name="T37" fmla="*/ 2147483647 h 42"/>
                    <a:gd name="T38" fmla="*/ 579570361 w 42"/>
                    <a:gd name="T39" fmla="*/ 2147483647 h 42"/>
                    <a:gd name="T40" fmla="*/ 698653789 w 42"/>
                    <a:gd name="T41" fmla="*/ 2147483647 h 42"/>
                    <a:gd name="T42" fmla="*/ 817494493 w 42"/>
                    <a:gd name="T43" fmla="*/ 2147483647 h 42"/>
                    <a:gd name="T44" fmla="*/ 817494493 w 42"/>
                    <a:gd name="T45" fmla="*/ 2147483647 h 42"/>
                    <a:gd name="T46" fmla="*/ 1295220890 w 42"/>
                    <a:gd name="T47" fmla="*/ 2147483647 h 42"/>
                    <a:gd name="T48" fmla="*/ 1518061691 w 42"/>
                    <a:gd name="T49" fmla="*/ 2147483647 h 42"/>
                    <a:gd name="T50" fmla="*/ 1518061691 w 42"/>
                    <a:gd name="T51" fmla="*/ 2147483647 h 42"/>
                    <a:gd name="T52" fmla="*/ 1755985326 w 42"/>
                    <a:gd name="T53" fmla="*/ 2147483647 h 42"/>
                    <a:gd name="T54" fmla="*/ 2112958171 w 42"/>
                    <a:gd name="T55" fmla="*/ 2147483647 h 42"/>
                    <a:gd name="T56" fmla="*/ 2112958171 w 42"/>
                    <a:gd name="T57" fmla="*/ 2147483647 h 42"/>
                    <a:gd name="T58" fmla="*/ 2147483647 w 42"/>
                    <a:gd name="T59" fmla="*/ 2147483647 h 42"/>
                    <a:gd name="T60" fmla="*/ 2147483647 w 42"/>
                    <a:gd name="T61" fmla="*/ 2147483647 h 42"/>
                    <a:gd name="T62" fmla="*/ 2147483647 w 42"/>
                    <a:gd name="T63" fmla="*/ 2147483647 h 42"/>
                    <a:gd name="T64" fmla="*/ 2147483647 w 42"/>
                    <a:gd name="T65" fmla="*/ 2147483647 h 42"/>
                    <a:gd name="T66" fmla="*/ 2147483647 w 42"/>
                    <a:gd name="T67" fmla="*/ 2147483647 h 42"/>
                    <a:gd name="T68" fmla="*/ 2147483647 w 42"/>
                    <a:gd name="T69" fmla="*/ 2147483647 h 42"/>
                    <a:gd name="T70" fmla="*/ 2147483647 w 42"/>
                    <a:gd name="T71" fmla="*/ 2147483647 h 42"/>
                    <a:gd name="T72" fmla="*/ 2147483647 w 42"/>
                    <a:gd name="T73" fmla="*/ 2147483647 h 42"/>
                    <a:gd name="T74" fmla="*/ 2147483647 w 42"/>
                    <a:gd name="T75" fmla="*/ 2147483647 h 42"/>
                    <a:gd name="T76" fmla="*/ 2147483647 w 42"/>
                    <a:gd name="T77" fmla="*/ 1920753867 h 42"/>
                    <a:gd name="T78" fmla="*/ 2147483647 w 42"/>
                    <a:gd name="T79" fmla="*/ 1691190451 h 42"/>
                    <a:gd name="T80" fmla="*/ 2147483647 w 42"/>
                    <a:gd name="T81" fmla="*/ 1691190451 h 42"/>
                    <a:gd name="T82" fmla="*/ 2147483647 w 42"/>
                    <a:gd name="T83" fmla="*/ 1326694489 h 42"/>
                    <a:gd name="T84" fmla="*/ 2147483647 w 42"/>
                    <a:gd name="T85" fmla="*/ 1569681424 h 42"/>
                    <a:gd name="T86" fmla="*/ 2147483647 w 42"/>
                    <a:gd name="T87" fmla="*/ 1569681424 h 42"/>
                    <a:gd name="T88" fmla="*/ 2147483647 w 42"/>
                    <a:gd name="T89" fmla="*/ 1326694489 h 42"/>
                    <a:gd name="T90" fmla="*/ 2147483647 w 42"/>
                    <a:gd name="T91" fmla="*/ 1082008963 h 42"/>
                    <a:gd name="T92" fmla="*/ 2147483647 w 42"/>
                    <a:gd name="T93" fmla="*/ 960499936 h 42"/>
                    <a:gd name="T94" fmla="*/ 2147483647 w 42"/>
                    <a:gd name="T95" fmla="*/ 960499936 h 42"/>
                    <a:gd name="T96" fmla="*/ 2147483647 w 42"/>
                    <a:gd name="T97" fmla="*/ 1203486870 h 42"/>
                    <a:gd name="T98" fmla="*/ 2147483647 w 42"/>
                    <a:gd name="T99" fmla="*/ 1203486870 h 42"/>
                    <a:gd name="T100" fmla="*/ 2147483647 w 42"/>
                    <a:gd name="T101" fmla="*/ 1203486870 h 42"/>
                    <a:gd name="T102" fmla="*/ 2147483647 w 42"/>
                    <a:gd name="T103" fmla="*/ 1448203517 h 42"/>
                    <a:gd name="T104" fmla="*/ 2147483647 w 42"/>
                    <a:gd name="T105" fmla="*/ 1691190451 h 42"/>
                    <a:gd name="T106" fmla="*/ 2147483647 w 42"/>
                    <a:gd name="T107" fmla="*/ 1814643640 h 42"/>
                    <a:gd name="T108" fmla="*/ 1875037948 w 42"/>
                    <a:gd name="T109" fmla="*/ 1326694489 h 4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2"/>
                    <a:gd name="T166" fmla="*/ 0 h 42"/>
                    <a:gd name="T167" fmla="*/ 42 w 42"/>
                    <a:gd name="T168" fmla="*/ 42 h 4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2" h="4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4" y="4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9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6" y="38"/>
                      </a:lnTo>
                      <a:lnTo>
                        <a:pt x="6" y="39"/>
                      </a:lnTo>
                      <a:lnTo>
                        <a:pt x="7" y="39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11" y="42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4" y="41"/>
                      </a:lnTo>
                      <a:lnTo>
                        <a:pt x="15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9"/>
                      </a:lnTo>
                      <a:lnTo>
                        <a:pt x="21" y="37"/>
                      </a:lnTo>
                      <a:lnTo>
                        <a:pt x="23" y="35"/>
                      </a:lnTo>
                      <a:lnTo>
                        <a:pt x="22" y="35"/>
                      </a:lnTo>
                      <a:lnTo>
                        <a:pt x="23" y="33"/>
                      </a:lnTo>
                      <a:lnTo>
                        <a:pt x="24" y="30"/>
                      </a:lnTo>
                      <a:lnTo>
                        <a:pt x="26" y="23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8" y="24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31" y="20"/>
                      </a:lnTo>
                      <a:lnTo>
                        <a:pt x="32" y="19"/>
                      </a:lnTo>
                      <a:lnTo>
                        <a:pt x="33" y="19"/>
                      </a:lnTo>
                      <a:lnTo>
                        <a:pt x="34" y="18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6" y="15"/>
                      </a:lnTo>
                      <a:lnTo>
                        <a:pt x="36" y="14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41" y="13"/>
                      </a:lnTo>
                      <a:lnTo>
                        <a:pt x="41" y="14"/>
                      </a:lnTo>
                      <a:lnTo>
                        <a:pt x="42" y="13"/>
                      </a:lnTo>
                      <a:lnTo>
                        <a:pt x="42" y="11"/>
                      </a:lnTo>
                      <a:lnTo>
                        <a:pt x="41" y="9"/>
                      </a:lnTo>
                      <a:lnTo>
                        <a:pt x="40" y="8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5" y="9"/>
                      </a:lnTo>
                      <a:lnTo>
                        <a:pt x="35" y="10"/>
                      </a:lnTo>
                      <a:lnTo>
                        <a:pt x="34" y="10"/>
                      </a:lnTo>
                      <a:lnTo>
                        <a:pt x="33" y="10"/>
                      </a:lnTo>
                      <a:lnTo>
                        <a:pt x="32" y="9"/>
                      </a:lnTo>
                      <a:lnTo>
                        <a:pt x="32" y="10"/>
                      </a:lnTo>
                      <a:lnTo>
                        <a:pt x="31" y="11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7" y="15"/>
                      </a:lnTo>
                      <a:lnTo>
                        <a:pt x="25" y="9"/>
                      </a:lnTo>
                      <a:lnTo>
                        <a:pt x="16" y="11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Freeform 94"/>
                <p:cNvSpPr>
                  <a:spLocks/>
                </p:cNvSpPr>
                <p:nvPr/>
              </p:nvSpPr>
              <p:spPr bwMode="auto">
                <a:xfrm>
                  <a:off x="1122" y="2710"/>
                  <a:ext cx="1034" cy="869"/>
                </a:xfrm>
                <a:custGeom>
                  <a:avLst/>
                  <a:gdLst>
                    <a:gd name="T0" fmla="*/ 1190984461 w 131"/>
                    <a:gd name="T1" fmla="*/ 2147483647 h 110"/>
                    <a:gd name="T2" fmla="*/ 2139625251 w 131"/>
                    <a:gd name="T3" fmla="*/ 2147483647 h 110"/>
                    <a:gd name="T4" fmla="*/ 1551764023 w 131"/>
                    <a:gd name="T5" fmla="*/ 2147483647 h 110"/>
                    <a:gd name="T6" fmla="*/ 1311387896 w 131"/>
                    <a:gd name="T7" fmla="*/ 2147483647 h 110"/>
                    <a:gd name="T8" fmla="*/ 482929313 w 131"/>
                    <a:gd name="T9" fmla="*/ 2147483647 h 110"/>
                    <a:gd name="T10" fmla="*/ 948675686 w 131"/>
                    <a:gd name="T11" fmla="*/ 2147483647 h 110"/>
                    <a:gd name="T12" fmla="*/ 2147483647 w 131"/>
                    <a:gd name="T13" fmla="*/ 2147483647 h 110"/>
                    <a:gd name="T14" fmla="*/ 1899280097 w 131"/>
                    <a:gd name="T15" fmla="*/ 2147483647 h 110"/>
                    <a:gd name="T16" fmla="*/ 1551764023 w 131"/>
                    <a:gd name="T17" fmla="*/ 2147483647 h 110"/>
                    <a:gd name="T18" fmla="*/ 828485688 w 131"/>
                    <a:gd name="T19" fmla="*/ 2147483647 h 110"/>
                    <a:gd name="T20" fmla="*/ 587861172 w 131"/>
                    <a:gd name="T21" fmla="*/ 2147483647 h 110"/>
                    <a:gd name="T22" fmla="*/ 948675686 w 131"/>
                    <a:gd name="T23" fmla="*/ 2147483647 h 110"/>
                    <a:gd name="T24" fmla="*/ 1899280097 w 131"/>
                    <a:gd name="T25" fmla="*/ 2147483647 h 110"/>
                    <a:gd name="T26" fmla="*/ 1899280097 w 131"/>
                    <a:gd name="T27" fmla="*/ 2147483647 h 110"/>
                    <a:gd name="T28" fmla="*/ 2147483647 w 131"/>
                    <a:gd name="T29" fmla="*/ 2147483647 h 110"/>
                    <a:gd name="T30" fmla="*/ 2147483647 w 131"/>
                    <a:gd name="T31" fmla="*/ 2147483647 h 110"/>
                    <a:gd name="T32" fmla="*/ 2147483647 w 131"/>
                    <a:gd name="T33" fmla="*/ 2147483647 h 110"/>
                    <a:gd name="T34" fmla="*/ 1671953579 w 131"/>
                    <a:gd name="T35" fmla="*/ 2147483647 h 110"/>
                    <a:gd name="T36" fmla="*/ 360810590 w 131"/>
                    <a:gd name="T37" fmla="*/ 2147483647 h 110"/>
                    <a:gd name="T38" fmla="*/ 360810590 w 131"/>
                    <a:gd name="T39" fmla="*/ 2147483647 h 110"/>
                    <a:gd name="T40" fmla="*/ 2147483647 w 131"/>
                    <a:gd name="T41" fmla="*/ 2147483647 h 110"/>
                    <a:gd name="T42" fmla="*/ 2147483647 w 131"/>
                    <a:gd name="T43" fmla="*/ 2147483647 h 110"/>
                    <a:gd name="T44" fmla="*/ 2147483647 w 131"/>
                    <a:gd name="T45" fmla="*/ 2147483647 h 110"/>
                    <a:gd name="T46" fmla="*/ 2147483647 w 131"/>
                    <a:gd name="T47" fmla="*/ 2147483647 h 110"/>
                    <a:gd name="T48" fmla="*/ 2147483647 w 131"/>
                    <a:gd name="T49" fmla="*/ 2147483647 h 110"/>
                    <a:gd name="T50" fmla="*/ 2147483647 w 131"/>
                    <a:gd name="T51" fmla="*/ 2147483647 h 110"/>
                    <a:gd name="T52" fmla="*/ 2147483647 w 131"/>
                    <a:gd name="T53" fmla="*/ 2147483647 h 110"/>
                    <a:gd name="T54" fmla="*/ 2147483647 w 131"/>
                    <a:gd name="T55" fmla="*/ 2147483647 h 110"/>
                    <a:gd name="T56" fmla="*/ 2147483647 w 131"/>
                    <a:gd name="T57" fmla="*/ 2147483647 h 110"/>
                    <a:gd name="T58" fmla="*/ 2147483647 w 131"/>
                    <a:gd name="T59" fmla="*/ 2147483647 h 110"/>
                    <a:gd name="T60" fmla="*/ 2147483647 w 131"/>
                    <a:gd name="T61" fmla="*/ 2147483647 h 110"/>
                    <a:gd name="T62" fmla="*/ 2147483647 w 131"/>
                    <a:gd name="T63" fmla="*/ 2147483647 h 110"/>
                    <a:gd name="T64" fmla="*/ 2147483647 w 131"/>
                    <a:gd name="T65" fmla="*/ 2147483647 h 110"/>
                    <a:gd name="T66" fmla="*/ 2147483647 w 131"/>
                    <a:gd name="T67" fmla="*/ 2147483647 h 110"/>
                    <a:gd name="T68" fmla="*/ 2147483647 w 131"/>
                    <a:gd name="T69" fmla="*/ 2147483647 h 110"/>
                    <a:gd name="T70" fmla="*/ 2147483647 w 131"/>
                    <a:gd name="T71" fmla="*/ 2147483647 h 110"/>
                    <a:gd name="T72" fmla="*/ 2147483647 w 131"/>
                    <a:gd name="T73" fmla="*/ 2147483647 h 110"/>
                    <a:gd name="T74" fmla="*/ 2147483647 w 131"/>
                    <a:gd name="T75" fmla="*/ 2147483647 h 110"/>
                    <a:gd name="T76" fmla="*/ 2147483647 w 131"/>
                    <a:gd name="T77" fmla="*/ 2147483647 h 110"/>
                    <a:gd name="T78" fmla="*/ 2147483647 w 131"/>
                    <a:gd name="T79" fmla="*/ 2147483647 h 110"/>
                    <a:gd name="T80" fmla="*/ 2147483647 w 131"/>
                    <a:gd name="T81" fmla="*/ 2147483647 h 110"/>
                    <a:gd name="T82" fmla="*/ 2147483647 w 131"/>
                    <a:gd name="T83" fmla="*/ 2147483647 h 110"/>
                    <a:gd name="T84" fmla="*/ 2147483647 w 131"/>
                    <a:gd name="T85" fmla="*/ 1684104391 h 110"/>
                    <a:gd name="T86" fmla="*/ 2147483647 w 131"/>
                    <a:gd name="T87" fmla="*/ 364876447 h 110"/>
                    <a:gd name="T88" fmla="*/ 2147483647 w 131"/>
                    <a:gd name="T89" fmla="*/ 364876447 h 110"/>
                    <a:gd name="T90" fmla="*/ 2147483647 w 131"/>
                    <a:gd name="T91" fmla="*/ 364876447 h 110"/>
                    <a:gd name="T92" fmla="*/ 2147483647 w 131"/>
                    <a:gd name="T93" fmla="*/ 0 h 110"/>
                    <a:gd name="T94" fmla="*/ 2147483647 w 131"/>
                    <a:gd name="T95" fmla="*/ 241887864 h 110"/>
                    <a:gd name="T96" fmla="*/ 2019470086 w 131"/>
                    <a:gd name="T97" fmla="*/ 1077371095 h 110"/>
                    <a:gd name="T98" fmla="*/ 1671953579 w 131"/>
                    <a:gd name="T99" fmla="*/ 1684104391 h 110"/>
                    <a:gd name="T100" fmla="*/ 828485688 w 131"/>
                    <a:gd name="T101" fmla="*/ 2033657682 h 11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1"/>
                    <a:gd name="T154" fmla="*/ 0 h 110"/>
                    <a:gd name="T155" fmla="*/ 131 w 131"/>
                    <a:gd name="T156" fmla="*/ 110 h 11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1" h="110">
                      <a:moveTo>
                        <a:pt x="7" y="17"/>
                      </a:moveTo>
                      <a:lnTo>
                        <a:pt x="10" y="21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34"/>
                      </a:lnTo>
                      <a:lnTo>
                        <a:pt x="13" y="34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4" y="42"/>
                      </a:lnTo>
                      <a:lnTo>
                        <a:pt x="8" y="44"/>
                      </a:lnTo>
                      <a:lnTo>
                        <a:pt x="15" y="45"/>
                      </a:lnTo>
                      <a:lnTo>
                        <a:pt x="19" y="42"/>
                      </a:lnTo>
                      <a:lnTo>
                        <a:pt x="20" y="50"/>
                      </a:lnTo>
                      <a:lnTo>
                        <a:pt x="16" y="51"/>
                      </a:lnTo>
                      <a:lnTo>
                        <a:pt x="15" y="53"/>
                      </a:lnTo>
                      <a:lnTo>
                        <a:pt x="13" y="54"/>
                      </a:lnTo>
                      <a:lnTo>
                        <a:pt x="9" y="52"/>
                      </a:lnTo>
                      <a:lnTo>
                        <a:pt x="7" y="56"/>
                      </a:lnTo>
                      <a:lnTo>
                        <a:pt x="1" y="62"/>
                      </a:lnTo>
                      <a:lnTo>
                        <a:pt x="5" y="67"/>
                      </a:lnTo>
                      <a:lnTo>
                        <a:pt x="4" y="69"/>
                      </a:lnTo>
                      <a:lnTo>
                        <a:pt x="8" y="74"/>
                      </a:lnTo>
                      <a:lnTo>
                        <a:pt x="14" y="74"/>
                      </a:lnTo>
                      <a:lnTo>
                        <a:pt x="16" y="77"/>
                      </a:lnTo>
                      <a:lnTo>
                        <a:pt x="15" y="79"/>
                      </a:lnTo>
                      <a:lnTo>
                        <a:pt x="16" y="83"/>
                      </a:lnTo>
                      <a:lnTo>
                        <a:pt x="20" y="81"/>
                      </a:lnTo>
                      <a:lnTo>
                        <a:pt x="25" y="85"/>
                      </a:lnTo>
                      <a:lnTo>
                        <a:pt x="31" y="82"/>
                      </a:lnTo>
                      <a:lnTo>
                        <a:pt x="29" y="86"/>
                      </a:lnTo>
                      <a:lnTo>
                        <a:pt x="29" y="91"/>
                      </a:lnTo>
                      <a:lnTo>
                        <a:pt x="20" y="97"/>
                      </a:lnTo>
                      <a:lnTo>
                        <a:pt x="17" y="102"/>
                      </a:lnTo>
                      <a:lnTo>
                        <a:pt x="14" y="102"/>
                      </a:lnTo>
                      <a:lnTo>
                        <a:pt x="8" y="106"/>
                      </a:lnTo>
                      <a:lnTo>
                        <a:pt x="3" y="107"/>
                      </a:lnTo>
                      <a:lnTo>
                        <a:pt x="0" y="109"/>
                      </a:lnTo>
                      <a:lnTo>
                        <a:pt x="3" y="110"/>
                      </a:lnTo>
                      <a:lnTo>
                        <a:pt x="14" y="106"/>
                      </a:lnTo>
                      <a:lnTo>
                        <a:pt x="20" y="103"/>
                      </a:lnTo>
                      <a:lnTo>
                        <a:pt x="34" y="94"/>
                      </a:lnTo>
                      <a:lnTo>
                        <a:pt x="44" y="83"/>
                      </a:lnTo>
                      <a:lnTo>
                        <a:pt x="45" y="81"/>
                      </a:lnTo>
                      <a:lnTo>
                        <a:pt x="41" y="81"/>
                      </a:lnTo>
                      <a:lnTo>
                        <a:pt x="51" y="66"/>
                      </a:lnTo>
                      <a:lnTo>
                        <a:pt x="54" y="65"/>
                      </a:lnTo>
                      <a:lnTo>
                        <a:pt x="54" y="67"/>
                      </a:lnTo>
                      <a:lnTo>
                        <a:pt x="50" y="69"/>
                      </a:lnTo>
                      <a:lnTo>
                        <a:pt x="49" y="76"/>
                      </a:lnTo>
                      <a:lnTo>
                        <a:pt x="51" y="75"/>
                      </a:lnTo>
                      <a:lnTo>
                        <a:pt x="49" y="77"/>
                      </a:lnTo>
                      <a:lnTo>
                        <a:pt x="50" y="78"/>
                      </a:lnTo>
                      <a:lnTo>
                        <a:pt x="57" y="74"/>
                      </a:lnTo>
                      <a:lnTo>
                        <a:pt x="60" y="73"/>
                      </a:lnTo>
                      <a:lnTo>
                        <a:pt x="61" y="69"/>
                      </a:lnTo>
                      <a:lnTo>
                        <a:pt x="60" y="67"/>
                      </a:lnTo>
                      <a:lnTo>
                        <a:pt x="67" y="66"/>
                      </a:lnTo>
                      <a:lnTo>
                        <a:pt x="75" y="71"/>
                      </a:lnTo>
                      <a:lnTo>
                        <a:pt x="81" y="68"/>
                      </a:lnTo>
                      <a:lnTo>
                        <a:pt x="84" y="69"/>
                      </a:lnTo>
                      <a:lnTo>
                        <a:pt x="89" y="69"/>
                      </a:lnTo>
                      <a:lnTo>
                        <a:pt x="101" y="75"/>
                      </a:lnTo>
                      <a:lnTo>
                        <a:pt x="103" y="77"/>
                      </a:lnTo>
                      <a:lnTo>
                        <a:pt x="107" y="82"/>
                      </a:lnTo>
                      <a:lnTo>
                        <a:pt x="113" y="86"/>
                      </a:lnTo>
                      <a:lnTo>
                        <a:pt x="116" y="88"/>
                      </a:lnTo>
                      <a:lnTo>
                        <a:pt x="123" y="93"/>
                      </a:lnTo>
                      <a:lnTo>
                        <a:pt x="131" y="89"/>
                      </a:lnTo>
                      <a:lnTo>
                        <a:pt x="131" y="85"/>
                      </a:lnTo>
                      <a:lnTo>
                        <a:pt x="129" y="81"/>
                      </a:lnTo>
                      <a:lnTo>
                        <a:pt x="125" y="79"/>
                      </a:lnTo>
                      <a:lnTo>
                        <a:pt x="122" y="79"/>
                      </a:lnTo>
                      <a:lnTo>
                        <a:pt x="118" y="76"/>
                      </a:lnTo>
                      <a:lnTo>
                        <a:pt x="113" y="73"/>
                      </a:lnTo>
                      <a:lnTo>
                        <a:pt x="104" y="64"/>
                      </a:lnTo>
                      <a:lnTo>
                        <a:pt x="102" y="65"/>
                      </a:lnTo>
                      <a:lnTo>
                        <a:pt x="100" y="68"/>
                      </a:lnTo>
                      <a:lnTo>
                        <a:pt x="98" y="71"/>
                      </a:lnTo>
                      <a:lnTo>
                        <a:pt x="90" y="66"/>
                      </a:lnTo>
                      <a:lnTo>
                        <a:pt x="90" y="64"/>
                      </a:lnTo>
                      <a:lnTo>
                        <a:pt x="83" y="66"/>
                      </a:lnTo>
                      <a:lnTo>
                        <a:pt x="81" y="55"/>
                      </a:lnTo>
                      <a:lnTo>
                        <a:pt x="76" y="31"/>
                      </a:lnTo>
                      <a:lnTo>
                        <a:pt x="71" y="14"/>
                      </a:lnTo>
                      <a:lnTo>
                        <a:pt x="69" y="6"/>
                      </a:lnTo>
                      <a:lnTo>
                        <a:pt x="62" y="3"/>
                      </a:lnTo>
                      <a:lnTo>
                        <a:pt x="59" y="5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1" y="3"/>
                      </a:lnTo>
                      <a:lnTo>
                        <a:pt x="41" y="2"/>
                      </a:lnTo>
                      <a:lnTo>
                        <a:pt x="31" y="0"/>
                      </a:lnTo>
                      <a:lnTo>
                        <a:pt x="30" y="2"/>
                      </a:lnTo>
                      <a:lnTo>
                        <a:pt x="25" y="2"/>
                      </a:lnTo>
                      <a:lnTo>
                        <a:pt x="20" y="5"/>
                      </a:lnTo>
                      <a:lnTo>
                        <a:pt x="17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7" y="17"/>
                      </a:lnTo>
                    </a:path>
                  </a:pathLst>
                </a:custGeom>
                <a:solidFill>
                  <a:srgbClr val="6BAED6"/>
                </a:solidFill>
                <a:ln w="0">
                  <a:solidFill>
                    <a:srgbClr val="25221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Rectangle 95"/>
                <p:cNvSpPr>
                  <a:spLocks noChangeArrowheads="1"/>
                </p:cNvSpPr>
                <p:nvPr/>
              </p:nvSpPr>
              <p:spPr bwMode="auto">
                <a:xfrm>
                  <a:off x="3325" y="1690"/>
                  <a:ext cx="7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IL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Rectangle 96"/>
                <p:cNvSpPr>
                  <a:spLocks noChangeArrowheads="1"/>
                </p:cNvSpPr>
                <p:nvPr/>
              </p:nvSpPr>
              <p:spPr bwMode="auto">
                <a:xfrm>
                  <a:off x="2559" y="2509"/>
                  <a:ext cx="103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TX</a:t>
                  </a:r>
                  <a:endParaRPr lang="en-US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Rectangle 97"/>
                <p:cNvSpPr>
                  <a:spLocks noChangeArrowheads="1"/>
                </p:cNvSpPr>
                <p:nvPr/>
              </p:nvSpPr>
              <p:spPr bwMode="auto">
                <a:xfrm>
                  <a:off x="4222" y="1303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NY</a:t>
                  </a:r>
                  <a:endParaRPr lang="en-US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Rectangle 98"/>
                <p:cNvSpPr>
                  <a:spLocks noChangeArrowheads="1"/>
                </p:cNvSpPr>
                <p:nvPr/>
              </p:nvSpPr>
              <p:spPr bwMode="auto">
                <a:xfrm>
                  <a:off x="2977" y="1526"/>
                  <a:ext cx="8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IA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Rectangle 99"/>
                <p:cNvSpPr>
                  <a:spLocks noChangeArrowheads="1"/>
                </p:cNvSpPr>
                <p:nvPr/>
              </p:nvSpPr>
              <p:spPr bwMode="auto">
                <a:xfrm>
                  <a:off x="1069" y="1796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CA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94" y="1313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SD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94" y="1034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ND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44" y="1584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NE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03" y="1136"/>
                  <a:ext cx="126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MN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1" y="1389"/>
                  <a:ext cx="9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MI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584" y="1296"/>
                  <a:ext cx="8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ID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3319" y="2352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MS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634" y="1870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KS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34" y="1684"/>
                  <a:ext cx="8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IN</a:t>
                  </a:r>
                </a:p>
              </p:txBody>
            </p:sp>
            <p:sp>
              <p:nvSpPr>
                <p:cNvPr id="251" name="Rectangle 109"/>
                <p:cNvSpPr>
                  <a:spLocks noChangeArrowheads="1"/>
                </p:cNvSpPr>
                <p:nvPr/>
              </p:nvSpPr>
              <p:spPr bwMode="auto">
                <a:xfrm>
                  <a:off x="3120" y="2592"/>
                  <a:ext cx="10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LA</a:t>
                  </a:r>
                </a:p>
              </p:txBody>
            </p:sp>
            <p:sp>
              <p:nvSpPr>
                <p:cNvPr id="25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11" y="1396"/>
                  <a:ext cx="13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WY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23" y="2205"/>
                  <a:ext cx="126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NM</a:t>
                  </a:r>
                  <a:endParaRPr lang="en-US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Rectangle 112"/>
                <p:cNvSpPr>
                  <a:spLocks noChangeArrowheads="1"/>
                </p:cNvSpPr>
                <p:nvPr/>
              </p:nvSpPr>
              <p:spPr bwMode="auto">
                <a:xfrm>
                  <a:off x="3526" y="2363"/>
                  <a:ext cx="10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AL</a:t>
                  </a:r>
                  <a:endParaRPr lang="en-US" altLang="en-US" sz="1000" dirty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10" y="1275"/>
                  <a:ext cx="99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WI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Rectangle 114"/>
                <p:cNvSpPr>
                  <a:spLocks noChangeArrowheads="1"/>
                </p:cNvSpPr>
                <p:nvPr/>
              </p:nvSpPr>
              <p:spPr bwMode="auto">
                <a:xfrm>
                  <a:off x="4083" y="2036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NC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08" y="2158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OK</a:t>
                  </a:r>
                </a:p>
              </p:txBody>
            </p:sp>
            <p:sp>
              <p:nvSpPr>
                <p:cNvPr id="25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04" y="2363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GA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Rectangle 117"/>
                <p:cNvSpPr>
                  <a:spLocks noChangeArrowheads="1"/>
                </p:cNvSpPr>
                <p:nvPr/>
              </p:nvSpPr>
              <p:spPr bwMode="auto">
                <a:xfrm>
                  <a:off x="4102" y="1852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VA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39" y="1805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CO</a:t>
                  </a:r>
                </a:p>
              </p:txBody>
            </p:sp>
            <p:sp>
              <p:nvSpPr>
                <p:cNvPr id="26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628" y="1917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KY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33" y="3207"/>
                  <a:ext cx="1" cy="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endParaRPr lang="en-US" altLang="en-US" sz="9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344" y="3230"/>
                  <a:ext cx="169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HI</a:t>
                  </a:r>
                </a:p>
              </p:txBody>
            </p:sp>
            <p:sp>
              <p:nvSpPr>
                <p:cNvPr id="26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28" y="1006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MT</a:t>
                  </a:r>
                  <a:endParaRPr lang="en-US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689" y="1720"/>
                  <a:ext cx="10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UT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75" y="2223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SC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30" y="1638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OH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185" y="1164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OR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Rectangle 127"/>
                <p:cNvSpPr>
                  <a:spLocks noChangeArrowheads="1"/>
                </p:cNvSpPr>
                <p:nvPr/>
              </p:nvSpPr>
              <p:spPr bwMode="auto">
                <a:xfrm>
                  <a:off x="3507" y="2084"/>
                  <a:ext cx="10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TN</a:t>
                  </a:r>
                </a:p>
              </p:txBody>
            </p:sp>
            <p:sp>
              <p:nvSpPr>
                <p:cNvPr id="270" name="Rectangle 128"/>
                <p:cNvSpPr>
                  <a:spLocks noChangeArrowheads="1"/>
                </p:cNvSpPr>
                <p:nvPr/>
              </p:nvSpPr>
              <p:spPr bwMode="auto">
                <a:xfrm>
                  <a:off x="4061" y="1528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PA</a:t>
                  </a:r>
                </a:p>
              </p:txBody>
            </p:sp>
            <p:sp>
              <p:nvSpPr>
                <p:cNvPr id="271" name="Rectangle 129"/>
                <p:cNvSpPr>
                  <a:spLocks noChangeArrowheads="1"/>
                </p:cNvSpPr>
                <p:nvPr/>
              </p:nvSpPr>
              <p:spPr bwMode="auto">
                <a:xfrm>
                  <a:off x="3924" y="1758"/>
                  <a:ext cx="13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WV</a:t>
                  </a:r>
                  <a:endParaRPr lang="en-US" altLang="en-US" sz="10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96" y="865"/>
                  <a:ext cx="135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WA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608" y="2143"/>
                  <a:ext cx="24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AZ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Rectangle 132"/>
                <p:cNvSpPr>
                  <a:spLocks noChangeArrowheads="1"/>
                </p:cNvSpPr>
                <p:nvPr/>
              </p:nvSpPr>
              <p:spPr bwMode="auto">
                <a:xfrm>
                  <a:off x="4566" y="987"/>
                  <a:ext cx="121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ME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Rectangle 133"/>
                <p:cNvSpPr>
                  <a:spLocks noChangeArrowheads="1"/>
                </p:cNvSpPr>
                <p:nvPr/>
              </p:nvSpPr>
              <p:spPr bwMode="auto">
                <a:xfrm>
                  <a:off x="4026" y="2774"/>
                  <a:ext cx="99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FL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Rectangle 134"/>
                <p:cNvSpPr>
                  <a:spLocks noChangeArrowheads="1"/>
                </p:cNvSpPr>
                <p:nvPr/>
              </p:nvSpPr>
              <p:spPr bwMode="auto">
                <a:xfrm>
                  <a:off x="3061" y="1870"/>
                  <a:ext cx="13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MO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99" y="1619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NV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410" y="3023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AK</a:t>
                  </a:r>
                  <a:endParaRPr lang="en-US" altLang="en-US" sz="10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Rectangle 137"/>
                <p:cNvSpPr>
                  <a:spLocks noChangeArrowheads="1"/>
                </p:cNvSpPr>
                <p:nvPr/>
              </p:nvSpPr>
              <p:spPr bwMode="auto">
                <a:xfrm>
                  <a:off x="4767" y="2252"/>
                  <a:ext cx="316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NH</a:t>
                  </a:r>
                </a:p>
              </p:txBody>
            </p:sp>
            <p:sp>
              <p:nvSpPr>
                <p:cNvPr id="280" name="Rectangle 138"/>
                <p:cNvSpPr>
                  <a:spLocks noChangeArrowheads="1"/>
                </p:cNvSpPr>
                <p:nvPr/>
              </p:nvSpPr>
              <p:spPr bwMode="auto">
                <a:xfrm>
                  <a:off x="4767" y="2630"/>
                  <a:ext cx="159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VT</a:t>
                  </a:r>
                  <a:endParaRPr lang="en-US" alt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Rectangle 139"/>
                <p:cNvSpPr>
                  <a:spLocks noChangeArrowheads="1"/>
                </p:cNvSpPr>
                <p:nvPr/>
              </p:nvSpPr>
              <p:spPr bwMode="auto">
                <a:xfrm>
                  <a:off x="4767" y="2000"/>
                  <a:ext cx="34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MA</a:t>
                  </a:r>
                </a:p>
              </p:txBody>
            </p:sp>
            <p:sp>
              <p:nvSpPr>
                <p:cNvPr id="282" name="Rectangle 140"/>
                <p:cNvSpPr>
                  <a:spLocks noChangeArrowheads="1"/>
                </p:cNvSpPr>
                <p:nvPr/>
              </p:nvSpPr>
              <p:spPr bwMode="auto">
                <a:xfrm>
                  <a:off x="4767" y="2504"/>
                  <a:ext cx="294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RI</a:t>
                  </a:r>
                  <a:endParaRPr lang="en-US" alt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Rectangle 141"/>
                <p:cNvSpPr>
                  <a:spLocks noChangeArrowheads="1"/>
                </p:cNvSpPr>
                <p:nvPr/>
              </p:nvSpPr>
              <p:spPr bwMode="auto">
                <a:xfrm>
                  <a:off x="4767" y="1622"/>
                  <a:ext cx="10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CT</a:t>
                  </a:r>
                </a:p>
              </p:txBody>
            </p:sp>
            <p:sp>
              <p:nvSpPr>
                <p:cNvPr id="284" name="Rectangle 142"/>
                <p:cNvSpPr>
                  <a:spLocks noChangeArrowheads="1"/>
                </p:cNvSpPr>
                <p:nvPr/>
              </p:nvSpPr>
              <p:spPr bwMode="auto">
                <a:xfrm>
                  <a:off x="4767" y="2378"/>
                  <a:ext cx="19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NJ</a:t>
                  </a:r>
                </a:p>
              </p:txBody>
            </p:sp>
            <p:sp>
              <p:nvSpPr>
                <p:cNvPr id="285" name="Rectangle 143"/>
                <p:cNvSpPr>
                  <a:spLocks noChangeArrowheads="1"/>
                </p:cNvSpPr>
                <p:nvPr/>
              </p:nvSpPr>
              <p:spPr bwMode="auto">
                <a:xfrm>
                  <a:off x="4767" y="1874"/>
                  <a:ext cx="112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DE</a:t>
                  </a:r>
                  <a:endParaRPr lang="en-US" altLang="en-US" sz="180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Rectangle 144"/>
                <p:cNvSpPr>
                  <a:spLocks noChangeArrowheads="1"/>
                </p:cNvSpPr>
                <p:nvPr/>
              </p:nvSpPr>
              <p:spPr bwMode="auto">
                <a:xfrm>
                  <a:off x="4767" y="2126"/>
                  <a:ext cx="126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MD</a:t>
                  </a:r>
                </a:p>
              </p:txBody>
            </p:sp>
            <p:sp>
              <p:nvSpPr>
                <p:cNvPr id="28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767" y="1748"/>
                  <a:ext cx="117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DC</a:t>
                  </a:r>
                  <a:endParaRPr lang="en-US" alt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Rectangle 146"/>
                <p:cNvSpPr>
                  <a:spLocks noChangeArrowheads="1"/>
                </p:cNvSpPr>
                <p:nvPr/>
              </p:nvSpPr>
              <p:spPr bwMode="auto">
                <a:xfrm>
                  <a:off x="3102" y="2183"/>
                  <a:ext cx="178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rgbClr val="FFFF9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1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AR</a:t>
                  </a:r>
                  <a:endParaRPr lang="en-US" altLang="en-US" sz="1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" name="Rectangle 2"/>
            <p:cNvSpPr>
              <a:spLocks noChangeArrowheads="1"/>
            </p:cNvSpPr>
            <p:nvPr/>
          </p:nvSpPr>
          <p:spPr bwMode="auto">
            <a:xfrm>
              <a:off x="7356475" y="2555875"/>
              <a:ext cx="163513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7358063" y="2757488"/>
              <a:ext cx="165100" cy="119062"/>
            </a:xfrm>
            <a:prstGeom prst="rect">
              <a:avLst/>
            </a:prstGeom>
            <a:solidFill>
              <a:srgbClr val="6BAED6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7358063" y="2962275"/>
              <a:ext cx="165100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7358063" y="3162300"/>
              <a:ext cx="165100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7361238" y="3362325"/>
              <a:ext cx="163512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7361238" y="3568700"/>
              <a:ext cx="163512" cy="11906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7358063" y="3775075"/>
              <a:ext cx="165100" cy="119063"/>
            </a:xfrm>
            <a:prstGeom prst="rect">
              <a:avLst/>
            </a:prstGeom>
            <a:solidFill>
              <a:srgbClr val="6BAED6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7361238" y="3975100"/>
              <a:ext cx="163512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7361238" y="4181475"/>
              <a:ext cx="163512" cy="11906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TextBox 151"/>
            <p:cNvSpPr txBox="1">
              <a:spLocks noChangeArrowheads="1"/>
            </p:cNvSpPr>
            <p:nvPr/>
          </p:nvSpPr>
          <p:spPr bwMode="auto">
            <a:xfrm>
              <a:off x="5119689" y="5326511"/>
              <a:ext cx="228600" cy="307975"/>
            </a:xfrm>
            <a:prstGeom prst="rect">
              <a:avLst/>
            </a:prstGeom>
            <a:solidFill>
              <a:srgbClr val="6BAED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1"/>
            <p:cNvSpPr txBox="1">
              <a:spLocks noChangeArrowheads="1"/>
            </p:cNvSpPr>
            <p:nvPr/>
          </p:nvSpPr>
          <p:spPr bwMode="auto">
            <a:xfrm>
              <a:off x="5124451" y="5710302"/>
              <a:ext cx="228600" cy="3079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99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/>
              <a:endParaRPr lang="en-US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5434014" y="5228292"/>
              <a:ext cx="3190874" cy="1016342"/>
              <a:chOff x="5434014" y="5228292"/>
              <a:chExt cx="3190874" cy="1016342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5434014" y="5721414"/>
                <a:ext cx="3190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rgbClr val="000000"/>
                    </a:solidFill>
                  </a:rPr>
                  <a:t>Funded State: Prevention for States (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PfS</a:t>
                </a:r>
                <a:r>
                  <a:rPr lang="en-US" sz="1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434014" y="5228292"/>
                <a:ext cx="2943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rgbClr val="000000"/>
                    </a:solidFill>
                  </a:rPr>
                  <a:t>Funded State: Data-Driven Prevention Initiative (DDPI)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00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HHSTP_PPT_dark(">
  <a:themeElements>
    <a:clrScheme name="NCIPC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6E267B"/>
      </a:accent1>
      <a:accent2>
        <a:srgbClr val="007934"/>
      </a:accent2>
      <a:accent3>
        <a:srgbClr val="8CB8C6"/>
      </a:accent3>
      <a:accent4>
        <a:srgbClr val="D47B22"/>
      </a:accent4>
      <a:accent5>
        <a:srgbClr val="FADA63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.14 OGC Theme">
  <a:themeElements>
    <a:clrScheme name="NCIPC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6E267B"/>
      </a:accent1>
      <a:accent2>
        <a:srgbClr val="007934"/>
      </a:accent2>
      <a:accent3>
        <a:srgbClr val="8CB8C6"/>
      </a:accent3>
      <a:accent4>
        <a:srgbClr val="D47B22"/>
      </a:accent4>
      <a:accent5>
        <a:srgbClr val="FADA63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DC_OD_PPT_dark([1]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AA_New CDC template - DB 0119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9364</TotalTime>
  <Words>903</Words>
  <Application>Microsoft Office PowerPoint</Application>
  <PresentationFormat>On-screen Show (4:3)</PresentationFormat>
  <Paragraphs>256</Paragraphs>
  <Slides>37</Slides>
  <Notes>34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Arial Unicode MS</vt:lpstr>
      <vt:lpstr>ＭＳ Ｐゴシック</vt:lpstr>
      <vt:lpstr>Arial</vt:lpstr>
      <vt:lpstr>Calibri</vt:lpstr>
      <vt:lpstr>Courier New</vt:lpstr>
      <vt:lpstr>Franklin Gothic Demi Cond</vt:lpstr>
      <vt:lpstr>Franklin Gothic Medium</vt:lpstr>
      <vt:lpstr>Franklin Gothic Medium Cond</vt:lpstr>
      <vt:lpstr>Gill Sans MT</vt:lpstr>
      <vt:lpstr>Myriad Web Pro</vt:lpstr>
      <vt:lpstr>Times New Roman</vt:lpstr>
      <vt:lpstr>Wingdings</vt:lpstr>
      <vt:lpstr>1_NCHHSTP_PPT_dark(</vt:lpstr>
      <vt:lpstr>11.14 OGC Theme</vt:lpstr>
      <vt:lpstr>CDC_OD_PPT_dark([1]</vt:lpstr>
      <vt:lpstr>3_AAA_New CDC template - DB 011911</vt:lpstr>
      <vt:lpstr>CDC_OD_PPT_light([1]</vt:lpstr>
      <vt:lpstr>2_Office Theme</vt:lpstr>
      <vt:lpstr>Building Evaluation Capacity for Prescription Opioid Overdose Prevention: Lessons From a Multi-state Initiative</vt:lpstr>
      <vt:lpstr>PowerPoint Presentation</vt:lpstr>
      <vt:lpstr>PowerPoint Presentation</vt:lpstr>
      <vt:lpstr>PowerPoint Presentation</vt:lpstr>
      <vt:lpstr>Overdose Prevention In States (OPIS)</vt:lpstr>
      <vt:lpstr>PowerPoint Presentation</vt:lpstr>
      <vt:lpstr>PowerPoint Presentation</vt:lpstr>
      <vt:lpstr>Evaluation Officers </vt:lpstr>
      <vt:lpstr>Current Funded States</vt:lpstr>
      <vt:lpstr>CDC State Support Teams</vt:lpstr>
      <vt:lpstr>State Prescription Drug Overdose Teams</vt:lpstr>
      <vt:lpstr>Technical Assistance</vt:lpstr>
      <vt:lpstr>Evaluation Tools</vt:lpstr>
      <vt:lpstr>Capacity Building:  Monitoring and Evaluation Tool (MET)</vt:lpstr>
      <vt:lpstr>Monitoring and Evaluation Tool (MET)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Profiles</vt:lpstr>
      <vt:lpstr>PowerPoint Presentation</vt:lpstr>
      <vt:lpstr>PowerPoint Presentation</vt:lpstr>
      <vt:lpstr>Evaluation Capacity and Data Use</vt:lpstr>
      <vt:lpstr>Developing the Indicators – Challenges</vt:lpstr>
      <vt:lpstr>Prevention for States Indicator Support Toolkit</vt:lpstr>
      <vt:lpstr>Developing the Indicators – Engaging Stakeholders</vt:lpstr>
      <vt:lpstr>Indicator and Toolkit Pilot</vt:lpstr>
      <vt:lpstr>Progress and Next Steps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  Basis for  Pain Clinic Laws</dc:title>
  <dc:creator>Noah Aleshire</dc:creator>
  <cp:lastModifiedBy>Cruz, Kari H. (CDC/ONDIEH/NCIPC)</cp:lastModifiedBy>
  <cp:revision>411</cp:revision>
  <cp:lastPrinted>2016-10-24T22:19:56Z</cp:lastPrinted>
  <dcterms:created xsi:type="dcterms:W3CDTF">2013-06-04T17:40:36Z</dcterms:created>
  <dcterms:modified xsi:type="dcterms:W3CDTF">2016-12-16T19:37:46Z</dcterms:modified>
</cp:coreProperties>
</file>