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3" r:id="rId17"/>
    <p:sldId id="274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7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19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5C1CE-356E-4BB4-97A2-06DCC37BBB7E}" type="doc">
      <dgm:prSet loTypeId="urn:microsoft.com/office/officeart/2011/layout/ConvergingText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4B264B6-8ACA-454C-93D1-A69133AF82E3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68BC6486-4616-4882-A0C0-B1F685A15E19}" type="parTrans" cxnId="{B94E6F12-CBA5-4A41-8E87-86D3DBC2E926}">
      <dgm:prSet/>
      <dgm:spPr/>
      <dgm:t>
        <a:bodyPr/>
        <a:lstStyle/>
        <a:p>
          <a:endParaRPr lang="en-US"/>
        </a:p>
      </dgm:t>
    </dgm:pt>
    <dgm:pt modelId="{F4E5E8EA-4191-4F49-906F-5A4E5DAF0B90}" type="sibTrans" cxnId="{B94E6F12-CBA5-4A41-8E87-86D3DBC2E926}">
      <dgm:prSet/>
      <dgm:spPr/>
      <dgm:t>
        <a:bodyPr/>
        <a:lstStyle/>
        <a:p>
          <a:endParaRPr lang="en-US"/>
        </a:p>
      </dgm:t>
    </dgm:pt>
    <dgm:pt modelId="{DB1E3AF6-BDEF-41FD-AF7E-A302EE25D613}">
      <dgm:prSet phldrT="[Text]"/>
      <dgm:spPr/>
      <dgm:t>
        <a:bodyPr/>
        <a:lstStyle/>
        <a:p>
          <a:r>
            <a:rPr lang="en-US" dirty="0" smtClean="0"/>
            <a:t>AMO</a:t>
          </a:r>
          <a:endParaRPr lang="en-US" dirty="0"/>
        </a:p>
      </dgm:t>
    </dgm:pt>
    <dgm:pt modelId="{9C934AAF-57D1-447E-A334-004D644FC60E}" type="parTrans" cxnId="{128A3F17-040A-4605-8FC9-01C339584976}">
      <dgm:prSet/>
      <dgm:spPr/>
      <dgm:t>
        <a:bodyPr/>
        <a:lstStyle/>
        <a:p>
          <a:endParaRPr lang="en-US"/>
        </a:p>
      </dgm:t>
    </dgm:pt>
    <dgm:pt modelId="{1F1D60E2-0393-49DD-A067-2AFED4C1BFA7}" type="sibTrans" cxnId="{128A3F17-040A-4605-8FC9-01C339584976}">
      <dgm:prSet/>
      <dgm:spPr/>
      <dgm:t>
        <a:bodyPr/>
        <a:lstStyle/>
        <a:p>
          <a:endParaRPr lang="en-US"/>
        </a:p>
      </dgm:t>
    </dgm:pt>
    <dgm:pt modelId="{79B1D4A9-1484-4958-99B8-85F280EB7FCD}">
      <dgm:prSet phldrT="[Text]"/>
      <dgm:spPr/>
      <dgm:t>
        <a:bodyPr/>
        <a:lstStyle/>
        <a:p>
          <a:r>
            <a:rPr lang="en-US" dirty="0" smtClean="0"/>
            <a:t>AYP</a:t>
          </a:r>
          <a:endParaRPr lang="en-US" dirty="0"/>
        </a:p>
      </dgm:t>
    </dgm:pt>
    <dgm:pt modelId="{AF811B14-E3FC-4B4B-80D9-8B21BA3D32D9}" type="parTrans" cxnId="{1572A715-96B3-45E0-9E6F-6DB56BBE93EF}">
      <dgm:prSet/>
      <dgm:spPr/>
      <dgm:t>
        <a:bodyPr/>
        <a:lstStyle/>
        <a:p>
          <a:endParaRPr lang="en-US"/>
        </a:p>
      </dgm:t>
    </dgm:pt>
    <dgm:pt modelId="{BEE3449C-6BAA-446A-9014-B7EFB98542F6}" type="sibTrans" cxnId="{1572A715-96B3-45E0-9E6F-6DB56BBE93EF}">
      <dgm:prSet/>
      <dgm:spPr/>
      <dgm:t>
        <a:bodyPr/>
        <a:lstStyle/>
        <a:p>
          <a:endParaRPr lang="en-US"/>
        </a:p>
      </dgm:t>
    </dgm:pt>
    <dgm:pt modelId="{C77021A5-3AD3-44F5-B83D-819C10C2DC36}">
      <dgm:prSet phldrT="[Text]"/>
      <dgm:spPr/>
      <dgm:t>
        <a:bodyPr/>
        <a:lstStyle/>
        <a:p>
          <a:r>
            <a:rPr lang="en-US" dirty="0" smtClean="0"/>
            <a:t>Growth</a:t>
          </a:r>
          <a:endParaRPr lang="en-US" dirty="0"/>
        </a:p>
      </dgm:t>
    </dgm:pt>
    <dgm:pt modelId="{B41DD693-6A70-4297-9254-F12B6BCEA885}" type="parTrans" cxnId="{E2D31F10-2FCE-4F8E-A974-AE588CB1D78E}">
      <dgm:prSet/>
      <dgm:spPr/>
      <dgm:t>
        <a:bodyPr/>
        <a:lstStyle/>
        <a:p>
          <a:endParaRPr lang="en-US"/>
        </a:p>
      </dgm:t>
    </dgm:pt>
    <dgm:pt modelId="{3BF32532-91DC-4BB8-BB9C-491F428FC215}" type="sibTrans" cxnId="{E2D31F10-2FCE-4F8E-A974-AE588CB1D78E}">
      <dgm:prSet/>
      <dgm:spPr/>
      <dgm:t>
        <a:bodyPr/>
        <a:lstStyle/>
        <a:p>
          <a:endParaRPr lang="en-US"/>
        </a:p>
      </dgm:t>
    </dgm:pt>
    <dgm:pt modelId="{536D7876-8819-45A8-97B2-508FF3CAB8F0}">
      <dgm:prSet phldrT="[Text]"/>
      <dgm:spPr/>
      <dgm:t>
        <a:bodyPr/>
        <a:lstStyle/>
        <a:p>
          <a:r>
            <a:rPr lang="en-US" dirty="0" smtClean="0"/>
            <a:t>Benchmarks</a:t>
          </a:r>
          <a:endParaRPr lang="en-US" dirty="0"/>
        </a:p>
      </dgm:t>
    </dgm:pt>
    <dgm:pt modelId="{26181A8D-CB88-434E-987A-C8AA9EDAEDD1}" type="parTrans" cxnId="{261BA23A-5F0A-4C2C-B790-49815CEFC4A8}">
      <dgm:prSet/>
      <dgm:spPr/>
      <dgm:t>
        <a:bodyPr/>
        <a:lstStyle/>
        <a:p>
          <a:endParaRPr lang="en-US"/>
        </a:p>
      </dgm:t>
    </dgm:pt>
    <dgm:pt modelId="{2B611CD4-58BD-4D97-A2B5-F8C91E3486D9}" type="sibTrans" cxnId="{261BA23A-5F0A-4C2C-B790-49815CEFC4A8}">
      <dgm:prSet/>
      <dgm:spPr/>
      <dgm:t>
        <a:bodyPr/>
        <a:lstStyle/>
        <a:p>
          <a:endParaRPr lang="en-US"/>
        </a:p>
      </dgm:t>
    </dgm:pt>
    <dgm:pt modelId="{8D35FA53-F66A-435B-90A2-D9AA597B7FCA}">
      <dgm:prSet phldrT="[Text]"/>
      <dgm:spPr/>
      <dgm:t>
        <a:bodyPr/>
        <a:lstStyle/>
        <a:p>
          <a:r>
            <a:rPr lang="en-US" dirty="0" smtClean="0"/>
            <a:t>Evaluations</a:t>
          </a:r>
          <a:endParaRPr lang="en-US" dirty="0"/>
        </a:p>
      </dgm:t>
    </dgm:pt>
    <dgm:pt modelId="{CBF94E03-349B-4CEA-9188-3B898AEA3FE5}" type="parTrans" cxnId="{DEFA4F80-03E7-4FC0-966F-475CE9A8E833}">
      <dgm:prSet/>
      <dgm:spPr/>
      <dgm:t>
        <a:bodyPr/>
        <a:lstStyle/>
        <a:p>
          <a:endParaRPr lang="en-US"/>
        </a:p>
      </dgm:t>
    </dgm:pt>
    <dgm:pt modelId="{FD8130AE-ED83-427F-9E6E-6D6CFE623F29}" type="sibTrans" cxnId="{DEFA4F80-03E7-4FC0-966F-475CE9A8E833}">
      <dgm:prSet/>
      <dgm:spPr/>
      <dgm:t>
        <a:bodyPr/>
        <a:lstStyle/>
        <a:p>
          <a:endParaRPr lang="en-US"/>
        </a:p>
      </dgm:t>
    </dgm:pt>
    <dgm:pt modelId="{1DAF4C90-0B9D-4D8C-AB3C-632913FF1510}" type="pres">
      <dgm:prSet presAssocID="{9AE5C1CE-356E-4BB4-97A2-06DCC37BBB7E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B1A471F-112C-4FBF-8694-F6109CC5A9BE}" type="pres">
      <dgm:prSet presAssocID="{44B264B6-8ACA-454C-93D1-A69133AF82E3}" presName="composite" presStyleCnt="0"/>
      <dgm:spPr/>
    </dgm:pt>
    <dgm:pt modelId="{FA11E107-BEE7-48C3-9DD8-60A49FCCE16B}" type="pres">
      <dgm:prSet presAssocID="{44B264B6-8ACA-454C-93D1-A69133AF82E3}" presName="ParentAccent1" presStyleLbl="alignNode1" presStyleIdx="0" presStyleCnt="51"/>
      <dgm:spPr/>
    </dgm:pt>
    <dgm:pt modelId="{A5A8976D-1831-44BD-9116-DB441B7EEC50}" type="pres">
      <dgm:prSet presAssocID="{44B264B6-8ACA-454C-93D1-A69133AF82E3}" presName="ParentAccent2" presStyleLbl="alignNode1" presStyleIdx="1" presStyleCnt="51"/>
      <dgm:spPr/>
    </dgm:pt>
    <dgm:pt modelId="{614A5904-D7D9-4682-932E-FBFC89E0F884}" type="pres">
      <dgm:prSet presAssocID="{44B264B6-8ACA-454C-93D1-A69133AF82E3}" presName="ParentAccent3" presStyleLbl="alignNode1" presStyleIdx="2" presStyleCnt="51"/>
      <dgm:spPr/>
    </dgm:pt>
    <dgm:pt modelId="{A7802C63-D117-4C7E-AEE9-D372BE1766F1}" type="pres">
      <dgm:prSet presAssocID="{44B264B6-8ACA-454C-93D1-A69133AF82E3}" presName="ParentAccent4" presStyleLbl="alignNode1" presStyleIdx="3" presStyleCnt="51"/>
      <dgm:spPr/>
    </dgm:pt>
    <dgm:pt modelId="{1F83CFF6-ED47-4006-86F2-48A54674D589}" type="pres">
      <dgm:prSet presAssocID="{44B264B6-8ACA-454C-93D1-A69133AF82E3}" presName="ParentAccent5" presStyleLbl="alignNode1" presStyleIdx="4" presStyleCnt="51"/>
      <dgm:spPr/>
    </dgm:pt>
    <dgm:pt modelId="{45CC7EEF-BE3C-4475-9D77-B37627605C19}" type="pres">
      <dgm:prSet presAssocID="{44B264B6-8ACA-454C-93D1-A69133AF82E3}" presName="ParentAccent6" presStyleLbl="alignNode1" presStyleIdx="5" presStyleCnt="51"/>
      <dgm:spPr/>
    </dgm:pt>
    <dgm:pt modelId="{FFAE4BA3-8A24-4FEC-9CCE-7005CFA6D509}" type="pres">
      <dgm:prSet presAssocID="{44B264B6-8ACA-454C-93D1-A69133AF82E3}" presName="ParentAccent7" presStyleLbl="alignNode1" presStyleIdx="6" presStyleCnt="51"/>
      <dgm:spPr/>
    </dgm:pt>
    <dgm:pt modelId="{86F26B43-21DF-4AD7-8BA7-4FE0443C7DC3}" type="pres">
      <dgm:prSet presAssocID="{44B264B6-8ACA-454C-93D1-A69133AF82E3}" presName="ParentAccent8" presStyleLbl="alignNode1" presStyleIdx="7" presStyleCnt="51"/>
      <dgm:spPr/>
    </dgm:pt>
    <dgm:pt modelId="{893776FF-5BFE-4FA9-A63F-ABAFB0F1B6DB}" type="pres">
      <dgm:prSet presAssocID="{44B264B6-8ACA-454C-93D1-A69133AF82E3}" presName="ParentAccent9" presStyleLbl="alignNode1" presStyleIdx="8" presStyleCnt="51"/>
      <dgm:spPr/>
    </dgm:pt>
    <dgm:pt modelId="{D6D507A5-DDFB-4A81-B587-9832CC2B3D60}" type="pres">
      <dgm:prSet presAssocID="{44B264B6-8ACA-454C-93D1-A69133AF82E3}" presName="ParentAccent10" presStyleLbl="alignNode1" presStyleIdx="9" presStyleCnt="51"/>
      <dgm:spPr/>
    </dgm:pt>
    <dgm:pt modelId="{6183EE57-0B17-461E-AFE5-48B8A8B57C48}" type="pres">
      <dgm:prSet presAssocID="{44B264B6-8ACA-454C-93D1-A69133AF82E3}" presName="Parent" presStyleLbl="alignNode1" presStyleIdx="10" presStyleCnt="51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92883-A8C6-4793-8ED6-F2DC87F85A18}" type="pres">
      <dgm:prSet presAssocID="{DB1E3AF6-BDEF-41FD-AF7E-A302EE25D613}" presName="Child1Accent1" presStyleLbl="alignNode1" presStyleIdx="11" presStyleCnt="51"/>
      <dgm:spPr/>
    </dgm:pt>
    <dgm:pt modelId="{C3474748-6254-41A1-A118-87272F6EB814}" type="pres">
      <dgm:prSet presAssocID="{DB1E3AF6-BDEF-41FD-AF7E-A302EE25D613}" presName="Child1Accent2" presStyleLbl="alignNode1" presStyleIdx="12" presStyleCnt="51"/>
      <dgm:spPr/>
    </dgm:pt>
    <dgm:pt modelId="{0693A2DF-F8C3-4B09-9C33-B2E1EEE4DFAD}" type="pres">
      <dgm:prSet presAssocID="{DB1E3AF6-BDEF-41FD-AF7E-A302EE25D613}" presName="Child1Accent3" presStyleLbl="alignNode1" presStyleIdx="13" presStyleCnt="51"/>
      <dgm:spPr/>
    </dgm:pt>
    <dgm:pt modelId="{7DE06246-50DD-4C1E-AD71-DAF505BC5CCC}" type="pres">
      <dgm:prSet presAssocID="{DB1E3AF6-BDEF-41FD-AF7E-A302EE25D613}" presName="Child1Accent4" presStyleLbl="alignNode1" presStyleIdx="14" presStyleCnt="51"/>
      <dgm:spPr/>
    </dgm:pt>
    <dgm:pt modelId="{F0BC941E-7FF7-49B9-A43E-FD99C80314E3}" type="pres">
      <dgm:prSet presAssocID="{DB1E3AF6-BDEF-41FD-AF7E-A302EE25D613}" presName="Child1Accent5" presStyleLbl="alignNode1" presStyleIdx="15" presStyleCnt="51"/>
      <dgm:spPr/>
    </dgm:pt>
    <dgm:pt modelId="{EC2F01BF-0405-4D59-9014-45EECB0A48D0}" type="pres">
      <dgm:prSet presAssocID="{DB1E3AF6-BDEF-41FD-AF7E-A302EE25D613}" presName="Child1Accent6" presStyleLbl="alignNode1" presStyleIdx="16" presStyleCnt="51"/>
      <dgm:spPr/>
    </dgm:pt>
    <dgm:pt modelId="{443A1863-01BE-4BD4-90E5-F2CEDE46777D}" type="pres">
      <dgm:prSet presAssocID="{DB1E3AF6-BDEF-41FD-AF7E-A302EE25D613}" presName="Child1Accent7" presStyleLbl="alignNode1" presStyleIdx="17" presStyleCnt="51"/>
      <dgm:spPr/>
    </dgm:pt>
    <dgm:pt modelId="{383CDD44-D378-4C9A-B822-3344176DAD22}" type="pres">
      <dgm:prSet presAssocID="{DB1E3AF6-BDEF-41FD-AF7E-A302EE25D613}" presName="Child1Accent8" presStyleLbl="alignNode1" presStyleIdx="18" presStyleCnt="51"/>
      <dgm:spPr/>
    </dgm:pt>
    <dgm:pt modelId="{BD759256-7922-4624-8BF5-76FA41A16E0F}" type="pres">
      <dgm:prSet presAssocID="{DB1E3AF6-BDEF-41FD-AF7E-A302EE25D613}" presName="Child1Accent9" presStyleLbl="alignNode1" presStyleIdx="19" presStyleCnt="51"/>
      <dgm:spPr/>
    </dgm:pt>
    <dgm:pt modelId="{C1FEB07F-2166-4E74-A28C-A5D93CA38D3C}" type="pres">
      <dgm:prSet presAssocID="{DB1E3AF6-BDEF-41FD-AF7E-A302EE25D613}" presName="Child1" presStyleLbl="revTx" presStyleIdx="0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D9604-4240-4A3C-A702-E47820DA5264}" type="pres">
      <dgm:prSet presAssocID="{79B1D4A9-1484-4958-99B8-85F280EB7FCD}" presName="Child2Accent1" presStyleLbl="alignNode1" presStyleIdx="20" presStyleCnt="51"/>
      <dgm:spPr/>
    </dgm:pt>
    <dgm:pt modelId="{960EE2AB-B477-416B-BE88-667164D3F169}" type="pres">
      <dgm:prSet presAssocID="{79B1D4A9-1484-4958-99B8-85F280EB7FCD}" presName="Child2Accent2" presStyleLbl="alignNode1" presStyleIdx="21" presStyleCnt="51"/>
      <dgm:spPr/>
    </dgm:pt>
    <dgm:pt modelId="{58F26AE3-E516-42F6-AD68-B7C81A6F7962}" type="pres">
      <dgm:prSet presAssocID="{79B1D4A9-1484-4958-99B8-85F280EB7FCD}" presName="Child2Accent3" presStyleLbl="alignNode1" presStyleIdx="22" presStyleCnt="51"/>
      <dgm:spPr/>
    </dgm:pt>
    <dgm:pt modelId="{E231404D-64BA-476F-BE8D-438C6A84EC80}" type="pres">
      <dgm:prSet presAssocID="{79B1D4A9-1484-4958-99B8-85F280EB7FCD}" presName="Child2Accent4" presStyleLbl="alignNode1" presStyleIdx="23" presStyleCnt="51"/>
      <dgm:spPr/>
    </dgm:pt>
    <dgm:pt modelId="{821C0A57-35F1-472B-AD2F-7E43406BB56A}" type="pres">
      <dgm:prSet presAssocID="{79B1D4A9-1484-4958-99B8-85F280EB7FCD}" presName="Child2Accent5" presStyleLbl="alignNode1" presStyleIdx="24" presStyleCnt="51"/>
      <dgm:spPr/>
    </dgm:pt>
    <dgm:pt modelId="{3D5005FF-2D4E-4719-919C-BCC010530ECF}" type="pres">
      <dgm:prSet presAssocID="{79B1D4A9-1484-4958-99B8-85F280EB7FCD}" presName="Child2Accent6" presStyleLbl="alignNode1" presStyleIdx="25" presStyleCnt="51"/>
      <dgm:spPr/>
    </dgm:pt>
    <dgm:pt modelId="{DAFD347F-31CD-4B78-ADCF-BBF593F6D629}" type="pres">
      <dgm:prSet presAssocID="{79B1D4A9-1484-4958-99B8-85F280EB7FCD}" presName="Child2Accent7" presStyleLbl="alignNode1" presStyleIdx="26" presStyleCnt="51"/>
      <dgm:spPr/>
    </dgm:pt>
    <dgm:pt modelId="{47E5D04A-07D6-46C2-A082-DE56E7E06AB0}" type="pres">
      <dgm:prSet presAssocID="{79B1D4A9-1484-4958-99B8-85F280EB7FCD}" presName="Child2" presStyleLbl="revTx" presStyleIdx="1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A94FD-15AE-4FB8-90B4-5A477255C1AB}" type="pres">
      <dgm:prSet presAssocID="{C77021A5-3AD3-44F5-B83D-819C10C2DC36}" presName="Child3Accent1" presStyleLbl="alignNode1" presStyleIdx="27" presStyleCnt="51"/>
      <dgm:spPr/>
    </dgm:pt>
    <dgm:pt modelId="{6268C18B-F7A5-434C-9B3E-83F4B953EED9}" type="pres">
      <dgm:prSet presAssocID="{C77021A5-3AD3-44F5-B83D-819C10C2DC36}" presName="Child3Accent2" presStyleLbl="alignNode1" presStyleIdx="28" presStyleCnt="51"/>
      <dgm:spPr/>
    </dgm:pt>
    <dgm:pt modelId="{FF57F8C7-4546-4E06-9974-6775D43CE183}" type="pres">
      <dgm:prSet presAssocID="{C77021A5-3AD3-44F5-B83D-819C10C2DC36}" presName="Child3Accent3" presStyleLbl="alignNode1" presStyleIdx="29" presStyleCnt="51"/>
      <dgm:spPr/>
    </dgm:pt>
    <dgm:pt modelId="{C2B1755D-E422-4EE6-83CF-FDFD8363F52A}" type="pres">
      <dgm:prSet presAssocID="{C77021A5-3AD3-44F5-B83D-819C10C2DC36}" presName="Child3Accent4" presStyleLbl="alignNode1" presStyleIdx="30" presStyleCnt="51"/>
      <dgm:spPr/>
    </dgm:pt>
    <dgm:pt modelId="{E536F363-1967-4775-8F14-0FB20A05F6CE}" type="pres">
      <dgm:prSet presAssocID="{C77021A5-3AD3-44F5-B83D-819C10C2DC36}" presName="Child3Accent5" presStyleLbl="alignNode1" presStyleIdx="31" presStyleCnt="51"/>
      <dgm:spPr/>
    </dgm:pt>
    <dgm:pt modelId="{399F86E2-EB66-4E0E-BEAC-D80E914B642A}" type="pres">
      <dgm:prSet presAssocID="{C77021A5-3AD3-44F5-B83D-819C10C2DC36}" presName="Child3Accent6" presStyleLbl="alignNode1" presStyleIdx="32" presStyleCnt="51"/>
      <dgm:spPr/>
    </dgm:pt>
    <dgm:pt modelId="{17ED75A3-4E3C-40A7-81B5-DB0A7F7B43D9}" type="pres">
      <dgm:prSet presAssocID="{C77021A5-3AD3-44F5-B83D-819C10C2DC36}" presName="Child3Accent7" presStyleLbl="alignNode1" presStyleIdx="33" presStyleCnt="51"/>
      <dgm:spPr/>
    </dgm:pt>
    <dgm:pt modelId="{23358905-0A27-4707-8E1D-B448DFE47F09}" type="pres">
      <dgm:prSet presAssocID="{C77021A5-3AD3-44F5-B83D-819C10C2DC36}" presName="Child3" presStyleLbl="revTx" presStyleIdx="2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345A1-F48D-41E8-BEE1-40F3E9F23885}" type="pres">
      <dgm:prSet presAssocID="{536D7876-8819-45A8-97B2-508FF3CAB8F0}" presName="Child4Accent1" presStyleLbl="alignNode1" presStyleIdx="34" presStyleCnt="51"/>
      <dgm:spPr/>
    </dgm:pt>
    <dgm:pt modelId="{BC6DC08C-975E-462C-82BB-7F30587300DE}" type="pres">
      <dgm:prSet presAssocID="{536D7876-8819-45A8-97B2-508FF3CAB8F0}" presName="Child4Accent2" presStyleLbl="alignNode1" presStyleIdx="35" presStyleCnt="51"/>
      <dgm:spPr/>
    </dgm:pt>
    <dgm:pt modelId="{A7A07C87-9BF8-4D8D-8E3F-D177286D378D}" type="pres">
      <dgm:prSet presAssocID="{536D7876-8819-45A8-97B2-508FF3CAB8F0}" presName="Child4Accent3" presStyleLbl="alignNode1" presStyleIdx="36" presStyleCnt="51"/>
      <dgm:spPr/>
    </dgm:pt>
    <dgm:pt modelId="{77DAEC90-3643-4329-8B9E-E99595BBAABA}" type="pres">
      <dgm:prSet presAssocID="{536D7876-8819-45A8-97B2-508FF3CAB8F0}" presName="Child4Accent4" presStyleLbl="alignNode1" presStyleIdx="37" presStyleCnt="51"/>
      <dgm:spPr/>
    </dgm:pt>
    <dgm:pt modelId="{E10629B1-DD15-46BE-961C-3EB68E2FDB89}" type="pres">
      <dgm:prSet presAssocID="{536D7876-8819-45A8-97B2-508FF3CAB8F0}" presName="Child4Accent5" presStyleLbl="alignNode1" presStyleIdx="38" presStyleCnt="51"/>
      <dgm:spPr/>
    </dgm:pt>
    <dgm:pt modelId="{389930A6-3EFC-491F-9A27-2FEB9D5274F2}" type="pres">
      <dgm:prSet presAssocID="{536D7876-8819-45A8-97B2-508FF3CAB8F0}" presName="Child4Accent6" presStyleLbl="alignNode1" presStyleIdx="39" presStyleCnt="51"/>
      <dgm:spPr/>
    </dgm:pt>
    <dgm:pt modelId="{059C3A8F-6022-451F-90AD-EF469B98B6A0}" type="pres">
      <dgm:prSet presAssocID="{536D7876-8819-45A8-97B2-508FF3CAB8F0}" presName="Child4Accent7" presStyleLbl="alignNode1" presStyleIdx="40" presStyleCnt="51"/>
      <dgm:spPr/>
    </dgm:pt>
    <dgm:pt modelId="{667A0F87-6C18-4889-9FB4-5D8E92808DEE}" type="pres">
      <dgm:prSet presAssocID="{536D7876-8819-45A8-97B2-508FF3CAB8F0}" presName="Child4Accent8" presStyleLbl="alignNode1" presStyleIdx="41" presStyleCnt="51"/>
      <dgm:spPr/>
    </dgm:pt>
    <dgm:pt modelId="{EDEECD93-98A0-466F-A110-90366E3E4DD4}" type="pres">
      <dgm:prSet presAssocID="{536D7876-8819-45A8-97B2-508FF3CAB8F0}" presName="Child4" presStyleLbl="revTx" presStyleIdx="3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6BB9C-0599-4721-9F7C-7E107EE7E17B}" type="pres">
      <dgm:prSet presAssocID="{8D35FA53-F66A-435B-90A2-D9AA597B7FCA}" presName="Child5Accent1" presStyleLbl="alignNode1" presStyleIdx="42" presStyleCnt="51"/>
      <dgm:spPr/>
    </dgm:pt>
    <dgm:pt modelId="{F41E6201-AC00-4C28-BE1F-97E3B4DC2C75}" type="pres">
      <dgm:prSet presAssocID="{8D35FA53-F66A-435B-90A2-D9AA597B7FCA}" presName="Child5Accent2" presStyleLbl="alignNode1" presStyleIdx="43" presStyleCnt="51"/>
      <dgm:spPr/>
    </dgm:pt>
    <dgm:pt modelId="{1F8FA304-3407-4F8A-843A-D2EEBAE410F1}" type="pres">
      <dgm:prSet presAssocID="{8D35FA53-F66A-435B-90A2-D9AA597B7FCA}" presName="Child5Accent3" presStyleLbl="alignNode1" presStyleIdx="44" presStyleCnt="51"/>
      <dgm:spPr/>
    </dgm:pt>
    <dgm:pt modelId="{CE769565-B5ED-466C-AF70-D4C8321B1692}" type="pres">
      <dgm:prSet presAssocID="{8D35FA53-F66A-435B-90A2-D9AA597B7FCA}" presName="Child5Accent4" presStyleLbl="alignNode1" presStyleIdx="45" presStyleCnt="51"/>
      <dgm:spPr/>
    </dgm:pt>
    <dgm:pt modelId="{5225C707-55A7-497C-8101-E08ADF8F42AC}" type="pres">
      <dgm:prSet presAssocID="{8D35FA53-F66A-435B-90A2-D9AA597B7FCA}" presName="Child5Accent5" presStyleLbl="alignNode1" presStyleIdx="46" presStyleCnt="51"/>
      <dgm:spPr/>
    </dgm:pt>
    <dgm:pt modelId="{35FF703F-58E6-4D45-80A2-C498F71605B7}" type="pres">
      <dgm:prSet presAssocID="{8D35FA53-F66A-435B-90A2-D9AA597B7FCA}" presName="Child5Accent6" presStyleLbl="alignNode1" presStyleIdx="47" presStyleCnt="51"/>
      <dgm:spPr/>
    </dgm:pt>
    <dgm:pt modelId="{2A9C7D74-5E43-4CA0-BCC3-6D20EEA9B987}" type="pres">
      <dgm:prSet presAssocID="{8D35FA53-F66A-435B-90A2-D9AA597B7FCA}" presName="Child5Accent7" presStyleLbl="alignNode1" presStyleIdx="48" presStyleCnt="51"/>
      <dgm:spPr/>
    </dgm:pt>
    <dgm:pt modelId="{85E3ACD6-0AE8-4978-992B-6DB6F071C1D8}" type="pres">
      <dgm:prSet presAssocID="{8D35FA53-F66A-435B-90A2-D9AA597B7FCA}" presName="Child5Accent8" presStyleLbl="alignNode1" presStyleIdx="49" presStyleCnt="51"/>
      <dgm:spPr/>
    </dgm:pt>
    <dgm:pt modelId="{C63C4F15-AA1A-4550-9F2C-6F8062533866}" type="pres">
      <dgm:prSet presAssocID="{8D35FA53-F66A-435B-90A2-D9AA597B7FCA}" presName="Child5Accent9" presStyleLbl="alignNode1" presStyleIdx="50" presStyleCnt="51"/>
      <dgm:spPr/>
    </dgm:pt>
    <dgm:pt modelId="{95EC9C16-3257-46A4-B62C-0605EED1B9EF}" type="pres">
      <dgm:prSet presAssocID="{8D35FA53-F66A-435B-90A2-D9AA597B7FCA}" presName="Child5" presStyleLbl="revTx" presStyleIdx="4" presStyleCnt="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852C8A-0969-4299-AF6E-E9121778DE48}" type="presOf" srcId="{8D35FA53-F66A-435B-90A2-D9AA597B7FCA}" destId="{95EC9C16-3257-46A4-B62C-0605EED1B9EF}" srcOrd="0" destOrd="0" presId="urn:microsoft.com/office/officeart/2011/layout/ConvergingText"/>
    <dgm:cxn modelId="{6A4DFD52-1B2A-4330-8564-E6C1B54E5F2F}" type="presOf" srcId="{9AE5C1CE-356E-4BB4-97A2-06DCC37BBB7E}" destId="{1DAF4C90-0B9D-4D8C-AB3C-632913FF1510}" srcOrd="0" destOrd="0" presId="urn:microsoft.com/office/officeart/2011/layout/ConvergingText"/>
    <dgm:cxn modelId="{59F7C226-DD83-4735-A3DD-028975911692}" type="presOf" srcId="{44B264B6-8ACA-454C-93D1-A69133AF82E3}" destId="{6183EE57-0B17-461E-AFE5-48B8A8B57C48}" srcOrd="0" destOrd="0" presId="urn:microsoft.com/office/officeart/2011/layout/ConvergingText"/>
    <dgm:cxn modelId="{C50A7A2B-FA5D-45DC-9A78-1CBEDF15E21F}" type="presOf" srcId="{79B1D4A9-1484-4958-99B8-85F280EB7FCD}" destId="{47E5D04A-07D6-46C2-A082-DE56E7E06AB0}" srcOrd="0" destOrd="0" presId="urn:microsoft.com/office/officeart/2011/layout/ConvergingText"/>
    <dgm:cxn modelId="{128A3F17-040A-4605-8FC9-01C339584976}" srcId="{44B264B6-8ACA-454C-93D1-A69133AF82E3}" destId="{DB1E3AF6-BDEF-41FD-AF7E-A302EE25D613}" srcOrd="0" destOrd="0" parTransId="{9C934AAF-57D1-447E-A334-004D644FC60E}" sibTransId="{1F1D60E2-0393-49DD-A067-2AFED4C1BFA7}"/>
    <dgm:cxn modelId="{AE63491C-5989-4CFC-85B1-DE1B7E9BD94E}" type="presOf" srcId="{DB1E3AF6-BDEF-41FD-AF7E-A302EE25D613}" destId="{C1FEB07F-2166-4E74-A28C-A5D93CA38D3C}" srcOrd="0" destOrd="0" presId="urn:microsoft.com/office/officeart/2011/layout/ConvergingText"/>
    <dgm:cxn modelId="{B94E6F12-CBA5-4A41-8E87-86D3DBC2E926}" srcId="{9AE5C1CE-356E-4BB4-97A2-06DCC37BBB7E}" destId="{44B264B6-8ACA-454C-93D1-A69133AF82E3}" srcOrd="0" destOrd="0" parTransId="{68BC6486-4616-4882-A0C0-B1F685A15E19}" sibTransId="{F4E5E8EA-4191-4F49-906F-5A4E5DAF0B90}"/>
    <dgm:cxn modelId="{E5D447B2-8DD4-4073-A519-A80E24E377F7}" type="presOf" srcId="{536D7876-8819-45A8-97B2-508FF3CAB8F0}" destId="{EDEECD93-98A0-466F-A110-90366E3E4DD4}" srcOrd="0" destOrd="0" presId="urn:microsoft.com/office/officeart/2011/layout/ConvergingText"/>
    <dgm:cxn modelId="{1572A715-96B3-45E0-9E6F-6DB56BBE93EF}" srcId="{44B264B6-8ACA-454C-93D1-A69133AF82E3}" destId="{79B1D4A9-1484-4958-99B8-85F280EB7FCD}" srcOrd="1" destOrd="0" parTransId="{AF811B14-E3FC-4B4B-80D9-8B21BA3D32D9}" sibTransId="{BEE3449C-6BAA-446A-9014-B7EFB98542F6}"/>
    <dgm:cxn modelId="{E2D31F10-2FCE-4F8E-A974-AE588CB1D78E}" srcId="{44B264B6-8ACA-454C-93D1-A69133AF82E3}" destId="{C77021A5-3AD3-44F5-B83D-819C10C2DC36}" srcOrd="2" destOrd="0" parTransId="{B41DD693-6A70-4297-9254-F12B6BCEA885}" sibTransId="{3BF32532-91DC-4BB8-BB9C-491F428FC215}"/>
    <dgm:cxn modelId="{385859DE-4A1B-4212-B8B0-0733B96839C2}" type="presOf" srcId="{C77021A5-3AD3-44F5-B83D-819C10C2DC36}" destId="{23358905-0A27-4707-8E1D-B448DFE47F09}" srcOrd="0" destOrd="0" presId="urn:microsoft.com/office/officeart/2011/layout/ConvergingText"/>
    <dgm:cxn modelId="{261BA23A-5F0A-4C2C-B790-49815CEFC4A8}" srcId="{44B264B6-8ACA-454C-93D1-A69133AF82E3}" destId="{536D7876-8819-45A8-97B2-508FF3CAB8F0}" srcOrd="3" destOrd="0" parTransId="{26181A8D-CB88-434E-987A-C8AA9EDAEDD1}" sibTransId="{2B611CD4-58BD-4D97-A2B5-F8C91E3486D9}"/>
    <dgm:cxn modelId="{DEFA4F80-03E7-4FC0-966F-475CE9A8E833}" srcId="{44B264B6-8ACA-454C-93D1-A69133AF82E3}" destId="{8D35FA53-F66A-435B-90A2-D9AA597B7FCA}" srcOrd="4" destOrd="0" parTransId="{CBF94E03-349B-4CEA-9188-3B898AEA3FE5}" sibTransId="{FD8130AE-ED83-427F-9E6E-6D6CFE623F29}"/>
    <dgm:cxn modelId="{8EDB4BE1-2AD0-45AA-AE62-D0A63EF49A33}" type="presParOf" srcId="{1DAF4C90-0B9D-4D8C-AB3C-632913FF1510}" destId="{7B1A471F-112C-4FBF-8694-F6109CC5A9BE}" srcOrd="0" destOrd="0" presId="urn:microsoft.com/office/officeart/2011/layout/ConvergingText"/>
    <dgm:cxn modelId="{C625DC31-DFF0-4AB5-9E98-816A211423ED}" type="presParOf" srcId="{7B1A471F-112C-4FBF-8694-F6109CC5A9BE}" destId="{FA11E107-BEE7-48C3-9DD8-60A49FCCE16B}" srcOrd="0" destOrd="0" presId="urn:microsoft.com/office/officeart/2011/layout/ConvergingText"/>
    <dgm:cxn modelId="{42C9B888-53EC-4626-947C-E9918D7097F3}" type="presParOf" srcId="{7B1A471F-112C-4FBF-8694-F6109CC5A9BE}" destId="{A5A8976D-1831-44BD-9116-DB441B7EEC50}" srcOrd="1" destOrd="0" presId="urn:microsoft.com/office/officeart/2011/layout/ConvergingText"/>
    <dgm:cxn modelId="{2471B2CF-4846-444A-ACE7-258839C6F836}" type="presParOf" srcId="{7B1A471F-112C-4FBF-8694-F6109CC5A9BE}" destId="{614A5904-D7D9-4682-932E-FBFC89E0F884}" srcOrd="2" destOrd="0" presId="urn:microsoft.com/office/officeart/2011/layout/ConvergingText"/>
    <dgm:cxn modelId="{2A08D022-0CA2-4D1A-9E73-7C6DC38D9A1A}" type="presParOf" srcId="{7B1A471F-112C-4FBF-8694-F6109CC5A9BE}" destId="{A7802C63-D117-4C7E-AEE9-D372BE1766F1}" srcOrd="3" destOrd="0" presId="urn:microsoft.com/office/officeart/2011/layout/ConvergingText"/>
    <dgm:cxn modelId="{BE44C932-29DF-4ADE-9DA8-AB2CC78C5202}" type="presParOf" srcId="{7B1A471F-112C-4FBF-8694-F6109CC5A9BE}" destId="{1F83CFF6-ED47-4006-86F2-48A54674D589}" srcOrd="4" destOrd="0" presId="urn:microsoft.com/office/officeart/2011/layout/ConvergingText"/>
    <dgm:cxn modelId="{3D07F7BB-21D7-4739-94FA-C6FCB04BBBAC}" type="presParOf" srcId="{7B1A471F-112C-4FBF-8694-F6109CC5A9BE}" destId="{45CC7EEF-BE3C-4475-9D77-B37627605C19}" srcOrd="5" destOrd="0" presId="urn:microsoft.com/office/officeart/2011/layout/ConvergingText"/>
    <dgm:cxn modelId="{4DAD80CA-4FD6-456C-96B7-780E3BE299CE}" type="presParOf" srcId="{7B1A471F-112C-4FBF-8694-F6109CC5A9BE}" destId="{FFAE4BA3-8A24-4FEC-9CCE-7005CFA6D509}" srcOrd="6" destOrd="0" presId="urn:microsoft.com/office/officeart/2011/layout/ConvergingText"/>
    <dgm:cxn modelId="{49EBD67D-463A-4D0E-A17D-A0E00D4EFE11}" type="presParOf" srcId="{7B1A471F-112C-4FBF-8694-F6109CC5A9BE}" destId="{86F26B43-21DF-4AD7-8BA7-4FE0443C7DC3}" srcOrd="7" destOrd="0" presId="urn:microsoft.com/office/officeart/2011/layout/ConvergingText"/>
    <dgm:cxn modelId="{E4BEACA8-B439-4D3C-9E81-D04C92E0C7C7}" type="presParOf" srcId="{7B1A471F-112C-4FBF-8694-F6109CC5A9BE}" destId="{893776FF-5BFE-4FA9-A63F-ABAFB0F1B6DB}" srcOrd="8" destOrd="0" presId="urn:microsoft.com/office/officeart/2011/layout/ConvergingText"/>
    <dgm:cxn modelId="{011833A4-8227-48DA-A09D-04321CB1D815}" type="presParOf" srcId="{7B1A471F-112C-4FBF-8694-F6109CC5A9BE}" destId="{D6D507A5-DDFB-4A81-B587-9832CC2B3D60}" srcOrd="9" destOrd="0" presId="urn:microsoft.com/office/officeart/2011/layout/ConvergingText"/>
    <dgm:cxn modelId="{4E6248A7-EA81-4348-9AFD-B10EEA53F64D}" type="presParOf" srcId="{7B1A471F-112C-4FBF-8694-F6109CC5A9BE}" destId="{6183EE57-0B17-461E-AFE5-48B8A8B57C48}" srcOrd="10" destOrd="0" presId="urn:microsoft.com/office/officeart/2011/layout/ConvergingText"/>
    <dgm:cxn modelId="{D3E8C7EB-BDA3-4765-B428-69F554ACB773}" type="presParOf" srcId="{7B1A471F-112C-4FBF-8694-F6109CC5A9BE}" destId="{F0692883-A8C6-4793-8ED6-F2DC87F85A18}" srcOrd="11" destOrd="0" presId="urn:microsoft.com/office/officeart/2011/layout/ConvergingText"/>
    <dgm:cxn modelId="{6E61EF73-8289-4893-9D63-4A9A652A4C93}" type="presParOf" srcId="{7B1A471F-112C-4FBF-8694-F6109CC5A9BE}" destId="{C3474748-6254-41A1-A118-87272F6EB814}" srcOrd="12" destOrd="0" presId="urn:microsoft.com/office/officeart/2011/layout/ConvergingText"/>
    <dgm:cxn modelId="{DF76E334-2FB2-4E4A-9EA6-6107840A285E}" type="presParOf" srcId="{7B1A471F-112C-4FBF-8694-F6109CC5A9BE}" destId="{0693A2DF-F8C3-4B09-9C33-B2E1EEE4DFAD}" srcOrd="13" destOrd="0" presId="urn:microsoft.com/office/officeart/2011/layout/ConvergingText"/>
    <dgm:cxn modelId="{326EE783-F3FC-4569-92E4-DD0591FBF539}" type="presParOf" srcId="{7B1A471F-112C-4FBF-8694-F6109CC5A9BE}" destId="{7DE06246-50DD-4C1E-AD71-DAF505BC5CCC}" srcOrd="14" destOrd="0" presId="urn:microsoft.com/office/officeart/2011/layout/ConvergingText"/>
    <dgm:cxn modelId="{B26AB37B-70F6-433F-8135-8727FECE1399}" type="presParOf" srcId="{7B1A471F-112C-4FBF-8694-F6109CC5A9BE}" destId="{F0BC941E-7FF7-49B9-A43E-FD99C80314E3}" srcOrd="15" destOrd="0" presId="urn:microsoft.com/office/officeart/2011/layout/ConvergingText"/>
    <dgm:cxn modelId="{E1C11F73-48D2-4984-B945-49D72AFE2093}" type="presParOf" srcId="{7B1A471F-112C-4FBF-8694-F6109CC5A9BE}" destId="{EC2F01BF-0405-4D59-9014-45EECB0A48D0}" srcOrd="16" destOrd="0" presId="urn:microsoft.com/office/officeart/2011/layout/ConvergingText"/>
    <dgm:cxn modelId="{DC414F61-2D89-4F57-8CC6-6F7AC4FBCFEE}" type="presParOf" srcId="{7B1A471F-112C-4FBF-8694-F6109CC5A9BE}" destId="{443A1863-01BE-4BD4-90E5-F2CEDE46777D}" srcOrd="17" destOrd="0" presId="urn:microsoft.com/office/officeart/2011/layout/ConvergingText"/>
    <dgm:cxn modelId="{44DB17B1-5B0E-4643-A326-A3E2284C0C64}" type="presParOf" srcId="{7B1A471F-112C-4FBF-8694-F6109CC5A9BE}" destId="{383CDD44-D378-4C9A-B822-3344176DAD22}" srcOrd="18" destOrd="0" presId="urn:microsoft.com/office/officeart/2011/layout/ConvergingText"/>
    <dgm:cxn modelId="{7A177911-38DC-42F1-95EF-9DA8EF9500E1}" type="presParOf" srcId="{7B1A471F-112C-4FBF-8694-F6109CC5A9BE}" destId="{BD759256-7922-4624-8BF5-76FA41A16E0F}" srcOrd="19" destOrd="0" presId="urn:microsoft.com/office/officeart/2011/layout/ConvergingText"/>
    <dgm:cxn modelId="{CF9C60FE-7897-4064-87BB-3A806788EAE5}" type="presParOf" srcId="{7B1A471F-112C-4FBF-8694-F6109CC5A9BE}" destId="{C1FEB07F-2166-4E74-A28C-A5D93CA38D3C}" srcOrd="20" destOrd="0" presId="urn:microsoft.com/office/officeart/2011/layout/ConvergingText"/>
    <dgm:cxn modelId="{98F7A3C2-8A72-4E8F-B893-C6B6B5271D97}" type="presParOf" srcId="{7B1A471F-112C-4FBF-8694-F6109CC5A9BE}" destId="{C89D9604-4240-4A3C-A702-E47820DA5264}" srcOrd="21" destOrd="0" presId="urn:microsoft.com/office/officeart/2011/layout/ConvergingText"/>
    <dgm:cxn modelId="{35F61C1D-3646-4DF8-813A-86CCF3963DCE}" type="presParOf" srcId="{7B1A471F-112C-4FBF-8694-F6109CC5A9BE}" destId="{960EE2AB-B477-416B-BE88-667164D3F169}" srcOrd="22" destOrd="0" presId="urn:microsoft.com/office/officeart/2011/layout/ConvergingText"/>
    <dgm:cxn modelId="{7717146C-94F0-4AE0-9BD4-0FA16C502410}" type="presParOf" srcId="{7B1A471F-112C-4FBF-8694-F6109CC5A9BE}" destId="{58F26AE3-E516-42F6-AD68-B7C81A6F7962}" srcOrd="23" destOrd="0" presId="urn:microsoft.com/office/officeart/2011/layout/ConvergingText"/>
    <dgm:cxn modelId="{31B58893-292B-4B6B-B95A-C4A8DF61E85E}" type="presParOf" srcId="{7B1A471F-112C-4FBF-8694-F6109CC5A9BE}" destId="{E231404D-64BA-476F-BE8D-438C6A84EC80}" srcOrd="24" destOrd="0" presId="urn:microsoft.com/office/officeart/2011/layout/ConvergingText"/>
    <dgm:cxn modelId="{9D923A05-05C8-4427-9A83-12594609134A}" type="presParOf" srcId="{7B1A471F-112C-4FBF-8694-F6109CC5A9BE}" destId="{821C0A57-35F1-472B-AD2F-7E43406BB56A}" srcOrd="25" destOrd="0" presId="urn:microsoft.com/office/officeart/2011/layout/ConvergingText"/>
    <dgm:cxn modelId="{A8F32D9A-D4A3-4666-A9DE-5076768F73F8}" type="presParOf" srcId="{7B1A471F-112C-4FBF-8694-F6109CC5A9BE}" destId="{3D5005FF-2D4E-4719-919C-BCC010530ECF}" srcOrd="26" destOrd="0" presId="urn:microsoft.com/office/officeart/2011/layout/ConvergingText"/>
    <dgm:cxn modelId="{AC68A3A9-ADEF-49E4-86D0-367ECE7ECBD4}" type="presParOf" srcId="{7B1A471F-112C-4FBF-8694-F6109CC5A9BE}" destId="{DAFD347F-31CD-4B78-ADCF-BBF593F6D629}" srcOrd="27" destOrd="0" presId="urn:microsoft.com/office/officeart/2011/layout/ConvergingText"/>
    <dgm:cxn modelId="{A15D2550-8858-4F6C-A331-3A357FA6FD2E}" type="presParOf" srcId="{7B1A471F-112C-4FBF-8694-F6109CC5A9BE}" destId="{47E5D04A-07D6-46C2-A082-DE56E7E06AB0}" srcOrd="28" destOrd="0" presId="urn:microsoft.com/office/officeart/2011/layout/ConvergingText"/>
    <dgm:cxn modelId="{38150E7B-9523-401A-A726-8375BA34BF11}" type="presParOf" srcId="{7B1A471F-112C-4FBF-8694-F6109CC5A9BE}" destId="{037A94FD-15AE-4FB8-90B4-5A477255C1AB}" srcOrd="29" destOrd="0" presId="urn:microsoft.com/office/officeart/2011/layout/ConvergingText"/>
    <dgm:cxn modelId="{183E9A2A-024C-4307-9E4F-7BA60396E142}" type="presParOf" srcId="{7B1A471F-112C-4FBF-8694-F6109CC5A9BE}" destId="{6268C18B-F7A5-434C-9B3E-83F4B953EED9}" srcOrd="30" destOrd="0" presId="urn:microsoft.com/office/officeart/2011/layout/ConvergingText"/>
    <dgm:cxn modelId="{D28FCE3C-8BD3-4A89-9BF9-F67B21D2E54F}" type="presParOf" srcId="{7B1A471F-112C-4FBF-8694-F6109CC5A9BE}" destId="{FF57F8C7-4546-4E06-9974-6775D43CE183}" srcOrd="31" destOrd="0" presId="urn:microsoft.com/office/officeart/2011/layout/ConvergingText"/>
    <dgm:cxn modelId="{53665AB1-5B9F-4BB3-9866-CB8F2ACE14CC}" type="presParOf" srcId="{7B1A471F-112C-4FBF-8694-F6109CC5A9BE}" destId="{C2B1755D-E422-4EE6-83CF-FDFD8363F52A}" srcOrd="32" destOrd="0" presId="urn:microsoft.com/office/officeart/2011/layout/ConvergingText"/>
    <dgm:cxn modelId="{67E9AE5D-B50B-4D6F-9A4D-1D0C798F1F92}" type="presParOf" srcId="{7B1A471F-112C-4FBF-8694-F6109CC5A9BE}" destId="{E536F363-1967-4775-8F14-0FB20A05F6CE}" srcOrd="33" destOrd="0" presId="urn:microsoft.com/office/officeart/2011/layout/ConvergingText"/>
    <dgm:cxn modelId="{A7B94751-062D-46C3-8FA9-5B719A8572D6}" type="presParOf" srcId="{7B1A471F-112C-4FBF-8694-F6109CC5A9BE}" destId="{399F86E2-EB66-4E0E-BEAC-D80E914B642A}" srcOrd="34" destOrd="0" presId="urn:microsoft.com/office/officeart/2011/layout/ConvergingText"/>
    <dgm:cxn modelId="{815FC472-159B-4216-8B90-514DF022C2FA}" type="presParOf" srcId="{7B1A471F-112C-4FBF-8694-F6109CC5A9BE}" destId="{17ED75A3-4E3C-40A7-81B5-DB0A7F7B43D9}" srcOrd="35" destOrd="0" presId="urn:microsoft.com/office/officeart/2011/layout/ConvergingText"/>
    <dgm:cxn modelId="{76E21702-15D5-47CB-89F1-FB2E0B54F332}" type="presParOf" srcId="{7B1A471F-112C-4FBF-8694-F6109CC5A9BE}" destId="{23358905-0A27-4707-8E1D-B448DFE47F09}" srcOrd="36" destOrd="0" presId="urn:microsoft.com/office/officeart/2011/layout/ConvergingText"/>
    <dgm:cxn modelId="{015C7FD4-407E-4FCB-9753-69C475A00460}" type="presParOf" srcId="{7B1A471F-112C-4FBF-8694-F6109CC5A9BE}" destId="{DA2345A1-F48D-41E8-BEE1-40F3E9F23885}" srcOrd="37" destOrd="0" presId="urn:microsoft.com/office/officeart/2011/layout/ConvergingText"/>
    <dgm:cxn modelId="{DD665DB7-F587-4180-96C8-E620B5F9434E}" type="presParOf" srcId="{7B1A471F-112C-4FBF-8694-F6109CC5A9BE}" destId="{BC6DC08C-975E-462C-82BB-7F30587300DE}" srcOrd="38" destOrd="0" presId="urn:microsoft.com/office/officeart/2011/layout/ConvergingText"/>
    <dgm:cxn modelId="{4E7F7D70-118B-41D5-A249-625F663A3CCC}" type="presParOf" srcId="{7B1A471F-112C-4FBF-8694-F6109CC5A9BE}" destId="{A7A07C87-9BF8-4D8D-8E3F-D177286D378D}" srcOrd="39" destOrd="0" presId="urn:microsoft.com/office/officeart/2011/layout/ConvergingText"/>
    <dgm:cxn modelId="{29BBE658-7C11-42AF-AE62-E8F5A788007D}" type="presParOf" srcId="{7B1A471F-112C-4FBF-8694-F6109CC5A9BE}" destId="{77DAEC90-3643-4329-8B9E-E99595BBAABA}" srcOrd="40" destOrd="0" presId="urn:microsoft.com/office/officeart/2011/layout/ConvergingText"/>
    <dgm:cxn modelId="{9F102955-4BC0-4CDA-B75F-EF3EB501E4BB}" type="presParOf" srcId="{7B1A471F-112C-4FBF-8694-F6109CC5A9BE}" destId="{E10629B1-DD15-46BE-961C-3EB68E2FDB89}" srcOrd="41" destOrd="0" presId="urn:microsoft.com/office/officeart/2011/layout/ConvergingText"/>
    <dgm:cxn modelId="{B75F3F46-5983-4D76-AAA8-70B404A79C00}" type="presParOf" srcId="{7B1A471F-112C-4FBF-8694-F6109CC5A9BE}" destId="{389930A6-3EFC-491F-9A27-2FEB9D5274F2}" srcOrd="42" destOrd="0" presId="urn:microsoft.com/office/officeart/2011/layout/ConvergingText"/>
    <dgm:cxn modelId="{AA660F7A-3908-4582-948A-A041EE748869}" type="presParOf" srcId="{7B1A471F-112C-4FBF-8694-F6109CC5A9BE}" destId="{059C3A8F-6022-451F-90AD-EF469B98B6A0}" srcOrd="43" destOrd="0" presId="urn:microsoft.com/office/officeart/2011/layout/ConvergingText"/>
    <dgm:cxn modelId="{0C80C014-F106-44D4-A126-164DCE30A2C1}" type="presParOf" srcId="{7B1A471F-112C-4FBF-8694-F6109CC5A9BE}" destId="{667A0F87-6C18-4889-9FB4-5D8E92808DEE}" srcOrd="44" destOrd="0" presId="urn:microsoft.com/office/officeart/2011/layout/ConvergingText"/>
    <dgm:cxn modelId="{2883D304-5AF3-4E20-8159-B6BB64475E76}" type="presParOf" srcId="{7B1A471F-112C-4FBF-8694-F6109CC5A9BE}" destId="{EDEECD93-98A0-466F-A110-90366E3E4DD4}" srcOrd="45" destOrd="0" presId="urn:microsoft.com/office/officeart/2011/layout/ConvergingText"/>
    <dgm:cxn modelId="{A8B43348-C525-449E-831B-407428041BEA}" type="presParOf" srcId="{7B1A471F-112C-4FBF-8694-F6109CC5A9BE}" destId="{48A6BB9C-0599-4721-9F7C-7E107EE7E17B}" srcOrd="46" destOrd="0" presId="urn:microsoft.com/office/officeart/2011/layout/ConvergingText"/>
    <dgm:cxn modelId="{248D2EDF-4E0E-4A79-B3AC-AD697E4225B5}" type="presParOf" srcId="{7B1A471F-112C-4FBF-8694-F6109CC5A9BE}" destId="{F41E6201-AC00-4C28-BE1F-97E3B4DC2C75}" srcOrd="47" destOrd="0" presId="urn:microsoft.com/office/officeart/2011/layout/ConvergingText"/>
    <dgm:cxn modelId="{C300D67D-7DDB-4FFC-AEFC-E40C76CD630E}" type="presParOf" srcId="{7B1A471F-112C-4FBF-8694-F6109CC5A9BE}" destId="{1F8FA304-3407-4F8A-843A-D2EEBAE410F1}" srcOrd="48" destOrd="0" presId="urn:microsoft.com/office/officeart/2011/layout/ConvergingText"/>
    <dgm:cxn modelId="{B6F4666A-B085-4043-B88D-003BCD175544}" type="presParOf" srcId="{7B1A471F-112C-4FBF-8694-F6109CC5A9BE}" destId="{CE769565-B5ED-466C-AF70-D4C8321B1692}" srcOrd="49" destOrd="0" presId="urn:microsoft.com/office/officeart/2011/layout/ConvergingText"/>
    <dgm:cxn modelId="{BB2F0272-D989-4D60-8D72-6ECA9DC833FA}" type="presParOf" srcId="{7B1A471F-112C-4FBF-8694-F6109CC5A9BE}" destId="{5225C707-55A7-497C-8101-E08ADF8F42AC}" srcOrd="50" destOrd="0" presId="urn:microsoft.com/office/officeart/2011/layout/ConvergingText"/>
    <dgm:cxn modelId="{748D3829-D490-42EE-A335-CCCAC4FA2E9D}" type="presParOf" srcId="{7B1A471F-112C-4FBF-8694-F6109CC5A9BE}" destId="{35FF703F-58E6-4D45-80A2-C498F71605B7}" srcOrd="51" destOrd="0" presId="urn:microsoft.com/office/officeart/2011/layout/ConvergingText"/>
    <dgm:cxn modelId="{BCBC5217-33C5-49D7-989E-00DA7A9DC36D}" type="presParOf" srcId="{7B1A471F-112C-4FBF-8694-F6109CC5A9BE}" destId="{2A9C7D74-5E43-4CA0-BCC3-6D20EEA9B987}" srcOrd="52" destOrd="0" presId="urn:microsoft.com/office/officeart/2011/layout/ConvergingText"/>
    <dgm:cxn modelId="{3936ED61-27EA-4F9E-8C18-C47EA4BB528F}" type="presParOf" srcId="{7B1A471F-112C-4FBF-8694-F6109CC5A9BE}" destId="{85E3ACD6-0AE8-4978-992B-6DB6F071C1D8}" srcOrd="53" destOrd="0" presId="urn:microsoft.com/office/officeart/2011/layout/ConvergingText"/>
    <dgm:cxn modelId="{4DC61AF7-D5BA-4497-B956-45CA685501BE}" type="presParOf" srcId="{7B1A471F-112C-4FBF-8694-F6109CC5A9BE}" destId="{C63C4F15-AA1A-4550-9F2C-6F8062533866}" srcOrd="54" destOrd="0" presId="urn:microsoft.com/office/officeart/2011/layout/ConvergingText"/>
    <dgm:cxn modelId="{F153E832-DAC4-40D9-8F57-B7842CA5BA5B}" type="presParOf" srcId="{7B1A471F-112C-4FBF-8694-F6109CC5A9BE}" destId="{95EC9C16-3257-46A4-B62C-0605EED1B9EF}" srcOrd="55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1E107-BEE7-48C3-9DD8-60A49FCCE16B}">
      <dsp:nvSpPr>
        <dsp:cNvPr id="0" name=""/>
        <dsp:cNvSpPr/>
      </dsp:nvSpPr>
      <dsp:spPr>
        <a:xfrm>
          <a:off x="4653890" y="1667509"/>
          <a:ext cx="120992" cy="1209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8976D-1831-44BD-9116-DB441B7EEC50}">
      <dsp:nvSpPr>
        <dsp:cNvPr id="0" name=""/>
        <dsp:cNvSpPr/>
      </dsp:nvSpPr>
      <dsp:spPr>
        <a:xfrm>
          <a:off x="4432140" y="1667509"/>
          <a:ext cx="120992" cy="1209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A5904-D7D9-4682-932E-FBFC89E0F884}">
      <dsp:nvSpPr>
        <dsp:cNvPr id="0" name=""/>
        <dsp:cNvSpPr/>
      </dsp:nvSpPr>
      <dsp:spPr>
        <a:xfrm>
          <a:off x="4210391" y="1667509"/>
          <a:ext cx="120992" cy="1209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02C63-D117-4C7E-AEE9-D372BE1766F1}">
      <dsp:nvSpPr>
        <dsp:cNvPr id="0" name=""/>
        <dsp:cNvSpPr/>
      </dsp:nvSpPr>
      <dsp:spPr>
        <a:xfrm>
          <a:off x="3989063" y="1667509"/>
          <a:ext cx="120992" cy="1209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3CFF6-ED47-4006-86F2-48A54674D589}">
      <dsp:nvSpPr>
        <dsp:cNvPr id="0" name=""/>
        <dsp:cNvSpPr/>
      </dsp:nvSpPr>
      <dsp:spPr>
        <a:xfrm>
          <a:off x="3767314" y="1667509"/>
          <a:ext cx="120992" cy="12096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C7EEF-BE3C-4475-9D77-B37627605C19}">
      <dsp:nvSpPr>
        <dsp:cNvPr id="0" name=""/>
        <dsp:cNvSpPr/>
      </dsp:nvSpPr>
      <dsp:spPr>
        <a:xfrm>
          <a:off x="3424572" y="1606867"/>
          <a:ext cx="241984" cy="2422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E4BA3-8A24-4FEC-9CCE-7005CFA6D509}">
      <dsp:nvSpPr>
        <dsp:cNvPr id="0" name=""/>
        <dsp:cNvSpPr/>
      </dsp:nvSpPr>
      <dsp:spPr>
        <a:xfrm>
          <a:off x="4456592" y="1417320"/>
          <a:ext cx="120992" cy="1209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26B43-21DF-4AD7-8BA7-4FE0443C7DC3}">
      <dsp:nvSpPr>
        <dsp:cNvPr id="0" name=""/>
        <dsp:cNvSpPr/>
      </dsp:nvSpPr>
      <dsp:spPr>
        <a:xfrm>
          <a:off x="4456592" y="1919287"/>
          <a:ext cx="120992" cy="1209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776FF-5BFE-4FA9-A63F-ABAFB0F1B6DB}">
      <dsp:nvSpPr>
        <dsp:cNvPr id="0" name=""/>
        <dsp:cNvSpPr/>
      </dsp:nvSpPr>
      <dsp:spPr>
        <a:xfrm>
          <a:off x="4564515" y="1526222"/>
          <a:ext cx="120992" cy="1209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507A5-DDFB-4A81-B587-9832CC2B3D60}">
      <dsp:nvSpPr>
        <dsp:cNvPr id="0" name=""/>
        <dsp:cNvSpPr/>
      </dsp:nvSpPr>
      <dsp:spPr>
        <a:xfrm>
          <a:off x="4571682" y="1811337"/>
          <a:ext cx="120992" cy="12096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3EE57-0B17-461E-AFE5-48B8A8B57C48}">
      <dsp:nvSpPr>
        <dsp:cNvPr id="0" name=""/>
        <dsp:cNvSpPr/>
      </dsp:nvSpPr>
      <dsp:spPr>
        <a:xfrm>
          <a:off x="2099136" y="1115377"/>
          <a:ext cx="1225101" cy="12252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DATA</a:t>
          </a:r>
          <a:endParaRPr lang="en-US" sz="2500" kern="1200" dirty="0"/>
        </a:p>
      </dsp:txBody>
      <dsp:txXfrm>
        <a:off x="2278548" y="1294808"/>
        <a:ext cx="866277" cy="866370"/>
      </dsp:txXfrm>
    </dsp:sp>
    <dsp:sp modelId="{F0692883-A8C6-4793-8ED6-F2DC87F85A18}">
      <dsp:nvSpPr>
        <dsp:cNvPr id="0" name=""/>
        <dsp:cNvSpPr/>
      </dsp:nvSpPr>
      <dsp:spPr>
        <a:xfrm>
          <a:off x="2590694" y="780097"/>
          <a:ext cx="241984" cy="2422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74748-6254-41A1-A118-87272F6EB814}">
      <dsp:nvSpPr>
        <dsp:cNvPr id="0" name=""/>
        <dsp:cNvSpPr/>
      </dsp:nvSpPr>
      <dsp:spPr>
        <a:xfrm>
          <a:off x="2438505" y="636270"/>
          <a:ext cx="120992" cy="1209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3A2DF-F8C3-4B09-9C33-B2E1EEE4DFAD}">
      <dsp:nvSpPr>
        <dsp:cNvPr id="0" name=""/>
        <dsp:cNvSpPr/>
      </dsp:nvSpPr>
      <dsp:spPr>
        <a:xfrm>
          <a:off x="2268188" y="458787"/>
          <a:ext cx="120992" cy="1209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06246-50DD-4C1E-AD71-DAF505BC5CCC}">
      <dsp:nvSpPr>
        <dsp:cNvPr id="0" name=""/>
        <dsp:cNvSpPr/>
      </dsp:nvSpPr>
      <dsp:spPr>
        <a:xfrm>
          <a:off x="2099136" y="307975"/>
          <a:ext cx="120992" cy="12096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C941E-7FF7-49B9-A43E-FD99C80314E3}">
      <dsp:nvSpPr>
        <dsp:cNvPr id="0" name=""/>
        <dsp:cNvSpPr/>
      </dsp:nvSpPr>
      <dsp:spPr>
        <a:xfrm>
          <a:off x="1840710" y="307975"/>
          <a:ext cx="120992" cy="1209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F01BF-0405-4D59-9014-45EECB0A48D0}">
      <dsp:nvSpPr>
        <dsp:cNvPr id="0" name=""/>
        <dsp:cNvSpPr/>
      </dsp:nvSpPr>
      <dsp:spPr>
        <a:xfrm>
          <a:off x="1581862" y="307975"/>
          <a:ext cx="120992" cy="1209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A1863-01BE-4BD4-90E5-F2CEDE46777D}">
      <dsp:nvSpPr>
        <dsp:cNvPr id="0" name=""/>
        <dsp:cNvSpPr/>
      </dsp:nvSpPr>
      <dsp:spPr>
        <a:xfrm>
          <a:off x="1323435" y="307975"/>
          <a:ext cx="120992" cy="1209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CDD44-D378-4C9A-B822-3344176DAD22}">
      <dsp:nvSpPr>
        <dsp:cNvPr id="0" name=""/>
        <dsp:cNvSpPr/>
      </dsp:nvSpPr>
      <dsp:spPr>
        <a:xfrm>
          <a:off x="1065009" y="307975"/>
          <a:ext cx="120992" cy="1209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59256-7922-4624-8BF5-76FA41A16E0F}">
      <dsp:nvSpPr>
        <dsp:cNvPr id="0" name=""/>
        <dsp:cNvSpPr/>
      </dsp:nvSpPr>
      <dsp:spPr>
        <a:xfrm>
          <a:off x="806582" y="307975"/>
          <a:ext cx="120992" cy="12096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EB07F-2166-4E74-A28C-A5D93CA38D3C}">
      <dsp:nvSpPr>
        <dsp:cNvPr id="0" name=""/>
        <dsp:cNvSpPr/>
      </dsp:nvSpPr>
      <dsp:spPr>
        <a:xfrm>
          <a:off x="804053" y="0"/>
          <a:ext cx="1418183" cy="31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AMO</a:t>
          </a:r>
          <a:endParaRPr lang="en-US" sz="2200" kern="1200" dirty="0"/>
        </a:p>
      </dsp:txBody>
      <dsp:txXfrm>
        <a:off x="804053" y="0"/>
        <a:ext cx="1418183" cy="311467"/>
      </dsp:txXfrm>
    </dsp:sp>
    <dsp:sp modelId="{C89D9604-4240-4A3C-A702-E47820DA5264}">
      <dsp:nvSpPr>
        <dsp:cNvPr id="0" name=""/>
        <dsp:cNvSpPr/>
      </dsp:nvSpPr>
      <dsp:spPr>
        <a:xfrm>
          <a:off x="2007654" y="1010920"/>
          <a:ext cx="241984" cy="2422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EE2AB-B477-416B-BE88-667164D3F169}">
      <dsp:nvSpPr>
        <dsp:cNvPr id="0" name=""/>
        <dsp:cNvSpPr/>
      </dsp:nvSpPr>
      <dsp:spPr>
        <a:xfrm>
          <a:off x="1852514" y="882967"/>
          <a:ext cx="120992" cy="1209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26AE3-E516-42F6-AD68-B7C81A6F7962}">
      <dsp:nvSpPr>
        <dsp:cNvPr id="0" name=""/>
        <dsp:cNvSpPr/>
      </dsp:nvSpPr>
      <dsp:spPr>
        <a:xfrm>
          <a:off x="1594087" y="882967"/>
          <a:ext cx="120992" cy="1209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31404D-64BA-476F-BE8D-438C6A84EC80}">
      <dsp:nvSpPr>
        <dsp:cNvPr id="0" name=""/>
        <dsp:cNvSpPr/>
      </dsp:nvSpPr>
      <dsp:spPr>
        <a:xfrm>
          <a:off x="1335661" y="882967"/>
          <a:ext cx="120992" cy="1209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1C0A57-35F1-472B-AD2F-7E43406BB56A}">
      <dsp:nvSpPr>
        <dsp:cNvPr id="0" name=""/>
        <dsp:cNvSpPr/>
      </dsp:nvSpPr>
      <dsp:spPr>
        <a:xfrm>
          <a:off x="1077235" y="882967"/>
          <a:ext cx="120992" cy="12096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005FF-2D4E-4719-919C-BCC010530ECF}">
      <dsp:nvSpPr>
        <dsp:cNvPr id="0" name=""/>
        <dsp:cNvSpPr/>
      </dsp:nvSpPr>
      <dsp:spPr>
        <a:xfrm>
          <a:off x="818387" y="882967"/>
          <a:ext cx="120992" cy="1209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D347F-31CD-4B78-ADCF-BBF593F6D629}">
      <dsp:nvSpPr>
        <dsp:cNvPr id="0" name=""/>
        <dsp:cNvSpPr/>
      </dsp:nvSpPr>
      <dsp:spPr>
        <a:xfrm>
          <a:off x="559960" y="882967"/>
          <a:ext cx="120992" cy="1209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5D04A-07D6-46C2-A082-DE56E7E06AB0}">
      <dsp:nvSpPr>
        <dsp:cNvPr id="0" name=""/>
        <dsp:cNvSpPr/>
      </dsp:nvSpPr>
      <dsp:spPr>
        <a:xfrm>
          <a:off x="559117" y="570865"/>
          <a:ext cx="1418183" cy="31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AYP</a:t>
          </a:r>
          <a:endParaRPr lang="en-US" sz="2200" kern="1200" dirty="0"/>
        </a:p>
      </dsp:txBody>
      <dsp:txXfrm>
        <a:off x="559117" y="570865"/>
        <a:ext cx="1418183" cy="311467"/>
      </dsp:txXfrm>
    </dsp:sp>
    <dsp:sp modelId="{037A94FD-15AE-4FB8-90B4-5A477255C1AB}">
      <dsp:nvSpPr>
        <dsp:cNvPr id="0" name=""/>
        <dsp:cNvSpPr/>
      </dsp:nvSpPr>
      <dsp:spPr>
        <a:xfrm>
          <a:off x="1756394" y="1606867"/>
          <a:ext cx="241984" cy="2422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8C18B-F7A5-434C-9B3E-83F4B953EED9}">
      <dsp:nvSpPr>
        <dsp:cNvPr id="0" name=""/>
        <dsp:cNvSpPr/>
      </dsp:nvSpPr>
      <dsp:spPr>
        <a:xfrm>
          <a:off x="1516939" y="1667509"/>
          <a:ext cx="120992" cy="1209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7F8C7-4546-4E06-9974-6775D43CE183}">
      <dsp:nvSpPr>
        <dsp:cNvPr id="0" name=""/>
        <dsp:cNvSpPr/>
      </dsp:nvSpPr>
      <dsp:spPr>
        <a:xfrm>
          <a:off x="1277905" y="1667509"/>
          <a:ext cx="120992" cy="12096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1755D-E422-4EE6-83CF-FDFD8363F52A}">
      <dsp:nvSpPr>
        <dsp:cNvPr id="0" name=""/>
        <dsp:cNvSpPr/>
      </dsp:nvSpPr>
      <dsp:spPr>
        <a:xfrm>
          <a:off x="1038449" y="1667509"/>
          <a:ext cx="120992" cy="1209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6F363-1967-4775-8F14-0FB20A05F6CE}">
      <dsp:nvSpPr>
        <dsp:cNvPr id="0" name=""/>
        <dsp:cNvSpPr/>
      </dsp:nvSpPr>
      <dsp:spPr>
        <a:xfrm>
          <a:off x="799416" y="1667509"/>
          <a:ext cx="120992" cy="1209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F86E2-EB66-4E0E-BEAC-D80E914B642A}">
      <dsp:nvSpPr>
        <dsp:cNvPr id="0" name=""/>
        <dsp:cNvSpPr/>
      </dsp:nvSpPr>
      <dsp:spPr>
        <a:xfrm>
          <a:off x="559960" y="1667509"/>
          <a:ext cx="120992" cy="1209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58905-0A27-4707-8E1D-B448DFE47F09}">
      <dsp:nvSpPr>
        <dsp:cNvPr id="0" name=""/>
        <dsp:cNvSpPr/>
      </dsp:nvSpPr>
      <dsp:spPr>
        <a:xfrm>
          <a:off x="559117" y="1357630"/>
          <a:ext cx="1072490" cy="31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Growth</a:t>
          </a:r>
          <a:endParaRPr lang="en-US" sz="2200" kern="1200" dirty="0"/>
        </a:p>
      </dsp:txBody>
      <dsp:txXfrm>
        <a:off x="559117" y="1357630"/>
        <a:ext cx="1072490" cy="311467"/>
      </dsp:txXfrm>
    </dsp:sp>
    <dsp:sp modelId="{DA2345A1-F48D-41E8-BEE1-40F3E9F23885}">
      <dsp:nvSpPr>
        <dsp:cNvPr id="0" name=""/>
        <dsp:cNvSpPr/>
      </dsp:nvSpPr>
      <dsp:spPr>
        <a:xfrm>
          <a:off x="2007654" y="2193290"/>
          <a:ext cx="241984" cy="24225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6DC08C-975E-462C-82BB-7F30587300DE}">
      <dsp:nvSpPr>
        <dsp:cNvPr id="0" name=""/>
        <dsp:cNvSpPr/>
      </dsp:nvSpPr>
      <dsp:spPr>
        <a:xfrm>
          <a:off x="1852514" y="2439670"/>
          <a:ext cx="120992" cy="1209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A07C87-9BF8-4D8D-8E3F-D177286D378D}">
      <dsp:nvSpPr>
        <dsp:cNvPr id="0" name=""/>
        <dsp:cNvSpPr/>
      </dsp:nvSpPr>
      <dsp:spPr>
        <a:xfrm>
          <a:off x="1594087" y="2439670"/>
          <a:ext cx="120992" cy="1209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AEC90-3643-4329-8B9E-E99595BBAABA}">
      <dsp:nvSpPr>
        <dsp:cNvPr id="0" name=""/>
        <dsp:cNvSpPr/>
      </dsp:nvSpPr>
      <dsp:spPr>
        <a:xfrm>
          <a:off x="1335661" y="2439670"/>
          <a:ext cx="120992" cy="1209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629B1-DD15-46BE-961C-3EB68E2FDB89}">
      <dsp:nvSpPr>
        <dsp:cNvPr id="0" name=""/>
        <dsp:cNvSpPr/>
      </dsp:nvSpPr>
      <dsp:spPr>
        <a:xfrm>
          <a:off x="1077235" y="2439670"/>
          <a:ext cx="120992" cy="1209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930A6-3EFC-491F-9A27-2FEB9D5274F2}">
      <dsp:nvSpPr>
        <dsp:cNvPr id="0" name=""/>
        <dsp:cNvSpPr/>
      </dsp:nvSpPr>
      <dsp:spPr>
        <a:xfrm>
          <a:off x="818387" y="2439670"/>
          <a:ext cx="120992" cy="12096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C3A8F-6022-451F-90AD-EF469B98B6A0}">
      <dsp:nvSpPr>
        <dsp:cNvPr id="0" name=""/>
        <dsp:cNvSpPr/>
      </dsp:nvSpPr>
      <dsp:spPr>
        <a:xfrm>
          <a:off x="559960" y="2439670"/>
          <a:ext cx="120992" cy="1209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ECD93-98A0-466F-A110-90366E3E4DD4}">
      <dsp:nvSpPr>
        <dsp:cNvPr id="0" name=""/>
        <dsp:cNvSpPr/>
      </dsp:nvSpPr>
      <dsp:spPr>
        <a:xfrm>
          <a:off x="559117" y="2127567"/>
          <a:ext cx="1418183" cy="31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Benchmarks</a:t>
          </a:r>
          <a:endParaRPr lang="en-US" sz="2200" kern="1200" dirty="0"/>
        </a:p>
      </dsp:txBody>
      <dsp:txXfrm>
        <a:off x="559117" y="2127567"/>
        <a:ext cx="1418183" cy="311467"/>
      </dsp:txXfrm>
    </dsp:sp>
    <dsp:sp modelId="{48A6BB9C-0599-4721-9F7C-7E107EE7E17B}">
      <dsp:nvSpPr>
        <dsp:cNvPr id="0" name=""/>
        <dsp:cNvSpPr/>
      </dsp:nvSpPr>
      <dsp:spPr>
        <a:xfrm>
          <a:off x="2590694" y="2413317"/>
          <a:ext cx="241984" cy="2422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E6201-AC00-4C28-BE1F-97E3B4DC2C75}">
      <dsp:nvSpPr>
        <dsp:cNvPr id="0" name=""/>
        <dsp:cNvSpPr/>
      </dsp:nvSpPr>
      <dsp:spPr>
        <a:xfrm>
          <a:off x="2468859" y="2659062"/>
          <a:ext cx="120992" cy="1209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FA304-3407-4F8A-843A-D2EEBAE410F1}">
      <dsp:nvSpPr>
        <dsp:cNvPr id="0" name=""/>
        <dsp:cNvSpPr/>
      </dsp:nvSpPr>
      <dsp:spPr>
        <a:xfrm>
          <a:off x="2295169" y="2854642"/>
          <a:ext cx="120992" cy="12096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69565-B5ED-466C-AF70-D4C8321B1692}">
      <dsp:nvSpPr>
        <dsp:cNvPr id="0" name=""/>
        <dsp:cNvSpPr/>
      </dsp:nvSpPr>
      <dsp:spPr>
        <a:xfrm>
          <a:off x="2099136" y="3054032"/>
          <a:ext cx="120992" cy="1209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5C707-55A7-497C-8101-E08ADF8F42AC}">
      <dsp:nvSpPr>
        <dsp:cNvPr id="0" name=""/>
        <dsp:cNvSpPr/>
      </dsp:nvSpPr>
      <dsp:spPr>
        <a:xfrm>
          <a:off x="1840710" y="3054032"/>
          <a:ext cx="120992" cy="1209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F703F-58E6-4D45-80A2-C498F71605B7}">
      <dsp:nvSpPr>
        <dsp:cNvPr id="0" name=""/>
        <dsp:cNvSpPr/>
      </dsp:nvSpPr>
      <dsp:spPr>
        <a:xfrm>
          <a:off x="1581862" y="3054032"/>
          <a:ext cx="120992" cy="1209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C7D74-5E43-4CA0-BCC3-6D20EEA9B987}">
      <dsp:nvSpPr>
        <dsp:cNvPr id="0" name=""/>
        <dsp:cNvSpPr/>
      </dsp:nvSpPr>
      <dsp:spPr>
        <a:xfrm>
          <a:off x="1323435" y="3054032"/>
          <a:ext cx="120992" cy="12096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3ACD6-0AE8-4978-992B-6DB6F071C1D8}">
      <dsp:nvSpPr>
        <dsp:cNvPr id="0" name=""/>
        <dsp:cNvSpPr/>
      </dsp:nvSpPr>
      <dsp:spPr>
        <a:xfrm>
          <a:off x="1065009" y="3054032"/>
          <a:ext cx="120992" cy="12096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C4F15-AA1A-4550-9F2C-6F8062533866}">
      <dsp:nvSpPr>
        <dsp:cNvPr id="0" name=""/>
        <dsp:cNvSpPr/>
      </dsp:nvSpPr>
      <dsp:spPr>
        <a:xfrm>
          <a:off x="806582" y="3054032"/>
          <a:ext cx="120992" cy="1209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EC9C16-3257-46A4-B62C-0605EED1B9EF}">
      <dsp:nvSpPr>
        <dsp:cNvPr id="0" name=""/>
        <dsp:cNvSpPr/>
      </dsp:nvSpPr>
      <dsp:spPr>
        <a:xfrm>
          <a:off x="804053" y="2741612"/>
          <a:ext cx="1418183" cy="31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Evaluations</a:t>
          </a:r>
          <a:endParaRPr lang="en-US" sz="2200" kern="1200" dirty="0"/>
        </a:p>
      </dsp:txBody>
      <dsp:txXfrm>
        <a:off x="804053" y="2741612"/>
        <a:ext cx="1418183" cy="31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Works best with a small number of Level 1 shapes. Unused text does not appear, but remains available if you switch layout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90065-635B-46D4-8591-60BD2C778D06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1A744-657A-4D31-B127-02AF3E5FFA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 userDrawn="1"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A615-2457-4E3F-9EDA-638DAEC5C920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C108C-EBC4-4687-B0BA-F817658FD6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A615-2457-4E3F-9EDA-638DAEC5C920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C108C-EBC4-4687-B0BA-F817658FD6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231082"/>
            <a:ext cx="647956" cy="6269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90065-635B-46D4-8591-60BD2C778D06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1A744-657A-4D31-B127-02AF3E5FFA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1A744-657A-4D31-B127-02AF3E5FFA8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231082"/>
            <a:ext cx="647956" cy="6269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C108C-EBC4-4687-B0BA-F817658FD6F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231082"/>
            <a:ext cx="647956" cy="6269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1A744-657A-4D31-B127-02AF3E5FFA8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231082"/>
            <a:ext cx="647956" cy="6269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90065-635B-46D4-8591-60BD2C778D06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1A744-657A-4D31-B127-02AF3E5FFA8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A615-2457-4E3F-9EDA-638DAEC5C920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C108C-EBC4-4687-B0BA-F817658FD6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A615-2457-4E3F-9EDA-638DAEC5C920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C108C-EBC4-4687-B0BA-F817658FD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accent2">
              <a:lumMod val="20000"/>
              <a:lumOff val="8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solidFill>
            <a:schemeClr val="accent4">
              <a:lumMod val="40000"/>
              <a:lumOff val="60000"/>
            </a:schemeClr>
          </a:soli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10/25/2012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E1A744-657A-4D31-B127-02AF3E5FFA8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uludag@accordeducation.org" TargetMode="External"/><Relationship Id="rId2" Type="http://schemas.openxmlformats.org/officeDocument/2006/relationships/hyperlink" Target="mailto:akorkmaz@accordeducation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739775"/>
            <a:ext cx="7772400" cy="1470025"/>
          </a:xfrm>
        </p:spPr>
        <p:txBody>
          <a:bodyPr>
            <a:noAutofit/>
          </a:bodyPr>
          <a:lstStyle/>
          <a:p>
            <a:r>
              <a:rPr lang="en-US" sz="4500" b="1" dirty="0"/>
              <a:t>Data Visualization for </a:t>
            </a:r>
            <a:r>
              <a:rPr lang="en-US" sz="4500" b="1" dirty="0" smtClean="0"/>
              <a:t>Data-Driven </a:t>
            </a:r>
            <a:r>
              <a:rPr lang="en-US" sz="4500" b="1" dirty="0"/>
              <a:t>Instruction in K-12</a:t>
            </a:r>
            <a:endParaRPr lang="en-US" sz="4500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899160" y="2667000"/>
            <a:ext cx="7406640" cy="2133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Ali </a:t>
            </a:r>
            <a:r>
              <a:rPr lang="en-US" sz="3200" b="1" dirty="0" err="1" smtClean="0"/>
              <a:t>Korkmaz</a:t>
            </a:r>
            <a:endParaRPr lang="en-US" sz="3200" b="1" dirty="0" smtClean="0"/>
          </a:p>
          <a:p>
            <a:pPr algn="ctr"/>
            <a:r>
              <a:rPr lang="en-US" sz="3200" b="1" dirty="0" err="1" smtClean="0"/>
              <a:t>Ahmet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Uludag</a:t>
            </a:r>
            <a:endParaRPr lang="en-US" sz="3200" b="1" dirty="0" smtClean="0"/>
          </a:p>
          <a:p>
            <a:pPr algn="ctr"/>
            <a:r>
              <a:rPr lang="en-US" sz="3200" dirty="0"/>
              <a:t>Accord Institute for Education </a:t>
            </a:r>
            <a:r>
              <a:rPr lang="en-US" sz="3200" dirty="0" smtClean="0"/>
              <a:t>Research</a:t>
            </a:r>
          </a:p>
          <a:p>
            <a:pPr algn="ctr"/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50292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26th Annual Conference of the American Evaluation Association</a:t>
            </a:r>
          </a:p>
          <a:p>
            <a:r>
              <a:rPr lang="en-US" sz="2000" dirty="0" smtClean="0"/>
              <a:t>Minneapolis</a:t>
            </a:r>
          </a:p>
          <a:p>
            <a:r>
              <a:rPr lang="en-US" sz="2000" dirty="0" smtClean="0"/>
              <a:t>October 27, 2012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52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Xcelsius</a:t>
            </a:r>
            <a:r>
              <a:rPr lang="en-US" dirty="0"/>
              <a:t> –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Excel model</a:t>
            </a:r>
          </a:p>
          <a:p>
            <a:endParaRPr lang="en-US" dirty="0" smtClean="0"/>
          </a:p>
          <a:p>
            <a:r>
              <a:rPr lang="en-US" dirty="0" smtClean="0"/>
              <a:t>Visual model</a:t>
            </a:r>
          </a:p>
          <a:p>
            <a:endParaRPr lang="en-US" dirty="0" smtClean="0"/>
          </a:p>
          <a:p>
            <a:r>
              <a:rPr lang="en-US" dirty="0" smtClean="0"/>
              <a:t>Dashboard</a:t>
            </a:r>
          </a:p>
          <a:p>
            <a:endParaRPr lang="en-US" dirty="0" smtClean="0"/>
          </a:p>
          <a:p>
            <a:r>
              <a:rPr lang="en-US" dirty="0" smtClean="0"/>
              <a:t>Canvas</a:t>
            </a:r>
          </a:p>
          <a:p>
            <a:endParaRPr lang="en-US" dirty="0" smtClean="0"/>
          </a:p>
          <a:p>
            <a:r>
              <a:rPr lang="en-US" dirty="0" smtClean="0"/>
              <a:t>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Xcelsius</a:t>
            </a:r>
            <a:r>
              <a:rPr lang="en-US" dirty="0"/>
              <a:t> – </a:t>
            </a:r>
            <a:r>
              <a:rPr lang="en-US" dirty="0" smtClean="0"/>
              <a:t>Interface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8203"/>
            <a:ext cx="9134475" cy="568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32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Xcelsius</a:t>
            </a:r>
            <a:r>
              <a:rPr lang="en-US" dirty="0"/>
              <a:t> – </a:t>
            </a:r>
            <a:r>
              <a:rPr lang="en-US" dirty="0" smtClean="0"/>
              <a:t>Components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447800"/>
            <a:ext cx="4076700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7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Xcelsius</a:t>
            </a:r>
            <a:r>
              <a:rPr lang="en-US" dirty="0"/>
              <a:t> – </a:t>
            </a:r>
            <a:r>
              <a:rPr lang="en-US" dirty="0" smtClean="0"/>
              <a:t>Object Browser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76388"/>
            <a:ext cx="5353050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4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Xcelsius</a:t>
            </a:r>
            <a:r>
              <a:rPr lang="en-US" dirty="0"/>
              <a:t> – </a:t>
            </a:r>
            <a:r>
              <a:rPr lang="en-US" dirty="0" smtClean="0"/>
              <a:t>Properties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40209"/>
            <a:ext cx="6934199" cy="5617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20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Walk-Through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You can take notes in your Demo-1 handout outline.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19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Tricks Handout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18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  <p:pic>
        <p:nvPicPr>
          <p:cNvPr id="5122" name="Picture 4" descr="C:\Users\tshoup\AppData\Local\Microsoft\Windows\Temporary Internet Files\Content.IE5\TTL42EN6\MPj0382687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2" y="1556693"/>
            <a:ext cx="6675438" cy="476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591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>
                <a:hlinkClick r:id="rId2"/>
              </a:rPr>
              <a:t>Sibel.inanlar@</a:t>
            </a:r>
            <a:r>
              <a:rPr lang="en-US" dirty="0">
                <a:hlinkClick r:id="rId2"/>
              </a:rPr>
              <a:t>accordeducation.org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akorkmaz@accordeducation.org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auludag@accordeducation.org</a:t>
            </a:r>
            <a:endParaRPr lang="en-US" dirty="0" smtClean="0"/>
          </a:p>
          <a:p>
            <a:pPr lvl="1"/>
            <a:endParaRPr lang="en-US" dirty="0"/>
          </a:p>
          <a:p>
            <a:pPr marL="585216" indent="-457200"/>
            <a:r>
              <a:rPr lang="en-US" dirty="0" smtClean="0"/>
              <a:t>Website: accordeducation.org</a:t>
            </a:r>
          </a:p>
          <a:p>
            <a:pPr marL="128016" indent="0">
              <a:buNone/>
            </a:pPr>
            <a:endParaRPr lang="en-US" sz="2800" dirty="0" smtClean="0"/>
          </a:p>
          <a:p>
            <a:pPr marL="128016" indent="0">
              <a:buNone/>
            </a:pPr>
            <a:r>
              <a:rPr lang="en-US" sz="2800" dirty="0" smtClean="0"/>
              <a:t>Copies of the presentation and demonstration materials are available via e-mail.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28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K-12?</a:t>
            </a:r>
          </a:p>
          <a:p>
            <a:endParaRPr lang="en-US" dirty="0" smtClean="0"/>
          </a:p>
          <a:p>
            <a:r>
              <a:rPr lang="en-US" dirty="0" smtClean="0"/>
              <a:t>Dashboard?</a:t>
            </a:r>
          </a:p>
          <a:p>
            <a:endParaRPr lang="en-US" dirty="0" smtClean="0"/>
          </a:p>
          <a:p>
            <a:r>
              <a:rPr lang="en-US" dirty="0" smtClean="0"/>
              <a:t>Excel?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3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Our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Accord experience</a:t>
            </a:r>
          </a:p>
          <a:p>
            <a:r>
              <a:rPr lang="en-US" dirty="0" smtClean="0"/>
              <a:t>Accountability mandates for K-12 schools</a:t>
            </a:r>
          </a:p>
          <a:p>
            <a:pPr lvl="1"/>
            <a:r>
              <a:rPr lang="en-US" dirty="0" smtClean="0"/>
              <a:t>Teachers and administrators</a:t>
            </a:r>
          </a:p>
          <a:p>
            <a:pPr lvl="1"/>
            <a:r>
              <a:rPr lang="en-US" dirty="0" smtClean="0"/>
              <a:t>More data </a:t>
            </a:r>
          </a:p>
          <a:p>
            <a:r>
              <a:rPr lang="en-US" dirty="0" smtClean="0"/>
              <a:t>Goals of the demonstration</a:t>
            </a:r>
          </a:p>
          <a:p>
            <a:r>
              <a:rPr lang="en-US" dirty="0" smtClean="0"/>
              <a:t>Walk through of a visual tool development</a:t>
            </a:r>
          </a:p>
          <a:p>
            <a:r>
              <a:rPr lang="en-US" dirty="0" smtClean="0"/>
              <a:t>More examples</a:t>
            </a:r>
          </a:p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94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Accord Experience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with 5 states</a:t>
            </a:r>
          </a:p>
          <a:p>
            <a:r>
              <a:rPr lang="en-US" dirty="0" smtClean="0"/>
              <a:t>Different states different emphasis</a:t>
            </a:r>
          </a:p>
          <a:p>
            <a:r>
              <a:rPr lang="en-US" dirty="0" smtClean="0"/>
              <a:t>Teacher and administrator needs</a:t>
            </a:r>
          </a:p>
          <a:p>
            <a:r>
              <a:rPr lang="en-US" dirty="0" smtClean="0"/>
              <a:t>State, district, and accreditation agency needs</a:t>
            </a:r>
          </a:p>
          <a:p>
            <a:r>
              <a:rPr lang="en-US" dirty="0" smtClean="0"/>
              <a:t>Small department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Mandates</a:t>
            </a:r>
            <a:endParaRPr lang="en-US" dirty="0"/>
          </a:p>
        </p:txBody>
      </p:sp>
      <p:pic>
        <p:nvPicPr>
          <p:cNvPr id="3074" name="Picture 2" descr="C:\Users\Ali\AppData\Local\Microsoft\Windows\Temporary Internet Files\Content.IE5\3V6GRW19\MP9004394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5057">
            <a:off x="5189272" y="2008176"/>
            <a:ext cx="3677654" cy="246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li\AppData\Local\Microsoft\Windows\Temporary Internet Files\Content.IE5\VOH9TL1Z\MP90040226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0957">
            <a:off x="3450194" y="4287112"/>
            <a:ext cx="2896125" cy="192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15785134"/>
              </p:ext>
            </p:extLst>
          </p:nvPr>
        </p:nvGraphicFramePr>
        <p:xfrm>
          <a:off x="152400" y="1905000"/>
          <a:ext cx="5334000" cy="317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003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Basics of </a:t>
            </a:r>
            <a:r>
              <a:rPr lang="en-US" dirty="0"/>
              <a:t>SAP Crystal Dashboard </a:t>
            </a:r>
            <a:r>
              <a:rPr lang="en-US" dirty="0" smtClean="0"/>
              <a:t>Design</a:t>
            </a:r>
          </a:p>
          <a:p>
            <a:endParaRPr lang="en-US" dirty="0" smtClean="0"/>
          </a:p>
          <a:p>
            <a:r>
              <a:rPr lang="en-US" dirty="0" smtClean="0"/>
              <a:t>Learn how </a:t>
            </a:r>
            <a:r>
              <a:rPr lang="en-US" dirty="0"/>
              <a:t>Dashboard </a:t>
            </a:r>
            <a:r>
              <a:rPr lang="en-US" dirty="0" smtClean="0"/>
              <a:t>Design can be used in K-12 reporting</a:t>
            </a:r>
          </a:p>
          <a:p>
            <a:endParaRPr lang="en-US" dirty="0" smtClean="0"/>
          </a:p>
          <a:p>
            <a:r>
              <a:rPr lang="en-US" dirty="0" smtClean="0"/>
              <a:t>Gain hands-on experience with specific Dashboard applications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Provide a solid foundation for additional personal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5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 K-12</a:t>
            </a:r>
            <a:endParaRPr lang="en-US" dirty="0"/>
          </a:p>
        </p:txBody>
      </p:sp>
      <p:pic>
        <p:nvPicPr>
          <p:cNvPr id="1027" name="Picture 3" descr="C:\Users\Ali\AppData\Local\Microsoft\Windows\Temporary Internet Files\Content.IE5\VOH9TL1Z\MC900391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706" y="3419168"/>
            <a:ext cx="2051315" cy="269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li\AppData\Local\Microsoft\Windows\Temporary Internet Files\Content.IE5\VOH9TL1Z\MC9002343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298" y="2913221"/>
            <a:ext cx="1686761" cy="108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1205309">
            <a:off x="777789" y="1492867"/>
            <a:ext cx="400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harlemagne Std" pitchFamily="82" charset="0"/>
              </a:rPr>
              <a:t>Standardized Tests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Charlemagne Std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025750">
            <a:off x="-450137" y="1691200"/>
            <a:ext cx="3283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dobe Myungjo Std M" pitchFamily="18" charset="-128"/>
                <a:ea typeface="Adobe Myungjo Std M" pitchFamily="18" charset="-128"/>
              </a:rPr>
              <a:t>Benchmark Tests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 rot="1002502">
            <a:off x="4442236" y="1290527"/>
            <a:ext cx="1845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Iskoola Pota" pitchFamily="34" charset="0"/>
                <a:cs typeface="Iskoola Pota" pitchFamily="34" charset="0"/>
              </a:rPr>
              <a:t>Student Surveys</a:t>
            </a:r>
            <a:endParaRPr lang="en-US" sz="2000" dirty="0">
              <a:latin typeface="Iskoola Pota" pitchFamily="34" charset="0"/>
              <a:cs typeface="Iskoola Pot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394595">
            <a:off x="6418649" y="1367185"/>
            <a:ext cx="1773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Palace Script MT" pitchFamily="66" charset="0"/>
              </a:rPr>
              <a:t>Value-Added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Palace Script MT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205309">
            <a:off x="7407306" y="1976698"/>
            <a:ext cx="160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Segoe Script" pitchFamily="34" charset="0"/>
              </a:rPr>
              <a:t>Growth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1205309">
            <a:off x="5739546" y="1015521"/>
            <a:ext cx="1497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ozuka Gothic Pro H" pitchFamily="34" charset="-128"/>
                <a:ea typeface="Kozuka Gothic Pro H" pitchFamily="34" charset="-128"/>
              </a:rPr>
              <a:t>Drop-out</a:t>
            </a:r>
            <a:endParaRPr lang="en-US" sz="24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5" name="Down Arrow 4"/>
          <p:cNvSpPr/>
          <p:nvPr/>
        </p:nvSpPr>
        <p:spPr>
          <a:xfrm rot="18680573">
            <a:off x="1916559" y="1899577"/>
            <a:ext cx="381000" cy="1829199"/>
          </a:xfrm>
          <a:prstGeom prst="downArrow">
            <a:avLst>
              <a:gd name="adj1" fmla="val 42258"/>
              <a:gd name="adj2" fmla="val 515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2697320">
            <a:off x="6297809" y="1863258"/>
            <a:ext cx="381000" cy="1533485"/>
          </a:xfrm>
          <a:prstGeom prst="downArrow">
            <a:avLst>
              <a:gd name="adj1" fmla="val 42258"/>
              <a:gd name="adj2" fmla="val 5159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21015075">
            <a:off x="4129855" y="1750506"/>
            <a:ext cx="381000" cy="754704"/>
          </a:xfrm>
          <a:prstGeom prst="downArrow">
            <a:avLst>
              <a:gd name="adj1" fmla="val 42258"/>
              <a:gd name="adj2" fmla="val 515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0" y="6172200"/>
            <a:ext cx="2711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Iskoola Pota" pitchFamily="34" charset="0"/>
                <a:cs typeface="Iskoola Pota" pitchFamily="34" charset="0"/>
              </a:rPr>
              <a:t>Actionable Information</a:t>
            </a:r>
            <a:endParaRPr lang="en-US" sz="2000" dirty="0">
              <a:latin typeface="Iskoola Pota" pitchFamily="34" charset="0"/>
              <a:cs typeface="Iskoola Po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Xcelsius</a:t>
            </a:r>
            <a:r>
              <a:rPr lang="en-US" dirty="0" smtClean="0"/>
              <a:t> – Dashboard Design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47800" y="2133600"/>
            <a:ext cx="3810000" cy="2971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Spreadsheets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Calculations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Models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Projections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495800" y="2158181"/>
            <a:ext cx="3810000" cy="2971800"/>
          </a:xfrm>
          <a:prstGeom prst="ellipse">
            <a:avLst/>
          </a:prstGeom>
          <a:gradFill>
            <a:gsLst>
              <a:gs pos="0">
                <a:schemeClr val="accent4">
                  <a:shade val="70000"/>
                  <a:satMod val="150000"/>
                  <a:alpha val="36000"/>
                </a:schemeClr>
              </a:gs>
              <a:gs pos="34000">
                <a:schemeClr val="accent4">
                  <a:shade val="70000"/>
                  <a:satMod val="140000"/>
                </a:schemeClr>
              </a:gs>
              <a:gs pos="70000">
                <a:schemeClr val="accent4">
                  <a:tint val="100000"/>
                  <a:shade val="90000"/>
                  <a:satMod val="140000"/>
                </a:schemeClr>
              </a:gs>
              <a:gs pos="100000">
                <a:schemeClr val="accent4">
                  <a:tint val="100000"/>
                  <a:shade val="100000"/>
                  <a:satMod val="100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eorgia" pitchFamily="18" charset="0"/>
              </a:rPr>
              <a:t>PRESENTATION</a:t>
            </a:r>
          </a:p>
          <a:p>
            <a:pPr lvl="1" indent="-280988" defTabSz="2462213"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PowerPoint</a:t>
            </a:r>
          </a:p>
          <a:p>
            <a:pPr lvl="1" indent="-280988" defTabSz="2462213"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Charts and Graphics</a:t>
            </a:r>
          </a:p>
          <a:p>
            <a:pPr lvl="1" indent="-280988" defTabSz="2462213"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PDF</a:t>
            </a:r>
          </a:p>
          <a:p>
            <a:pPr lvl="1" indent="-280988" defTabSz="2462213">
              <a:buFont typeface="Arial" pitchFamily="34" charset="0"/>
              <a:buChar char="•"/>
            </a:pPr>
            <a:r>
              <a:rPr lang="en-US" dirty="0" smtClean="0">
                <a:latin typeface="Georgia" pitchFamily="18" charset="0"/>
              </a:rPr>
              <a:t>Flash Presentation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8" name="Arc 7"/>
          <p:cNvSpPr/>
          <p:nvPr/>
        </p:nvSpPr>
        <p:spPr>
          <a:xfrm rot="5400000">
            <a:off x="3962401" y="3276598"/>
            <a:ext cx="1828801" cy="762002"/>
          </a:xfrm>
          <a:prstGeom prst="arc">
            <a:avLst>
              <a:gd name="adj1" fmla="val 10937589"/>
              <a:gd name="adj2" fmla="val 10924372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724400" y="1447800"/>
            <a:ext cx="342901" cy="12192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9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Xcelsius</a:t>
            </a:r>
            <a:r>
              <a:rPr lang="en-US" dirty="0"/>
              <a:t> – </a:t>
            </a:r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need to be programmer</a:t>
            </a:r>
          </a:p>
          <a:p>
            <a:pPr lvl="1"/>
            <a:r>
              <a:rPr lang="en-US" dirty="0" smtClean="0"/>
              <a:t>More Excel experience </a:t>
            </a:r>
          </a:p>
          <a:p>
            <a:r>
              <a:rPr lang="en-US" dirty="0" smtClean="0"/>
              <a:t>Relatively less expensive than other BI tools</a:t>
            </a:r>
          </a:p>
          <a:p>
            <a:r>
              <a:rPr lang="en-US" dirty="0" smtClean="0"/>
              <a:t>Easy to customize</a:t>
            </a:r>
          </a:p>
          <a:p>
            <a:r>
              <a:rPr lang="en-US" dirty="0" smtClean="0"/>
              <a:t>Rich components</a:t>
            </a:r>
          </a:p>
          <a:p>
            <a:r>
              <a:rPr lang="en-US" dirty="0" smtClean="0"/>
              <a:t>Fast implementation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9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1067</TotalTime>
  <Words>253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Data Visualization for Data-Driven Instruction in K-12</vt:lpstr>
      <vt:lpstr>A Quick Poll</vt:lpstr>
      <vt:lpstr>About Our Agenda</vt:lpstr>
      <vt:lpstr>Accord Experience </vt:lpstr>
      <vt:lpstr>Accountability Mandates</vt:lpstr>
      <vt:lpstr>Goals</vt:lpstr>
      <vt:lpstr>Data in K-12</vt:lpstr>
      <vt:lpstr>Xcelsius – Dashboard Design</vt:lpstr>
      <vt:lpstr>Xcelsius – Advantages</vt:lpstr>
      <vt:lpstr>Xcelsius – Basics</vt:lpstr>
      <vt:lpstr>Xcelsius – Interface</vt:lpstr>
      <vt:lpstr>Xcelsius – Components</vt:lpstr>
      <vt:lpstr>Xcelsius – Object Browser</vt:lpstr>
      <vt:lpstr>Xcelsius – Properties</vt:lpstr>
      <vt:lpstr>Simple Walk-Through</vt:lpstr>
      <vt:lpstr>More Examples</vt:lpstr>
      <vt:lpstr>Tips and Tricks Handout</vt:lpstr>
      <vt:lpstr>Questions/Discussion</vt:lpstr>
      <vt:lpstr>For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Visualization for Data-driven Instruction in K-12</dc:title>
  <dc:creator>Ali</dc:creator>
  <cp:lastModifiedBy>Ali</cp:lastModifiedBy>
  <cp:revision>27</cp:revision>
  <dcterms:created xsi:type="dcterms:W3CDTF">2012-10-22T16:48:13Z</dcterms:created>
  <dcterms:modified xsi:type="dcterms:W3CDTF">2012-10-26T00:12:26Z</dcterms:modified>
</cp:coreProperties>
</file>