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Lst>
  <p:sldIdLst>
    <p:sldId id="256" r:id="rId3"/>
    <p:sldId id="283" r:id="rId4"/>
    <p:sldId id="282" r:id="rId5"/>
    <p:sldId id="268" r:id="rId6"/>
    <p:sldId id="281" r:id="rId7"/>
    <p:sldId id="257" r:id="rId8"/>
    <p:sldId id="258" r:id="rId9"/>
    <p:sldId id="259" r:id="rId10"/>
    <p:sldId id="261" r:id="rId11"/>
    <p:sldId id="262" r:id="rId12"/>
    <p:sldId id="263" r:id="rId13"/>
    <p:sldId id="264" r:id="rId14"/>
    <p:sldId id="265" r:id="rId15"/>
    <p:sldId id="266" r:id="rId16"/>
    <p:sldId id="267"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008"/>
    <p:restoredTop sz="94671"/>
  </p:normalViewPr>
  <p:slideViewPr>
    <p:cSldViewPr snapToGrid="0" snapToObjects="1">
      <p:cViewPr varScale="1">
        <p:scale>
          <a:sx n="67" d="100"/>
          <a:sy n="67" d="100"/>
        </p:scale>
        <p:origin x="176" y="976"/>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2466" name="Rectangle 2"/>
          <p:cNvSpPr>
            <a:spLocks noChangeArrowheads="1"/>
          </p:cNvSpPr>
          <p:nvPr/>
        </p:nvSpPr>
        <p:spPr bwMode="hidden">
          <a:xfrm>
            <a:off x="2288117" y="1385888"/>
            <a:ext cx="9903883" cy="2533650"/>
          </a:xfrm>
          <a:prstGeom prst="rect">
            <a:avLst/>
          </a:prstGeom>
          <a:solidFill>
            <a:srgbClr val="69377F"/>
          </a:solidFill>
          <a:ln w="9525">
            <a:noFill/>
            <a:miter lim="800000"/>
            <a:headEnd/>
            <a:tailEnd/>
          </a:ln>
        </p:spPr>
        <p:txBody>
          <a:bodyPr>
            <a:prstTxWarp prst="textNoShape">
              <a:avLst/>
            </a:prstTxWarp>
          </a:bodyPr>
          <a:lstStyle/>
          <a:p>
            <a:pPr eaLnBrk="1" hangingPunct="1"/>
            <a:endParaRPr lang="en-US" sz="2400">
              <a:latin typeface="Times New Roman" pitchFamily="-109" charset="0"/>
            </a:endParaRPr>
          </a:p>
        </p:txBody>
      </p:sp>
      <p:grpSp>
        <p:nvGrpSpPr>
          <p:cNvPr id="62467" name="Group 3"/>
          <p:cNvGrpSpPr>
            <a:grpSpLocks/>
          </p:cNvGrpSpPr>
          <p:nvPr/>
        </p:nvGrpSpPr>
        <p:grpSpPr bwMode="auto">
          <a:xfrm>
            <a:off x="1" y="762000"/>
            <a:ext cx="3822700" cy="3157538"/>
            <a:chOff x="0" y="672"/>
            <a:chExt cx="1806" cy="1989"/>
          </a:xfrm>
        </p:grpSpPr>
        <p:sp>
          <p:nvSpPr>
            <p:cNvPr id="62468" name="Rectangle 4"/>
            <p:cNvSpPr>
              <a:spLocks noChangeArrowheads="1"/>
            </p:cNvSpPr>
            <p:nvPr userDrawn="1"/>
          </p:nvSpPr>
          <p:spPr bwMode="auto">
            <a:xfrm>
              <a:off x="361" y="2257"/>
              <a:ext cx="363" cy="404"/>
            </a:xfrm>
            <a:prstGeom prst="rect">
              <a:avLst/>
            </a:prstGeom>
            <a:solidFill>
              <a:srgbClr val="924CB2"/>
            </a:solidFill>
            <a:ln w="9525">
              <a:noFill/>
              <a:miter lim="800000"/>
              <a:headEnd/>
              <a:tailEnd/>
            </a:ln>
          </p:spPr>
          <p:txBody>
            <a:bodyPr>
              <a:prstTxWarp prst="textNoShape">
                <a:avLst/>
              </a:prstTxWarp>
            </a:bodyPr>
            <a:lstStyle/>
            <a:p>
              <a:pPr eaLnBrk="1" hangingPunct="1"/>
              <a:endParaRPr lang="en-US" sz="2400">
                <a:latin typeface="Times New Roman" pitchFamily="-109" charset="0"/>
              </a:endParaRPr>
            </a:p>
          </p:txBody>
        </p:sp>
        <p:sp>
          <p:nvSpPr>
            <p:cNvPr id="62469" name="Rectangle 5"/>
            <p:cNvSpPr>
              <a:spLocks noChangeArrowheads="1"/>
            </p:cNvSpPr>
            <p:nvPr userDrawn="1"/>
          </p:nvSpPr>
          <p:spPr bwMode="auto">
            <a:xfrm>
              <a:off x="1081" y="1065"/>
              <a:ext cx="362" cy="405"/>
            </a:xfrm>
            <a:prstGeom prst="rect">
              <a:avLst/>
            </a:prstGeom>
            <a:solidFill>
              <a:srgbClr val="B280C8"/>
            </a:solidFill>
            <a:ln w="9525">
              <a:noFill/>
              <a:miter lim="800000"/>
              <a:headEnd/>
              <a:tailEnd/>
            </a:ln>
          </p:spPr>
          <p:txBody>
            <a:bodyPr>
              <a:prstTxWarp prst="textNoShape">
                <a:avLst/>
              </a:prstTxWarp>
            </a:bodyPr>
            <a:lstStyle/>
            <a:p>
              <a:pPr eaLnBrk="1" hangingPunct="1"/>
              <a:endParaRPr lang="en-US" sz="2400">
                <a:latin typeface="Times New Roman" pitchFamily="-109" charset="0"/>
              </a:endParaRPr>
            </a:p>
          </p:txBody>
        </p:sp>
        <p:sp>
          <p:nvSpPr>
            <p:cNvPr id="62470" name="Rectangle 6"/>
            <p:cNvSpPr>
              <a:spLocks noChangeArrowheads="1"/>
            </p:cNvSpPr>
            <p:nvPr userDrawn="1"/>
          </p:nvSpPr>
          <p:spPr bwMode="auto">
            <a:xfrm>
              <a:off x="1437" y="672"/>
              <a:ext cx="369" cy="400"/>
            </a:xfrm>
            <a:prstGeom prst="rect">
              <a:avLst/>
            </a:prstGeom>
            <a:solidFill>
              <a:srgbClr val="B280C8"/>
            </a:solidFill>
            <a:ln w="9525">
              <a:noFill/>
              <a:miter lim="800000"/>
              <a:headEnd/>
              <a:tailEnd/>
            </a:ln>
          </p:spPr>
          <p:txBody>
            <a:bodyPr>
              <a:prstTxWarp prst="textNoShape">
                <a:avLst/>
              </a:prstTxWarp>
            </a:bodyPr>
            <a:lstStyle/>
            <a:p>
              <a:pPr eaLnBrk="1" hangingPunct="1"/>
              <a:endParaRPr lang="en-US" sz="2400">
                <a:latin typeface="Times New Roman" pitchFamily="-109" charset="0"/>
              </a:endParaRPr>
            </a:p>
          </p:txBody>
        </p:sp>
        <p:sp>
          <p:nvSpPr>
            <p:cNvPr id="62471" name="Rectangle 7"/>
            <p:cNvSpPr>
              <a:spLocks noChangeArrowheads="1"/>
            </p:cNvSpPr>
            <p:nvPr userDrawn="1"/>
          </p:nvSpPr>
          <p:spPr bwMode="auto">
            <a:xfrm>
              <a:off x="719" y="2257"/>
              <a:ext cx="368" cy="404"/>
            </a:xfrm>
            <a:prstGeom prst="rect">
              <a:avLst/>
            </a:prstGeom>
            <a:solidFill>
              <a:srgbClr val="69377F"/>
            </a:solidFill>
            <a:ln w="9525">
              <a:noFill/>
              <a:miter lim="800000"/>
              <a:headEnd/>
              <a:tailEnd/>
            </a:ln>
          </p:spPr>
          <p:txBody>
            <a:bodyPr>
              <a:prstTxWarp prst="textNoShape">
                <a:avLst/>
              </a:prstTxWarp>
            </a:bodyPr>
            <a:lstStyle/>
            <a:p>
              <a:pPr eaLnBrk="1" hangingPunct="1"/>
              <a:endParaRPr lang="en-US" sz="2400">
                <a:latin typeface="Times New Roman" pitchFamily="-109" charset="0"/>
              </a:endParaRPr>
            </a:p>
          </p:txBody>
        </p:sp>
        <p:sp>
          <p:nvSpPr>
            <p:cNvPr id="62472" name="Rectangle 8"/>
            <p:cNvSpPr>
              <a:spLocks noChangeArrowheads="1"/>
            </p:cNvSpPr>
            <p:nvPr userDrawn="1"/>
          </p:nvSpPr>
          <p:spPr bwMode="auto">
            <a:xfrm>
              <a:off x="1437" y="1065"/>
              <a:ext cx="369" cy="405"/>
            </a:xfrm>
            <a:prstGeom prst="rect">
              <a:avLst/>
            </a:prstGeom>
            <a:solidFill>
              <a:srgbClr val="924CB2"/>
            </a:solidFill>
            <a:ln w="9525">
              <a:noFill/>
              <a:miter lim="800000"/>
              <a:headEnd/>
              <a:tailEnd/>
            </a:ln>
          </p:spPr>
          <p:txBody>
            <a:bodyPr>
              <a:prstTxWarp prst="textNoShape">
                <a:avLst/>
              </a:prstTxWarp>
            </a:bodyPr>
            <a:lstStyle/>
            <a:p>
              <a:pPr eaLnBrk="1" hangingPunct="1"/>
              <a:endParaRPr lang="en-US" sz="2400">
                <a:latin typeface="Times New Roman" pitchFamily="-109" charset="0"/>
              </a:endParaRPr>
            </a:p>
          </p:txBody>
        </p:sp>
        <p:sp>
          <p:nvSpPr>
            <p:cNvPr id="62473" name="Rectangle 9"/>
            <p:cNvSpPr>
              <a:spLocks noChangeArrowheads="1"/>
            </p:cNvSpPr>
            <p:nvPr userDrawn="1"/>
          </p:nvSpPr>
          <p:spPr bwMode="auto">
            <a:xfrm>
              <a:off x="719" y="1464"/>
              <a:ext cx="368" cy="399"/>
            </a:xfrm>
            <a:prstGeom prst="rect">
              <a:avLst/>
            </a:prstGeom>
            <a:solidFill>
              <a:srgbClr val="B280C8"/>
            </a:solidFill>
            <a:ln w="9525">
              <a:noFill/>
              <a:miter lim="800000"/>
              <a:headEnd/>
              <a:tailEnd/>
            </a:ln>
          </p:spPr>
          <p:txBody>
            <a:bodyPr>
              <a:prstTxWarp prst="textNoShape">
                <a:avLst/>
              </a:prstTxWarp>
            </a:bodyPr>
            <a:lstStyle/>
            <a:p>
              <a:pPr eaLnBrk="1" hangingPunct="1"/>
              <a:endParaRPr lang="en-US" sz="2400">
                <a:latin typeface="Times New Roman" pitchFamily="-109" charset="0"/>
              </a:endParaRPr>
            </a:p>
          </p:txBody>
        </p:sp>
        <p:sp>
          <p:nvSpPr>
            <p:cNvPr id="62474" name="Rectangle 10"/>
            <p:cNvSpPr>
              <a:spLocks noChangeArrowheads="1"/>
            </p:cNvSpPr>
            <p:nvPr userDrawn="1"/>
          </p:nvSpPr>
          <p:spPr bwMode="auto">
            <a:xfrm>
              <a:off x="0" y="1464"/>
              <a:ext cx="367" cy="399"/>
            </a:xfrm>
            <a:prstGeom prst="rect">
              <a:avLst/>
            </a:prstGeom>
            <a:solidFill>
              <a:srgbClr val="7F429A"/>
            </a:solidFill>
            <a:ln w="9525">
              <a:noFill/>
              <a:miter lim="800000"/>
              <a:headEnd/>
              <a:tailEnd/>
            </a:ln>
          </p:spPr>
          <p:txBody>
            <a:bodyPr>
              <a:prstTxWarp prst="textNoShape">
                <a:avLst/>
              </a:prstTxWarp>
            </a:bodyPr>
            <a:lstStyle/>
            <a:p>
              <a:pPr eaLnBrk="1" hangingPunct="1"/>
              <a:endParaRPr lang="en-US" sz="2400">
                <a:latin typeface="Times New Roman" pitchFamily="-109" charset="0"/>
              </a:endParaRPr>
            </a:p>
          </p:txBody>
        </p:sp>
        <p:sp>
          <p:nvSpPr>
            <p:cNvPr id="62475" name="Rectangle 11"/>
            <p:cNvSpPr>
              <a:spLocks noChangeArrowheads="1"/>
            </p:cNvSpPr>
            <p:nvPr userDrawn="1"/>
          </p:nvSpPr>
          <p:spPr bwMode="auto">
            <a:xfrm>
              <a:off x="1081" y="1464"/>
              <a:ext cx="362" cy="399"/>
            </a:xfrm>
            <a:prstGeom prst="rect">
              <a:avLst/>
            </a:prstGeom>
            <a:solidFill>
              <a:srgbClr val="924CB2"/>
            </a:solidFill>
            <a:ln w="9525">
              <a:noFill/>
              <a:miter lim="800000"/>
              <a:headEnd/>
              <a:tailEnd/>
            </a:ln>
          </p:spPr>
          <p:txBody>
            <a:bodyPr>
              <a:prstTxWarp prst="textNoShape">
                <a:avLst/>
              </a:prstTxWarp>
            </a:bodyPr>
            <a:lstStyle/>
            <a:p>
              <a:pPr eaLnBrk="1" hangingPunct="1"/>
              <a:endParaRPr lang="en-US" sz="2400">
                <a:latin typeface="Times New Roman" pitchFamily="-109" charset="0"/>
              </a:endParaRPr>
            </a:p>
          </p:txBody>
        </p:sp>
        <p:sp>
          <p:nvSpPr>
            <p:cNvPr id="62476" name="Rectangle 12"/>
            <p:cNvSpPr>
              <a:spLocks noChangeArrowheads="1"/>
            </p:cNvSpPr>
            <p:nvPr userDrawn="1"/>
          </p:nvSpPr>
          <p:spPr bwMode="auto">
            <a:xfrm>
              <a:off x="361" y="1857"/>
              <a:ext cx="363" cy="406"/>
            </a:xfrm>
            <a:prstGeom prst="rect">
              <a:avLst/>
            </a:prstGeom>
            <a:solidFill>
              <a:srgbClr val="B280C8"/>
            </a:solidFill>
            <a:ln w="9525">
              <a:noFill/>
              <a:miter lim="800000"/>
              <a:headEnd/>
              <a:tailEnd/>
            </a:ln>
          </p:spPr>
          <p:txBody>
            <a:bodyPr>
              <a:prstTxWarp prst="textNoShape">
                <a:avLst/>
              </a:prstTxWarp>
            </a:bodyPr>
            <a:lstStyle/>
            <a:p>
              <a:pPr eaLnBrk="1" hangingPunct="1"/>
              <a:endParaRPr lang="en-US" sz="2400">
                <a:latin typeface="Times New Roman" pitchFamily="-109" charset="0"/>
              </a:endParaRPr>
            </a:p>
          </p:txBody>
        </p:sp>
        <p:sp>
          <p:nvSpPr>
            <p:cNvPr id="62477" name="Rectangle 13"/>
            <p:cNvSpPr>
              <a:spLocks noChangeArrowheads="1"/>
            </p:cNvSpPr>
            <p:nvPr userDrawn="1"/>
          </p:nvSpPr>
          <p:spPr bwMode="auto">
            <a:xfrm>
              <a:off x="719" y="1857"/>
              <a:ext cx="368" cy="406"/>
            </a:xfrm>
            <a:prstGeom prst="rect">
              <a:avLst/>
            </a:prstGeom>
            <a:solidFill>
              <a:srgbClr val="924CB2"/>
            </a:solidFill>
            <a:ln w="9525">
              <a:noFill/>
              <a:miter lim="800000"/>
              <a:headEnd/>
              <a:tailEnd/>
            </a:ln>
          </p:spPr>
          <p:txBody>
            <a:bodyPr>
              <a:prstTxWarp prst="textNoShape">
                <a:avLst/>
              </a:prstTxWarp>
            </a:bodyPr>
            <a:lstStyle/>
            <a:p>
              <a:pPr eaLnBrk="1" hangingPunct="1"/>
              <a:endParaRPr lang="en-US" sz="2400">
                <a:latin typeface="Times New Roman" pitchFamily="-109" charset="0"/>
              </a:endParaRPr>
            </a:p>
          </p:txBody>
        </p:sp>
      </p:grpSp>
      <p:sp>
        <p:nvSpPr>
          <p:cNvPr id="62478" name="Rectangle 14"/>
          <p:cNvSpPr>
            <a:spLocks noGrp="1" noChangeArrowheads="1"/>
          </p:cNvSpPr>
          <p:nvPr>
            <p:ph type="dt" sz="half" idx="2"/>
          </p:nvPr>
        </p:nvSpPr>
        <p:spPr>
          <a:xfrm>
            <a:off x="609600" y="6248400"/>
            <a:ext cx="2844800" cy="457200"/>
          </a:xfrm>
        </p:spPr>
        <p:txBody>
          <a:bodyPr/>
          <a:lstStyle>
            <a:lvl1pPr>
              <a:defRPr/>
            </a:lvl1pPr>
          </a:lstStyle>
          <a:p>
            <a:fld id="{144651FB-F3EE-6B4A-93DA-A7DA1ABD7A29}" type="datetimeFigureOut">
              <a:rPr lang="en-US" smtClean="0"/>
              <a:t>11/14/15</a:t>
            </a:fld>
            <a:endParaRPr lang="en-US"/>
          </a:p>
        </p:txBody>
      </p:sp>
      <p:sp>
        <p:nvSpPr>
          <p:cNvPr id="62479" name="Rectangle 15"/>
          <p:cNvSpPr>
            <a:spLocks noGrp="1" noChangeArrowheads="1"/>
          </p:cNvSpPr>
          <p:nvPr>
            <p:ph type="ftr" sz="quarter" idx="3"/>
          </p:nvPr>
        </p:nvSpPr>
        <p:spPr/>
        <p:txBody>
          <a:bodyPr/>
          <a:lstStyle>
            <a:lvl1pPr>
              <a:defRPr/>
            </a:lvl1pPr>
          </a:lstStyle>
          <a:p>
            <a:endParaRPr lang="en-US"/>
          </a:p>
        </p:txBody>
      </p:sp>
      <p:sp>
        <p:nvSpPr>
          <p:cNvPr id="62480" name="Rectangle 16"/>
          <p:cNvSpPr>
            <a:spLocks noGrp="1" noChangeArrowheads="1"/>
          </p:cNvSpPr>
          <p:nvPr>
            <p:ph type="sldNum" sz="quarter" idx="4"/>
          </p:nvPr>
        </p:nvSpPr>
        <p:spPr/>
        <p:txBody>
          <a:bodyPr/>
          <a:lstStyle>
            <a:lvl1pPr>
              <a:defRPr/>
            </a:lvl1pPr>
          </a:lstStyle>
          <a:p>
            <a:fld id="{CE597E90-E01B-BF46-AA31-336313E116C8}" type="slidenum">
              <a:rPr lang="en-US" smtClean="0"/>
              <a:t>‹#›</a:t>
            </a:fld>
            <a:endParaRPr lang="en-US"/>
          </a:p>
        </p:txBody>
      </p:sp>
      <p:sp>
        <p:nvSpPr>
          <p:cNvPr id="62481" name="Rectangle 17"/>
          <p:cNvSpPr>
            <a:spLocks noGrp="1" noChangeArrowheads="1"/>
          </p:cNvSpPr>
          <p:nvPr>
            <p:ph type="ctrTitle"/>
          </p:nvPr>
        </p:nvSpPr>
        <p:spPr>
          <a:xfrm>
            <a:off x="3962400" y="1524000"/>
            <a:ext cx="8026400" cy="2209800"/>
          </a:xfrm>
        </p:spPr>
        <p:txBody>
          <a:bodyPr/>
          <a:lstStyle>
            <a:lvl1pPr>
              <a:defRPr sz="4200">
                <a:solidFill>
                  <a:srgbClr val="FFFFFF"/>
                </a:solidFill>
              </a:defRPr>
            </a:lvl1pPr>
          </a:lstStyle>
          <a:p>
            <a:r>
              <a:rPr lang="en-US" smtClean="0"/>
              <a:t>Click to edit Master title style</a:t>
            </a:r>
            <a:endParaRPr lang="en-US"/>
          </a:p>
        </p:txBody>
      </p:sp>
      <p:sp>
        <p:nvSpPr>
          <p:cNvPr id="62482" name="Rectangle 18"/>
          <p:cNvSpPr>
            <a:spLocks noGrp="1" noChangeArrowheads="1"/>
          </p:cNvSpPr>
          <p:nvPr>
            <p:ph type="subTitle" idx="1"/>
          </p:nvPr>
        </p:nvSpPr>
        <p:spPr>
          <a:xfrm>
            <a:off x="3962400" y="3886200"/>
            <a:ext cx="8026400" cy="1752600"/>
          </a:xfrm>
        </p:spPr>
        <p:txBody>
          <a:bodyPr/>
          <a:lstStyle>
            <a:lvl1pPr marL="0" indent="0">
              <a:buFont typeface="Wingdings" pitchFamily="-109" charset="2"/>
              <a:buNone/>
              <a:defRPr sz="3400"/>
            </a:lvl1pPr>
          </a:lstStyle>
          <a:p>
            <a:r>
              <a:rPr lang="en-US" smtClean="0"/>
              <a:t>Click to edit Master subtitle style</a:t>
            </a:r>
            <a:endParaRPr lang="en-US"/>
          </a:p>
        </p:txBody>
      </p:sp>
      <p:grpSp>
        <p:nvGrpSpPr>
          <p:cNvPr id="62483" name="Group 19"/>
          <p:cNvGrpSpPr>
            <a:grpSpLocks/>
          </p:cNvGrpSpPr>
          <p:nvPr/>
        </p:nvGrpSpPr>
        <p:grpSpPr bwMode="auto">
          <a:xfrm>
            <a:off x="9956800" y="6019801"/>
            <a:ext cx="1930400" cy="468313"/>
            <a:chOff x="4416" y="3924"/>
            <a:chExt cx="912" cy="295"/>
          </a:xfrm>
        </p:grpSpPr>
        <p:pic>
          <p:nvPicPr>
            <p:cNvPr id="62484" name="Picture 20" descr="wordmark_top"/>
            <p:cNvPicPr>
              <a:picLocks noChangeAspect="1" noChangeArrowheads="1"/>
            </p:cNvPicPr>
            <p:nvPr userDrawn="1"/>
          </p:nvPicPr>
          <p:blipFill>
            <a:blip r:embed="rId2"/>
            <a:srcRect/>
            <a:stretch>
              <a:fillRect/>
            </a:stretch>
          </p:blipFill>
          <p:spPr bwMode="auto">
            <a:xfrm>
              <a:off x="4416" y="3924"/>
              <a:ext cx="912" cy="204"/>
            </a:xfrm>
            <a:prstGeom prst="rect">
              <a:avLst/>
            </a:prstGeom>
            <a:noFill/>
          </p:spPr>
        </p:pic>
        <p:pic>
          <p:nvPicPr>
            <p:cNvPr id="62485" name="Picture 21" descr="wordmark_bottom"/>
            <p:cNvPicPr>
              <a:picLocks noChangeAspect="1" noChangeArrowheads="1"/>
            </p:cNvPicPr>
            <p:nvPr userDrawn="1"/>
          </p:nvPicPr>
          <p:blipFill>
            <a:blip r:embed="rId3"/>
            <a:srcRect/>
            <a:stretch>
              <a:fillRect/>
            </a:stretch>
          </p:blipFill>
          <p:spPr bwMode="auto">
            <a:xfrm>
              <a:off x="4416" y="4128"/>
              <a:ext cx="768" cy="91"/>
            </a:xfrm>
            <a:prstGeom prst="rect">
              <a:avLst/>
            </a:prstGeom>
            <a:noFill/>
          </p:spPr>
        </p:pic>
      </p:grpSp>
      <p:pic>
        <p:nvPicPr>
          <p:cNvPr id="62486" name="Picture 22" descr="ShadowSigma"/>
          <p:cNvPicPr>
            <a:picLocks noChangeAspect="1" noChangeArrowheads="1"/>
          </p:cNvPicPr>
          <p:nvPr/>
        </p:nvPicPr>
        <p:blipFill>
          <a:blip r:embed="rId4"/>
          <a:srcRect/>
          <a:stretch>
            <a:fillRect/>
          </a:stretch>
        </p:blipFill>
        <p:spPr bwMode="auto">
          <a:xfrm>
            <a:off x="9700682" y="5391150"/>
            <a:ext cx="2186517" cy="1314450"/>
          </a:xfrm>
          <a:prstGeom prst="rect">
            <a:avLst/>
          </a:prstGeom>
          <a:noFill/>
        </p:spPr>
      </p:pic>
    </p:spTree>
    <p:extLst>
      <p:ext uri="{BB962C8B-B14F-4D97-AF65-F5344CB8AC3E}">
        <p14:creationId xmlns:p14="http://schemas.microsoft.com/office/powerpoint/2010/main" val="582132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mtClean="0"/>
            </a:lvl1pPr>
          </a:lstStyle>
          <a:p>
            <a:endParaRPr lang="en-US"/>
          </a:p>
        </p:txBody>
      </p:sp>
      <p:sp>
        <p:nvSpPr>
          <p:cNvPr id="5" name="Slide Number Placeholder 4"/>
          <p:cNvSpPr>
            <a:spLocks noGrp="1"/>
          </p:cNvSpPr>
          <p:nvPr>
            <p:ph type="sldNum" sz="quarter" idx="11"/>
          </p:nvPr>
        </p:nvSpPr>
        <p:spPr/>
        <p:txBody>
          <a:bodyPr/>
          <a:lstStyle>
            <a:lvl1pPr>
              <a:defRPr smtClean="0"/>
            </a:lvl1pPr>
          </a:lstStyle>
          <a:p>
            <a:fld id="{CE597E90-E01B-BF46-AA31-336313E116C8}" type="slidenum">
              <a:rPr lang="en-US" smtClean="0"/>
              <a:t>‹#›</a:t>
            </a:fld>
            <a:endParaRPr lang="en-US"/>
          </a:p>
        </p:txBody>
      </p:sp>
      <p:sp>
        <p:nvSpPr>
          <p:cNvPr id="6" name="Date Placeholder 5"/>
          <p:cNvSpPr>
            <a:spLocks noGrp="1"/>
          </p:cNvSpPr>
          <p:nvPr>
            <p:ph type="dt" sz="half" idx="12"/>
          </p:nvPr>
        </p:nvSpPr>
        <p:spPr/>
        <p:txBody>
          <a:bodyPr/>
          <a:lstStyle>
            <a:lvl1pPr>
              <a:defRPr/>
            </a:lvl1pPr>
          </a:lstStyle>
          <a:p>
            <a:fld id="{144651FB-F3EE-6B4A-93DA-A7DA1ABD7A29}" type="datetimeFigureOut">
              <a:rPr lang="en-US" smtClean="0"/>
              <a:t>11/14/15</a:t>
            </a:fld>
            <a:endParaRPr lang="en-US"/>
          </a:p>
        </p:txBody>
      </p:sp>
    </p:spTree>
    <p:extLst>
      <p:ext uri="{BB962C8B-B14F-4D97-AF65-F5344CB8AC3E}">
        <p14:creationId xmlns:p14="http://schemas.microsoft.com/office/powerpoint/2010/main" val="131727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57200"/>
            <a:ext cx="27432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80264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mtClean="0"/>
            </a:lvl1pPr>
          </a:lstStyle>
          <a:p>
            <a:endParaRPr lang="en-US"/>
          </a:p>
        </p:txBody>
      </p:sp>
      <p:sp>
        <p:nvSpPr>
          <p:cNvPr id="5" name="Slide Number Placeholder 4"/>
          <p:cNvSpPr>
            <a:spLocks noGrp="1"/>
          </p:cNvSpPr>
          <p:nvPr>
            <p:ph type="sldNum" sz="quarter" idx="11"/>
          </p:nvPr>
        </p:nvSpPr>
        <p:spPr/>
        <p:txBody>
          <a:bodyPr/>
          <a:lstStyle>
            <a:lvl1pPr>
              <a:defRPr smtClean="0"/>
            </a:lvl1pPr>
          </a:lstStyle>
          <a:p>
            <a:fld id="{CE597E90-E01B-BF46-AA31-336313E116C8}" type="slidenum">
              <a:rPr lang="en-US" smtClean="0"/>
              <a:t>‹#›</a:t>
            </a:fld>
            <a:endParaRPr lang="en-US"/>
          </a:p>
        </p:txBody>
      </p:sp>
      <p:sp>
        <p:nvSpPr>
          <p:cNvPr id="6" name="Date Placeholder 5"/>
          <p:cNvSpPr>
            <a:spLocks noGrp="1"/>
          </p:cNvSpPr>
          <p:nvPr>
            <p:ph type="dt" sz="half" idx="12"/>
          </p:nvPr>
        </p:nvSpPr>
        <p:spPr/>
        <p:txBody>
          <a:bodyPr/>
          <a:lstStyle>
            <a:lvl1pPr>
              <a:defRPr/>
            </a:lvl1pPr>
          </a:lstStyle>
          <a:p>
            <a:fld id="{144651FB-F3EE-6B4A-93DA-A7DA1ABD7A29}" type="datetimeFigureOut">
              <a:rPr lang="en-US" smtClean="0"/>
              <a:t>11/14/15</a:t>
            </a:fld>
            <a:endParaRPr lang="en-US"/>
          </a:p>
        </p:txBody>
      </p:sp>
    </p:spTree>
    <p:extLst>
      <p:ext uri="{BB962C8B-B14F-4D97-AF65-F5344CB8AC3E}">
        <p14:creationId xmlns:p14="http://schemas.microsoft.com/office/powerpoint/2010/main" val="2036641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295400"/>
            <a:ext cx="10972800" cy="4572000"/>
          </a:xfrm>
        </p:spPr>
        <p:txBody>
          <a:bodyPr/>
          <a:lstStyle/>
          <a:p>
            <a:r>
              <a:rPr lang="en-US" smtClean="0"/>
              <a:t>Click icon to add table</a:t>
            </a:r>
            <a:endParaRPr lang="en-US"/>
          </a:p>
        </p:txBody>
      </p:sp>
      <p:sp>
        <p:nvSpPr>
          <p:cNvPr id="4" name="Footer Placeholder 3"/>
          <p:cNvSpPr>
            <a:spLocks noGrp="1"/>
          </p:cNvSpPr>
          <p:nvPr>
            <p:ph type="ftr" sz="quarter" idx="10"/>
          </p:nvPr>
        </p:nvSpPr>
        <p:spPr>
          <a:xfrm>
            <a:off x="4165600" y="6248400"/>
            <a:ext cx="3860800" cy="457200"/>
          </a:xfrm>
        </p:spPr>
        <p:txBody>
          <a:bodyPr/>
          <a:lstStyle>
            <a:lvl1pPr>
              <a:defRPr smtClean="0"/>
            </a:lvl1pPr>
          </a:lstStyle>
          <a:p>
            <a:endParaRPr lang="en-US"/>
          </a:p>
        </p:txBody>
      </p:sp>
      <p:sp>
        <p:nvSpPr>
          <p:cNvPr id="5" name="Slide Number Placeholder 4"/>
          <p:cNvSpPr>
            <a:spLocks noGrp="1"/>
          </p:cNvSpPr>
          <p:nvPr>
            <p:ph type="sldNum" sz="quarter" idx="11"/>
          </p:nvPr>
        </p:nvSpPr>
        <p:spPr>
          <a:xfrm>
            <a:off x="8737600" y="6248400"/>
            <a:ext cx="2844800" cy="457200"/>
          </a:xfrm>
        </p:spPr>
        <p:txBody>
          <a:bodyPr/>
          <a:lstStyle>
            <a:lvl1pPr>
              <a:defRPr smtClean="0"/>
            </a:lvl1pPr>
          </a:lstStyle>
          <a:p>
            <a:fld id="{CE597E90-E01B-BF46-AA31-336313E116C8}" type="slidenum">
              <a:rPr lang="en-US" smtClean="0"/>
              <a:t>‹#›</a:t>
            </a:fld>
            <a:endParaRPr lang="en-US"/>
          </a:p>
        </p:txBody>
      </p:sp>
      <p:sp>
        <p:nvSpPr>
          <p:cNvPr id="6" name="Date Placeholder 5"/>
          <p:cNvSpPr>
            <a:spLocks noGrp="1"/>
          </p:cNvSpPr>
          <p:nvPr>
            <p:ph type="dt" sz="half" idx="12"/>
          </p:nvPr>
        </p:nvSpPr>
        <p:spPr>
          <a:xfrm>
            <a:off x="609600" y="6245225"/>
            <a:ext cx="2844800" cy="476250"/>
          </a:xfrm>
        </p:spPr>
        <p:txBody>
          <a:bodyPr/>
          <a:lstStyle>
            <a:lvl1pPr>
              <a:defRPr/>
            </a:lvl1pPr>
          </a:lstStyle>
          <a:p>
            <a:fld id="{144651FB-F3EE-6B4A-93DA-A7DA1ABD7A29}" type="datetimeFigureOut">
              <a:rPr lang="en-US" smtClean="0"/>
              <a:t>11/14/15</a:t>
            </a:fld>
            <a:endParaRPr lang="en-US"/>
          </a:p>
        </p:txBody>
      </p:sp>
    </p:spTree>
    <p:extLst>
      <p:ext uri="{BB962C8B-B14F-4D97-AF65-F5344CB8AC3E}">
        <p14:creationId xmlns:p14="http://schemas.microsoft.com/office/powerpoint/2010/main" val="1099975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295400"/>
            <a:ext cx="53848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95400"/>
            <a:ext cx="53848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4165600" y="6248400"/>
            <a:ext cx="3860800" cy="457200"/>
          </a:xfrm>
        </p:spPr>
        <p:txBody>
          <a:bodyPr/>
          <a:lstStyle>
            <a:lvl1pPr>
              <a:defRPr smtClean="0"/>
            </a:lvl1pPr>
          </a:lstStyle>
          <a:p>
            <a:endParaRPr lang="en-US"/>
          </a:p>
        </p:txBody>
      </p:sp>
      <p:sp>
        <p:nvSpPr>
          <p:cNvPr id="6" name="Slide Number Placeholder 5"/>
          <p:cNvSpPr>
            <a:spLocks noGrp="1"/>
          </p:cNvSpPr>
          <p:nvPr>
            <p:ph type="sldNum" sz="quarter" idx="11"/>
          </p:nvPr>
        </p:nvSpPr>
        <p:spPr>
          <a:xfrm>
            <a:off x="8737600" y="6248400"/>
            <a:ext cx="2844800" cy="457200"/>
          </a:xfrm>
        </p:spPr>
        <p:txBody>
          <a:bodyPr/>
          <a:lstStyle>
            <a:lvl1pPr>
              <a:defRPr smtClean="0"/>
            </a:lvl1pPr>
          </a:lstStyle>
          <a:p>
            <a:fld id="{CE597E90-E01B-BF46-AA31-336313E116C8}" type="slidenum">
              <a:rPr lang="en-US" smtClean="0"/>
              <a:t>‹#›</a:t>
            </a:fld>
            <a:endParaRPr lang="en-US"/>
          </a:p>
        </p:txBody>
      </p:sp>
      <p:sp>
        <p:nvSpPr>
          <p:cNvPr id="7" name="Date Placeholder 6"/>
          <p:cNvSpPr>
            <a:spLocks noGrp="1"/>
          </p:cNvSpPr>
          <p:nvPr>
            <p:ph type="dt" sz="half" idx="12"/>
          </p:nvPr>
        </p:nvSpPr>
        <p:spPr>
          <a:xfrm>
            <a:off x="609600" y="6245225"/>
            <a:ext cx="2844800" cy="476250"/>
          </a:xfrm>
        </p:spPr>
        <p:txBody>
          <a:bodyPr/>
          <a:lstStyle>
            <a:lvl1pPr>
              <a:defRPr/>
            </a:lvl1pPr>
          </a:lstStyle>
          <a:p>
            <a:fld id="{144651FB-F3EE-6B4A-93DA-A7DA1ABD7A29}" type="datetimeFigureOut">
              <a:rPr lang="en-US" smtClean="0"/>
              <a:t>11/14/15</a:t>
            </a:fld>
            <a:endParaRPr lang="en-US"/>
          </a:p>
        </p:txBody>
      </p:sp>
    </p:spTree>
    <p:extLst>
      <p:ext uri="{BB962C8B-B14F-4D97-AF65-F5344CB8AC3E}">
        <p14:creationId xmlns:p14="http://schemas.microsoft.com/office/powerpoint/2010/main" val="1749919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smtClean="0"/>
            </a:lvl1pPr>
          </a:lstStyle>
          <a:p>
            <a:fld id="{7CCAF6B8-B2F7-CF4C-8061-EE0402CF1D17}" type="slidenum">
              <a:rPr lang="en-US"/>
              <a:pPr/>
              <a:t>‹#›</a:t>
            </a:fld>
            <a:endParaRPr lang="en-US"/>
          </a:p>
        </p:txBody>
      </p:sp>
      <p:sp>
        <p:nvSpPr>
          <p:cNvPr id="6" name="Slide Number Placeholder 5"/>
          <p:cNvSpPr>
            <a:spLocks noGrp="1"/>
          </p:cNvSpPr>
          <p:nvPr>
            <p:ph type="sldNum" sz="quarter" idx="12"/>
          </p:nvPr>
        </p:nvSpPr>
        <p:spPr/>
        <p:txBody>
          <a:bodyPr/>
          <a:lstStyle>
            <a:lvl1pPr>
              <a:defRPr smtClean="0"/>
            </a:lvl1pPr>
          </a:lstStyle>
          <a:p>
            <a:fld id="{3831F938-428F-644B-98E4-EB3790760C87}" type="slidenum">
              <a:rPr lang="en-US"/>
              <a:pPr/>
              <a:t>‹#›</a:t>
            </a:fld>
            <a:endParaRPr lang="en-US"/>
          </a:p>
        </p:txBody>
      </p:sp>
    </p:spTree>
    <p:extLst>
      <p:ext uri="{BB962C8B-B14F-4D97-AF65-F5344CB8AC3E}">
        <p14:creationId xmlns:p14="http://schemas.microsoft.com/office/powerpoint/2010/main" val="1379619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smtClean="0"/>
            </a:lvl1pPr>
          </a:lstStyle>
          <a:p>
            <a:fld id="{AD0184E3-E815-D348-8913-3F1B94512D1F}" type="slidenum">
              <a:rPr lang="en-US"/>
              <a:pPr/>
              <a:t>‹#›</a:t>
            </a:fld>
            <a:endParaRPr lang="en-US"/>
          </a:p>
        </p:txBody>
      </p:sp>
      <p:sp>
        <p:nvSpPr>
          <p:cNvPr id="6" name="Slide Number Placeholder 5"/>
          <p:cNvSpPr>
            <a:spLocks noGrp="1"/>
          </p:cNvSpPr>
          <p:nvPr>
            <p:ph type="sldNum" sz="quarter" idx="12"/>
          </p:nvPr>
        </p:nvSpPr>
        <p:spPr/>
        <p:txBody>
          <a:bodyPr/>
          <a:lstStyle>
            <a:lvl1pPr>
              <a:defRPr smtClean="0"/>
            </a:lvl1pPr>
          </a:lstStyle>
          <a:p>
            <a:fld id="{8464547B-9453-2C45-AB93-7BC69C622973}" type="slidenum">
              <a:rPr lang="en-US"/>
              <a:pPr/>
              <a:t>‹#›</a:t>
            </a:fld>
            <a:endParaRPr lang="en-US"/>
          </a:p>
        </p:txBody>
      </p:sp>
    </p:spTree>
    <p:extLst>
      <p:ext uri="{BB962C8B-B14F-4D97-AF65-F5344CB8AC3E}">
        <p14:creationId xmlns:p14="http://schemas.microsoft.com/office/powerpoint/2010/main" val="887596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smtClean="0"/>
            </a:lvl1pPr>
          </a:lstStyle>
          <a:p>
            <a:fld id="{3B1C3B82-A5B8-B644-B9A3-8529F65035A3}" type="slidenum">
              <a:rPr lang="en-US"/>
              <a:pPr/>
              <a:t>‹#›</a:t>
            </a:fld>
            <a:endParaRPr lang="en-US"/>
          </a:p>
        </p:txBody>
      </p:sp>
      <p:sp>
        <p:nvSpPr>
          <p:cNvPr id="6" name="Slide Number Placeholder 5"/>
          <p:cNvSpPr>
            <a:spLocks noGrp="1"/>
          </p:cNvSpPr>
          <p:nvPr>
            <p:ph type="sldNum" sz="quarter" idx="12"/>
          </p:nvPr>
        </p:nvSpPr>
        <p:spPr/>
        <p:txBody>
          <a:bodyPr/>
          <a:lstStyle>
            <a:lvl1pPr>
              <a:defRPr smtClean="0"/>
            </a:lvl1pPr>
          </a:lstStyle>
          <a:p>
            <a:fld id="{C5ADF08F-A61F-EA4C-940D-B0155A3D17A6}" type="slidenum">
              <a:rPr lang="en-US"/>
              <a:pPr/>
              <a:t>‹#›</a:t>
            </a:fld>
            <a:endParaRPr lang="en-US"/>
          </a:p>
        </p:txBody>
      </p:sp>
    </p:spTree>
    <p:extLst>
      <p:ext uri="{BB962C8B-B14F-4D97-AF65-F5344CB8AC3E}">
        <p14:creationId xmlns:p14="http://schemas.microsoft.com/office/powerpoint/2010/main" val="1413618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smtClean="0"/>
            </a:lvl1pPr>
          </a:lstStyle>
          <a:p>
            <a:fld id="{ECE6EC3A-F068-3542-A2A4-8AF0C8ED324B}" type="slidenum">
              <a:rPr lang="en-US"/>
              <a:pPr/>
              <a:t>‹#›</a:t>
            </a:fld>
            <a:endParaRPr lang="en-US"/>
          </a:p>
        </p:txBody>
      </p:sp>
      <p:sp>
        <p:nvSpPr>
          <p:cNvPr id="7" name="Slide Number Placeholder 6"/>
          <p:cNvSpPr>
            <a:spLocks noGrp="1"/>
          </p:cNvSpPr>
          <p:nvPr>
            <p:ph type="sldNum" sz="quarter" idx="12"/>
          </p:nvPr>
        </p:nvSpPr>
        <p:spPr/>
        <p:txBody>
          <a:bodyPr/>
          <a:lstStyle>
            <a:lvl1pPr>
              <a:defRPr smtClean="0"/>
            </a:lvl1pPr>
          </a:lstStyle>
          <a:p>
            <a:fld id="{9C5E6E18-67C2-5041-BB81-CDC093331227}" type="slidenum">
              <a:rPr lang="en-US"/>
              <a:pPr/>
              <a:t>‹#›</a:t>
            </a:fld>
            <a:endParaRPr lang="en-US"/>
          </a:p>
        </p:txBody>
      </p:sp>
    </p:spTree>
    <p:extLst>
      <p:ext uri="{BB962C8B-B14F-4D97-AF65-F5344CB8AC3E}">
        <p14:creationId xmlns:p14="http://schemas.microsoft.com/office/powerpoint/2010/main" val="1081450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smtClean="0"/>
            </a:lvl1pPr>
          </a:lstStyle>
          <a:p>
            <a:fld id="{A0D4196D-BA83-CE47-AA8F-B3881BDD0F47}" type="slidenum">
              <a:rPr lang="en-US"/>
              <a:pPr/>
              <a:t>‹#›</a:t>
            </a:fld>
            <a:endParaRPr lang="en-US"/>
          </a:p>
        </p:txBody>
      </p:sp>
      <p:sp>
        <p:nvSpPr>
          <p:cNvPr id="9" name="Slide Number Placeholder 8"/>
          <p:cNvSpPr>
            <a:spLocks noGrp="1"/>
          </p:cNvSpPr>
          <p:nvPr>
            <p:ph type="sldNum" sz="quarter" idx="12"/>
          </p:nvPr>
        </p:nvSpPr>
        <p:spPr/>
        <p:txBody>
          <a:bodyPr/>
          <a:lstStyle>
            <a:lvl1pPr>
              <a:defRPr smtClean="0"/>
            </a:lvl1pPr>
          </a:lstStyle>
          <a:p>
            <a:fld id="{94DC8933-9A9D-194E-8F30-D981FE8244E9}" type="slidenum">
              <a:rPr lang="en-US"/>
              <a:pPr/>
              <a:t>‹#›</a:t>
            </a:fld>
            <a:endParaRPr lang="en-US"/>
          </a:p>
        </p:txBody>
      </p:sp>
    </p:spTree>
    <p:extLst>
      <p:ext uri="{BB962C8B-B14F-4D97-AF65-F5344CB8AC3E}">
        <p14:creationId xmlns:p14="http://schemas.microsoft.com/office/powerpoint/2010/main" val="1783037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smtClean="0"/>
            </a:lvl1pPr>
          </a:lstStyle>
          <a:p>
            <a:fld id="{29AE431F-61B9-CE4B-8F55-F8ED9351ACFE}" type="slidenum">
              <a:rPr lang="en-US"/>
              <a:pPr/>
              <a:t>‹#›</a:t>
            </a:fld>
            <a:endParaRPr lang="en-US"/>
          </a:p>
        </p:txBody>
      </p:sp>
      <p:sp>
        <p:nvSpPr>
          <p:cNvPr id="5" name="Slide Number Placeholder 4"/>
          <p:cNvSpPr>
            <a:spLocks noGrp="1"/>
          </p:cNvSpPr>
          <p:nvPr>
            <p:ph type="sldNum" sz="quarter" idx="12"/>
          </p:nvPr>
        </p:nvSpPr>
        <p:spPr/>
        <p:txBody>
          <a:bodyPr/>
          <a:lstStyle>
            <a:lvl1pPr>
              <a:defRPr smtClean="0"/>
            </a:lvl1pPr>
          </a:lstStyle>
          <a:p>
            <a:fld id="{17A12BAD-83A5-B843-9C69-CD461601040E}" type="slidenum">
              <a:rPr lang="en-US"/>
              <a:pPr/>
              <a:t>‹#›</a:t>
            </a:fld>
            <a:endParaRPr lang="en-US"/>
          </a:p>
        </p:txBody>
      </p:sp>
    </p:spTree>
    <p:extLst>
      <p:ext uri="{BB962C8B-B14F-4D97-AF65-F5344CB8AC3E}">
        <p14:creationId xmlns:p14="http://schemas.microsoft.com/office/powerpoint/2010/main" val="1518586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mtClean="0"/>
            </a:lvl1pPr>
          </a:lstStyle>
          <a:p>
            <a:endParaRPr lang="en-US"/>
          </a:p>
        </p:txBody>
      </p:sp>
      <p:sp>
        <p:nvSpPr>
          <p:cNvPr id="5" name="Slide Number Placeholder 4"/>
          <p:cNvSpPr>
            <a:spLocks noGrp="1"/>
          </p:cNvSpPr>
          <p:nvPr>
            <p:ph type="sldNum" sz="quarter" idx="11"/>
          </p:nvPr>
        </p:nvSpPr>
        <p:spPr/>
        <p:txBody>
          <a:bodyPr/>
          <a:lstStyle>
            <a:lvl1pPr>
              <a:defRPr smtClean="0"/>
            </a:lvl1pPr>
          </a:lstStyle>
          <a:p>
            <a:fld id="{CE597E90-E01B-BF46-AA31-336313E116C8}" type="slidenum">
              <a:rPr lang="en-US" smtClean="0"/>
              <a:t>‹#›</a:t>
            </a:fld>
            <a:endParaRPr lang="en-US"/>
          </a:p>
        </p:txBody>
      </p:sp>
      <p:sp>
        <p:nvSpPr>
          <p:cNvPr id="6" name="Date Placeholder 5"/>
          <p:cNvSpPr>
            <a:spLocks noGrp="1"/>
          </p:cNvSpPr>
          <p:nvPr>
            <p:ph type="dt" sz="half" idx="12"/>
          </p:nvPr>
        </p:nvSpPr>
        <p:spPr/>
        <p:txBody>
          <a:bodyPr/>
          <a:lstStyle>
            <a:lvl1pPr>
              <a:defRPr/>
            </a:lvl1pPr>
          </a:lstStyle>
          <a:p>
            <a:fld id="{144651FB-F3EE-6B4A-93DA-A7DA1ABD7A29}" type="datetimeFigureOut">
              <a:rPr lang="en-US" smtClean="0"/>
              <a:t>11/14/15</a:t>
            </a:fld>
            <a:endParaRPr lang="en-US"/>
          </a:p>
        </p:txBody>
      </p:sp>
    </p:spTree>
    <p:extLst>
      <p:ext uri="{BB962C8B-B14F-4D97-AF65-F5344CB8AC3E}">
        <p14:creationId xmlns:p14="http://schemas.microsoft.com/office/powerpoint/2010/main" val="2111705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smtClean="0"/>
            </a:lvl1pPr>
          </a:lstStyle>
          <a:p>
            <a:fld id="{2B7BF764-72D8-7D42-9529-B0B7A24E64A4}" type="slidenum">
              <a:rPr lang="en-US"/>
              <a:pPr/>
              <a:t>‹#›</a:t>
            </a:fld>
            <a:endParaRPr lang="en-US"/>
          </a:p>
        </p:txBody>
      </p:sp>
      <p:sp>
        <p:nvSpPr>
          <p:cNvPr id="4" name="Slide Number Placeholder 3"/>
          <p:cNvSpPr>
            <a:spLocks noGrp="1"/>
          </p:cNvSpPr>
          <p:nvPr>
            <p:ph type="sldNum" sz="quarter" idx="12"/>
          </p:nvPr>
        </p:nvSpPr>
        <p:spPr/>
        <p:txBody>
          <a:bodyPr/>
          <a:lstStyle>
            <a:lvl1pPr>
              <a:defRPr smtClean="0"/>
            </a:lvl1pPr>
          </a:lstStyle>
          <a:p>
            <a:fld id="{937F3CAC-6468-CF4F-BD58-C367F76F6B75}" type="slidenum">
              <a:rPr lang="en-US"/>
              <a:pPr/>
              <a:t>‹#›</a:t>
            </a:fld>
            <a:endParaRPr lang="en-US"/>
          </a:p>
        </p:txBody>
      </p:sp>
    </p:spTree>
    <p:extLst>
      <p:ext uri="{BB962C8B-B14F-4D97-AF65-F5344CB8AC3E}">
        <p14:creationId xmlns:p14="http://schemas.microsoft.com/office/powerpoint/2010/main" val="42160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smtClean="0"/>
            </a:lvl1pPr>
          </a:lstStyle>
          <a:p>
            <a:fld id="{327B63AD-8D0F-624D-A7A7-90FBB8DC5A82}" type="slidenum">
              <a:rPr lang="en-US"/>
              <a:pPr/>
              <a:t>‹#›</a:t>
            </a:fld>
            <a:endParaRPr lang="en-US"/>
          </a:p>
        </p:txBody>
      </p:sp>
      <p:sp>
        <p:nvSpPr>
          <p:cNvPr id="7" name="Slide Number Placeholder 6"/>
          <p:cNvSpPr>
            <a:spLocks noGrp="1"/>
          </p:cNvSpPr>
          <p:nvPr>
            <p:ph type="sldNum" sz="quarter" idx="12"/>
          </p:nvPr>
        </p:nvSpPr>
        <p:spPr/>
        <p:txBody>
          <a:bodyPr/>
          <a:lstStyle>
            <a:lvl1pPr>
              <a:defRPr smtClean="0"/>
            </a:lvl1pPr>
          </a:lstStyle>
          <a:p>
            <a:fld id="{84D5674A-5FDE-C744-BFEF-07BF748B2620}" type="slidenum">
              <a:rPr lang="en-US"/>
              <a:pPr/>
              <a:t>‹#›</a:t>
            </a:fld>
            <a:endParaRPr lang="en-US"/>
          </a:p>
        </p:txBody>
      </p:sp>
    </p:spTree>
    <p:extLst>
      <p:ext uri="{BB962C8B-B14F-4D97-AF65-F5344CB8AC3E}">
        <p14:creationId xmlns:p14="http://schemas.microsoft.com/office/powerpoint/2010/main" val="2076765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smtClean="0"/>
            </a:lvl1pPr>
          </a:lstStyle>
          <a:p>
            <a:fld id="{5DD2D4C1-8A14-BA4B-ADBC-A2787E9C7E6D}" type="slidenum">
              <a:rPr lang="en-US"/>
              <a:pPr/>
              <a:t>‹#›</a:t>
            </a:fld>
            <a:endParaRPr lang="en-US"/>
          </a:p>
        </p:txBody>
      </p:sp>
      <p:sp>
        <p:nvSpPr>
          <p:cNvPr id="7" name="Slide Number Placeholder 6"/>
          <p:cNvSpPr>
            <a:spLocks noGrp="1"/>
          </p:cNvSpPr>
          <p:nvPr>
            <p:ph type="sldNum" sz="quarter" idx="12"/>
          </p:nvPr>
        </p:nvSpPr>
        <p:spPr/>
        <p:txBody>
          <a:bodyPr/>
          <a:lstStyle>
            <a:lvl1pPr>
              <a:defRPr smtClean="0"/>
            </a:lvl1pPr>
          </a:lstStyle>
          <a:p>
            <a:fld id="{A1C5B29F-3682-F447-B342-CF0CB0180AAC}" type="slidenum">
              <a:rPr lang="en-US"/>
              <a:pPr/>
              <a:t>‹#›</a:t>
            </a:fld>
            <a:endParaRPr lang="en-US"/>
          </a:p>
        </p:txBody>
      </p:sp>
    </p:spTree>
    <p:extLst>
      <p:ext uri="{BB962C8B-B14F-4D97-AF65-F5344CB8AC3E}">
        <p14:creationId xmlns:p14="http://schemas.microsoft.com/office/powerpoint/2010/main" val="11393714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smtClean="0"/>
            </a:lvl1pPr>
          </a:lstStyle>
          <a:p>
            <a:fld id="{D865CDD3-EBCF-AE42-828C-E0C3B844881C}" type="slidenum">
              <a:rPr lang="en-US"/>
              <a:pPr/>
              <a:t>‹#›</a:t>
            </a:fld>
            <a:endParaRPr lang="en-US"/>
          </a:p>
        </p:txBody>
      </p:sp>
      <p:sp>
        <p:nvSpPr>
          <p:cNvPr id="6" name="Slide Number Placeholder 5"/>
          <p:cNvSpPr>
            <a:spLocks noGrp="1"/>
          </p:cNvSpPr>
          <p:nvPr>
            <p:ph type="sldNum" sz="quarter" idx="12"/>
          </p:nvPr>
        </p:nvSpPr>
        <p:spPr/>
        <p:txBody>
          <a:bodyPr/>
          <a:lstStyle>
            <a:lvl1pPr>
              <a:defRPr smtClean="0"/>
            </a:lvl1pPr>
          </a:lstStyle>
          <a:p>
            <a:fld id="{47279BB5-2018-AE46-A34A-C8D44396006B}" type="slidenum">
              <a:rPr lang="en-US"/>
              <a:pPr/>
              <a:t>‹#›</a:t>
            </a:fld>
            <a:endParaRPr lang="en-US"/>
          </a:p>
        </p:txBody>
      </p:sp>
    </p:spTree>
    <p:extLst>
      <p:ext uri="{BB962C8B-B14F-4D97-AF65-F5344CB8AC3E}">
        <p14:creationId xmlns:p14="http://schemas.microsoft.com/office/powerpoint/2010/main" val="3039437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smtClean="0"/>
            </a:lvl1pPr>
          </a:lstStyle>
          <a:p>
            <a:fld id="{681EC2B9-B230-7349-8FC1-A3BE43E98D7C}" type="slidenum">
              <a:rPr lang="en-US"/>
              <a:pPr/>
              <a:t>‹#›</a:t>
            </a:fld>
            <a:endParaRPr lang="en-US"/>
          </a:p>
        </p:txBody>
      </p:sp>
      <p:sp>
        <p:nvSpPr>
          <p:cNvPr id="6" name="Slide Number Placeholder 5"/>
          <p:cNvSpPr>
            <a:spLocks noGrp="1"/>
          </p:cNvSpPr>
          <p:nvPr>
            <p:ph type="sldNum" sz="quarter" idx="12"/>
          </p:nvPr>
        </p:nvSpPr>
        <p:spPr/>
        <p:txBody>
          <a:bodyPr/>
          <a:lstStyle>
            <a:lvl1pPr>
              <a:defRPr smtClean="0"/>
            </a:lvl1pPr>
          </a:lstStyle>
          <a:p>
            <a:fld id="{B4CB9AFF-6B96-A344-B52A-82919C6CD454}" type="slidenum">
              <a:rPr lang="en-US"/>
              <a:pPr/>
              <a:t>‹#›</a:t>
            </a:fld>
            <a:endParaRPr lang="en-US"/>
          </a:p>
        </p:txBody>
      </p:sp>
    </p:spTree>
    <p:extLst>
      <p:ext uri="{BB962C8B-B14F-4D97-AF65-F5344CB8AC3E}">
        <p14:creationId xmlns:p14="http://schemas.microsoft.com/office/powerpoint/2010/main" val="1665838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smtClean="0"/>
            </a:lvl1pPr>
          </a:lstStyle>
          <a:p>
            <a:endParaRPr lang="en-US"/>
          </a:p>
        </p:txBody>
      </p:sp>
      <p:sp>
        <p:nvSpPr>
          <p:cNvPr id="5" name="Slide Number Placeholder 4"/>
          <p:cNvSpPr>
            <a:spLocks noGrp="1"/>
          </p:cNvSpPr>
          <p:nvPr>
            <p:ph type="sldNum" sz="quarter" idx="11"/>
          </p:nvPr>
        </p:nvSpPr>
        <p:spPr/>
        <p:txBody>
          <a:bodyPr/>
          <a:lstStyle>
            <a:lvl1pPr>
              <a:defRPr smtClean="0"/>
            </a:lvl1pPr>
          </a:lstStyle>
          <a:p>
            <a:fld id="{CE597E90-E01B-BF46-AA31-336313E116C8}" type="slidenum">
              <a:rPr lang="en-US" smtClean="0"/>
              <a:t>‹#›</a:t>
            </a:fld>
            <a:endParaRPr lang="en-US"/>
          </a:p>
        </p:txBody>
      </p:sp>
      <p:sp>
        <p:nvSpPr>
          <p:cNvPr id="6" name="Date Placeholder 5"/>
          <p:cNvSpPr>
            <a:spLocks noGrp="1"/>
          </p:cNvSpPr>
          <p:nvPr>
            <p:ph type="dt" sz="half" idx="12"/>
          </p:nvPr>
        </p:nvSpPr>
        <p:spPr/>
        <p:txBody>
          <a:bodyPr/>
          <a:lstStyle>
            <a:lvl1pPr>
              <a:defRPr/>
            </a:lvl1pPr>
          </a:lstStyle>
          <a:p>
            <a:fld id="{144651FB-F3EE-6B4A-93DA-A7DA1ABD7A29}" type="datetimeFigureOut">
              <a:rPr lang="en-US" smtClean="0"/>
              <a:t>11/14/15</a:t>
            </a:fld>
            <a:endParaRPr lang="en-US"/>
          </a:p>
        </p:txBody>
      </p:sp>
    </p:spTree>
    <p:extLst>
      <p:ext uri="{BB962C8B-B14F-4D97-AF65-F5344CB8AC3E}">
        <p14:creationId xmlns:p14="http://schemas.microsoft.com/office/powerpoint/2010/main" val="2116411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95400"/>
            <a:ext cx="53848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95400"/>
            <a:ext cx="53848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smtClean="0"/>
            </a:lvl1pPr>
          </a:lstStyle>
          <a:p>
            <a:endParaRPr lang="en-US"/>
          </a:p>
        </p:txBody>
      </p:sp>
      <p:sp>
        <p:nvSpPr>
          <p:cNvPr id="6" name="Slide Number Placeholder 5"/>
          <p:cNvSpPr>
            <a:spLocks noGrp="1"/>
          </p:cNvSpPr>
          <p:nvPr>
            <p:ph type="sldNum" sz="quarter" idx="11"/>
          </p:nvPr>
        </p:nvSpPr>
        <p:spPr/>
        <p:txBody>
          <a:bodyPr/>
          <a:lstStyle>
            <a:lvl1pPr>
              <a:defRPr smtClean="0"/>
            </a:lvl1pPr>
          </a:lstStyle>
          <a:p>
            <a:fld id="{CE597E90-E01B-BF46-AA31-336313E116C8}" type="slidenum">
              <a:rPr lang="en-US" smtClean="0"/>
              <a:t>‹#›</a:t>
            </a:fld>
            <a:endParaRPr lang="en-US"/>
          </a:p>
        </p:txBody>
      </p:sp>
      <p:sp>
        <p:nvSpPr>
          <p:cNvPr id="7" name="Date Placeholder 6"/>
          <p:cNvSpPr>
            <a:spLocks noGrp="1"/>
          </p:cNvSpPr>
          <p:nvPr>
            <p:ph type="dt" sz="half" idx="12"/>
          </p:nvPr>
        </p:nvSpPr>
        <p:spPr/>
        <p:txBody>
          <a:bodyPr/>
          <a:lstStyle>
            <a:lvl1pPr>
              <a:defRPr/>
            </a:lvl1pPr>
          </a:lstStyle>
          <a:p>
            <a:fld id="{144651FB-F3EE-6B4A-93DA-A7DA1ABD7A29}" type="datetimeFigureOut">
              <a:rPr lang="en-US" smtClean="0"/>
              <a:t>11/14/15</a:t>
            </a:fld>
            <a:endParaRPr lang="en-US"/>
          </a:p>
        </p:txBody>
      </p:sp>
    </p:spTree>
    <p:extLst>
      <p:ext uri="{BB962C8B-B14F-4D97-AF65-F5344CB8AC3E}">
        <p14:creationId xmlns:p14="http://schemas.microsoft.com/office/powerpoint/2010/main" val="1759040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smtClean="0"/>
            </a:lvl1pPr>
          </a:lstStyle>
          <a:p>
            <a:endParaRPr lang="en-US"/>
          </a:p>
        </p:txBody>
      </p:sp>
      <p:sp>
        <p:nvSpPr>
          <p:cNvPr id="8" name="Slide Number Placeholder 7"/>
          <p:cNvSpPr>
            <a:spLocks noGrp="1"/>
          </p:cNvSpPr>
          <p:nvPr>
            <p:ph type="sldNum" sz="quarter" idx="11"/>
          </p:nvPr>
        </p:nvSpPr>
        <p:spPr/>
        <p:txBody>
          <a:bodyPr/>
          <a:lstStyle>
            <a:lvl1pPr>
              <a:defRPr smtClean="0"/>
            </a:lvl1pPr>
          </a:lstStyle>
          <a:p>
            <a:fld id="{CE597E90-E01B-BF46-AA31-336313E116C8}" type="slidenum">
              <a:rPr lang="en-US" smtClean="0"/>
              <a:t>‹#›</a:t>
            </a:fld>
            <a:endParaRPr lang="en-US"/>
          </a:p>
        </p:txBody>
      </p:sp>
      <p:sp>
        <p:nvSpPr>
          <p:cNvPr id="9" name="Date Placeholder 8"/>
          <p:cNvSpPr>
            <a:spLocks noGrp="1"/>
          </p:cNvSpPr>
          <p:nvPr>
            <p:ph type="dt" sz="half" idx="12"/>
          </p:nvPr>
        </p:nvSpPr>
        <p:spPr/>
        <p:txBody>
          <a:bodyPr/>
          <a:lstStyle>
            <a:lvl1pPr>
              <a:defRPr/>
            </a:lvl1pPr>
          </a:lstStyle>
          <a:p>
            <a:fld id="{144651FB-F3EE-6B4A-93DA-A7DA1ABD7A29}" type="datetimeFigureOut">
              <a:rPr lang="en-US" smtClean="0"/>
              <a:t>11/14/15</a:t>
            </a:fld>
            <a:endParaRPr lang="en-US"/>
          </a:p>
        </p:txBody>
      </p:sp>
    </p:spTree>
    <p:extLst>
      <p:ext uri="{BB962C8B-B14F-4D97-AF65-F5344CB8AC3E}">
        <p14:creationId xmlns:p14="http://schemas.microsoft.com/office/powerpoint/2010/main" val="1930840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smtClean="0"/>
            </a:lvl1pPr>
          </a:lstStyle>
          <a:p>
            <a:endParaRPr lang="en-US"/>
          </a:p>
        </p:txBody>
      </p:sp>
      <p:sp>
        <p:nvSpPr>
          <p:cNvPr id="4" name="Slide Number Placeholder 3"/>
          <p:cNvSpPr>
            <a:spLocks noGrp="1"/>
          </p:cNvSpPr>
          <p:nvPr>
            <p:ph type="sldNum" sz="quarter" idx="11"/>
          </p:nvPr>
        </p:nvSpPr>
        <p:spPr/>
        <p:txBody>
          <a:bodyPr/>
          <a:lstStyle>
            <a:lvl1pPr>
              <a:defRPr smtClean="0"/>
            </a:lvl1pPr>
          </a:lstStyle>
          <a:p>
            <a:fld id="{CE597E90-E01B-BF46-AA31-336313E116C8}" type="slidenum">
              <a:rPr lang="en-US" smtClean="0"/>
              <a:t>‹#›</a:t>
            </a:fld>
            <a:endParaRPr lang="en-US"/>
          </a:p>
        </p:txBody>
      </p:sp>
      <p:sp>
        <p:nvSpPr>
          <p:cNvPr id="5" name="Date Placeholder 4"/>
          <p:cNvSpPr>
            <a:spLocks noGrp="1"/>
          </p:cNvSpPr>
          <p:nvPr>
            <p:ph type="dt" sz="half" idx="12"/>
          </p:nvPr>
        </p:nvSpPr>
        <p:spPr/>
        <p:txBody>
          <a:bodyPr/>
          <a:lstStyle>
            <a:lvl1pPr>
              <a:defRPr/>
            </a:lvl1pPr>
          </a:lstStyle>
          <a:p>
            <a:fld id="{144651FB-F3EE-6B4A-93DA-A7DA1ABD7A29}" type="datetimeFigureOut">
              <a:rPr lang="en-US" smtClean="0"/>
              <a:t>11/14/15</a:t>
            </a:fld>
            <a:endParaRPr lang="en-US"/>
          </a:p>
        </p:txBody>
      </p:sp>
    </p:spTree>
    <p:extLst>
      <p:ext uri="{BB962C8B-B14F-4D97-AF65-F5344CB8AC3E}">
        <p14:creationId xmlns:p14="http://schemas.microsoft.com/office/powerpoint/2010/main" val="1017045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smtClean="0"/>
            </a:lvl1pPr>
          </a:lstStyle>
          <a:p>
            <a:endParaRPr lang="en-US"/>
          </a:p>
        </p:txBody>
      </p:sp>
      <p:sp>
        <p:nvSpPr>
          <p:cNvPr id="3" name="Slide Number Placeholder 2"/>
          <p:cNvSpPr>
            <a:spLocks noGrp="1"/>
          </p:cNvSpPr>
          <p:nvPr>
            <p:ph type="sldNum" sz="quarter" idx="11"/>
          </p:nvPr>
        </p:nvSpPr>
        <p:spPr/>
        <p:txBody>
          <a:bodyPr/>
          <a:lstStyle>
            <a:lvl1pPr>
              <a:defRPr smtClean="0"/>
            </a:lvl1pPr>
          </a:lstStyle>
          <a:p>
            <a:fld id="{CE597E90-E01B-BF46-AA31-336313E116C8}" type="slidenum">
              <a:rPr lang="en-US" smtClean="0"/>
              <a:t>‹#›</a:t>
            </a:fld>
            <a:endParaRPr lang="en-US"/>
          </a:p>
        </p:txBody>
      </p:sp>
      <p:sp>
        <p:nvSpPr>
          <p:cNvPr id="4" name="Date Placeholder 3"/>
          <p:cNvSpPr>
            <a:spLocks noGrp="1"/>
          </p:cNvSpPr>
          <p:nvPr>
            <p:ph type="dt" sz="half" idx="12"/>
          </p:nvPr>
        </p:nvSpPr>
        <p:spPr/>
        <p:txBody>
          <a:bodyPr/>
          <a:lstStyle>
            <a:lvl1pPr>
              <a:defRPr/>
            </a:lvl1pPr>
          </a:lstStyle>
          <a:p>
            <a:fld id="{144651FB-F3EE-6B4A-93DA-A7DA1ABD7A29}" type="datetimeFigureOut">
              <a:rPr lang="en-US" smtClean="0"/>
              <a:t>11/14/15</a:t>
            </a:fld>
            <a:endParaRPr lang="en-US"/>
          </a:p>
        </p:txBody>
      </p:sp>
    </p:spTree>
    <p:extLst>
      <p:ext uri="{BB962C8B-B14F-4D97-AF65-F5344CB8AC3E}">
        <p14:creationId xmlns:p14="http://schemas.microsoft.com/office/powerpoint/2010/main" val="1653724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mtClean="0"/>
            </a:lvl1pPr>
          </a:lstStyle>
          <a:p>
            <a:endParaRPr lang="en-US"/>
          </a:p>
        </p:txBody>
      </p:sp>
      <p:sp>
        <p:nvSpPr>
          <p:cNvPr id="6" name="Slide Number Placeholder 5"/>
          <p:cNvSpPr>
            <a:spLocks noGrp="1"/>
          </p:cNvSpPr>
          <p:nvPr>
            <p:ph type="sldNum" sz="quarter" idx="11"/>
          </p:nvPr>
        </p:nvSpPr>
        <p:spPr/>
        <p:txBody>
          <a:bodyPr/>
          <a:lstStyle>
            <a:lvl1pPr>
              <a:defRPr smtClean="0"/>
            </a:lvl1pPr>
          </a:lstStyle>
          <a:p>
            <a:fld id="{CE597E90-E01B-BF46-AA31-336313E116C8}" type="slidenum">
              <a:rPr lang="en-US" smtClean="0"/>
              <a:t>‹#›</a:t>
            </a:fld>
            <a:endParaRPr lang="en-US"/>
          </a:p>
        </p:txBody>
      </p:sp>
      <p:sp>
        <p:nvSpPr>
          <p:cNvPr id="7" name="Date Placeholder 6"/>
          <p:cNvSpPr>
            <a:spLocks noGrp="1"/>
          </p:cNvSpPr>
          <p:nvPr>
            <p:ph type="dt" sz="half" idx="12"/>
          </p:nvPr>
        </p:nvSpPr>
        <p:spPr/>
        <p:txBody>
          <a:bodyPr/>
          <a:lstStyle>
            <a:lvl1pPr>
              <a:defRPr/>
            </a:lvl1pPr>
          </a:lstStyle>
          <a:p>
            <a:fld id="{144651FB-F3EE-6B4A-93DA-A7DA1ABD7A29}" type="datetimeFigureOut">
              <a:rPr lang="en-US" smtClean="0"/>
              <a:t>11/14/15</a:t>
            </a:fld>
            <a:endParaRPr lang="en-US"/>
          </a:p>
        </p:txBody>
      </p:sp>
    </p:spTree>
    <p:extLst>
      <p:ext uri="{BB962C8B-B14F-4D97-AF65-F5344CB8AC3E}">
        <p14:creationId xmlns:p14="http://schemas.microsoft.com/office/powerpoint/2010/main" val="1420060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mtClean="0"/>
            </a:lvl1pPr>
          </a:lstStyle>
          <a:p>
            <a:endParaRPr lang="en-US"/>
          </a:p>
        </p:txBody>
      </p:sp>
      <p:sp>
        <p:nvSpPr>
          <p:cNvPr id="6" name="Slide Number Placeholder 5"/>
          <p:cNvSpPr>
            <a:spLocks noGrp="1"/>
          </p:cNvSpPr>
          <p:nvPr>
            <p:ph type="sldNum" sz="quarter" idx="11"/>
          </p:nvPr>
        </p:nvSpPr>
        <p:spPr/>
        <p:txBody>
          <a:bodyPr/>
          <a:lstStyle>
            <a:lvl1pPr>
              <a:defRPr smtClean="0"/>
            </a:lvl1pPr>
          </a:lstStyle>
          <a:p>
            <a:fld id="{CE597E90-E01B-BF46-AA31-336313E116C8}" type="slidenum">
              <a:rPr lang="en-US" smtClean="0"/>
              <a:t>‹#›</a:t>
            </a:fld>
            <a:endParaRPr lang="en-US"/>
          </a:p>
        </p:txBody>
      </p:sp>
      <p:sp>
        <p:nvSpPr>
          <p:cNvPr id="7" name="Date Placeholder 6"/>
          <p:cNvSpPr>
            <a:spLocks noGrp="1"/>
          </p:cNvSpPr>
          <p:nvPr>
            <p:ph type="dt" sz="half" idx="12"/>
          </p:nvPr>
        </p:nvSpPr>
        <p:spPr/>
        <p:txBody>
          <a:bodyPr/>
          <a:lstStyle>
            <a:lvl1pPr>
              <a:defRPr/>
            </a:lvl1pPr>
          </a:lstStyle>
          <a:p>
            <a:fld id="{144651FB-F3EE-6B4A-93DA-A7DA1ABD7A29}" type="datetimeFigureOut">
              <a:rPr lang="en-US" smtClean="0"/>
              <a:t>11/14/15</a:t>
            </a:fld>
            <a:endParaRPr lang="en-US"/>
          </a:p>
        </p:txBody>
      </p:sp>
    </p:spTree>
    <p:extLst>
      <p:ext uri="{BB962C8B-B14F-4D97-AF65-F5344CB8AC3E}">
        <p14:creationId xmlns:p14="http://schemas.microsoft.com/office/powerpoint/2010/main" val="19629870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61443" name="Rectangle 3"/>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109" charset="0"/>
              </a:defRPr>
            </a:lvl1pPr>
          </a:lstStyle>
          <a:p>
            <a:fld id="{CE597E90-E01B-BF46-AA31-336313E116C8}" type="slidenum">
              <a:rPr lang="en-US" smtClean="0"/>
              <a:t>‹#›</a:t>
            </a:fld>
            <a:endParaRPr lang="en-US"/>
          </a:p>
        </p:txBody>
      </p:sp>
      <p:sp>
        <p:nvSpPr>
          <p:cNvPr id="61444" name="Rectangle 4"/>
          <p:cNvSpPr>
            <a:spLocks noChangeArrowheads="1"/>
          </p:cNvSpPr>
          <p:nvPr/>
        </p:nvSpPr>
        <p:spPr bwMode="auto">
          <a:xfrm>
            <a:off x="550333" y="134939"/>
            <a:ext cx="11641667" cy="274637"/>
          </a:xfrm>
          <a:prstGeom prst="rect">
            <a:avLst/>
          </a:prstGeom>
          <a:gradFill rotWithShape="0">
            <a:gsLst>
              <a:gs pos="0">
                <a:srgbClr val="7F429A"/>
              </a:gs>
              <a:gs pos="100000">
                <a:schemeClr val="bg1"/>
              </a:gs>
            </a:gsLst>
            <a:lin ang="0" scaled="1"/>
          </a:gradFill>
          <a:ln w="9525">
            <a:noFill/>
            <a:miter lim="800000"/>
            <a:headEnd/>
            <a:tailEnd/>
          </a:ln>
        </p:spPr>
        <p:txBody>
          <a:bodyPr>
            <a:prstTxWarp prst="textNoShape">
              <a:avLst/>
            </a:prstTxWarp>
          </a:bodyPr>
          <a:lstStyle/>
          <a:p>
            <a:pPr eaLnBrk="1" hangingPunct="1"/>
            <a:endParaRPr lang="en-US" sz="2400">
              <a:latin typeface="Times New Roman" pitchFamily="-109" charset="0"/>
            </a:endParaRPr>
          </a:p>
        </p:txBody>
      </p:sp>
      <p:sp>
        <p:nvSpPr>
          <p:cNvPr id="61445" name="Rectangle 5"/>
          <p:cNvSpPr>
            <a:spLocks noChangeArrowheads="1"/>
          </p:cNvSpPr>
          <p:nvPr/>
        </p:nvSpPr>
        <p:spPr bwMode="auto">
          <a:xfrm>
            <a:off x="546101" y="134939"/>
            <a:ext cx="184151" cy="141287"/>
          </a:xfrm>
          <a:prstGeom prst="rect">
            <a:avLst/>
          </a:prstGeom>
          <a:solidFill>
            <a:srgbClr val="D2B5DF"/>
          </a:solidFill>
          <a:ln w="9525">
            <a:noFill/>
            <a:miter lim="800000"/>
            <a:headEnd/>
            <a:tailEnd/>
          </a:ln>
        </p:spPr>
        <p:txBody>
          <a:bodyPr>
            <a:prstTxWarp prst="textNoShape">
              <a:avLst/>
            </a:prstTxWarp>
          </a:bodyPr>
          <a:lstStyle/>
          <a:p>
            <a:pPr eaLnBrk="1" hangingPunct="1"/>
            <a:endParaRPr lang="en-US" sz="1800">
              <a:solidFill>
                <a:schemeClr val="hlink"/>
              </a:solidFill>
            </a:endParaRPr>
          </a:p>
        </p:txBody>
      </p:sp>
      <p:sp>
        <p:nvSpPr>
          <p:cNvPr id="61446" name="Rectangle 6"/>
          <p:cNvSpPr>
            <a:spLocks noChangeArrowheads="1"/>
          </p:cNvSpPr>
          <p:nvPr/>
        </p:nvSpPr>
        <p:spPr bwMode="auto">
          <a:xfrm>
            <a:off x="730251" y="1"/>
            <a:ext cx="186267" cy="138113"/>
          </a:xfrm>
          <a:prstGeom prst="rect">
            <a:avLst/>
          </a:prstGeom>
          <a:solidFill>
            <a:srgbClr val="D2B5DF"/>
          </a:solidFill>
          <a:ln w="9525">
            <a:noFill/>
            <a:miter lim="800000"/>
            <a:headEnd/>
            <a:tailEnd/>
          </a:ln>
        </p:spPr>
        <p:txBody>
          <a:bodyPr>
            <a:prstTxWarp prst="textNoShape">
              <a:avLst/>
            </a:prstTxWarp>
          </a:bodyPr>
          <a:lstStyle/>
          <a:p>
            <a:pPr eaLnBrk="1" hangingPunct="1"/>
            <a:endParaRPr lang="en-US" sz="1800">
              <a:solidFill>
                <a:schemeClr val="hlink"/>
              </a:solidFill>
            </a:endParaRPr>
          </a:p>
        </p:txBody>
      </p:sp>
      <p:sp>
        <p:nvSpPr>
          <p:cNvPr id="61447" name="Rectangle 7"/>
          <p:cNvSpPr>
            <a:spLocks noChangeArrowheads="1"/>
          </p:cNvSpPr>
          <p:nvPr/>
        </p:nvSpPr>
        <p:spPr bwMode="auto">
          <a:xfrm>
            <a:off x="730251" y="134939"/>
            <a:ext cx="186267" cy="141287"/>
          </a:xfrm>
          <a:prstGeom prst="rect">
            <a:avLst/>
          </a:prstGeom>
          <a:solidFill>
            <a:srgbClr val="B280C8"/>
          </a:solidFill>
          <a:ln w="9525">
            <a:noFill/>
            <a:miter lim="800000"/>
            <a:headEnd/>
            <a:tailEnd/>
          </a:ln>
        </p:spPr>
        <p:txBody>
          <a:bodyPr>
            <a:prstTxWarp prst="textNoShape">
              <a:avLst/>
            </a:prstTxWarp>
          </a:bodyPr>
          <a:lstStyle/>
          <a:p>
            <a:pPr eaLnBrk="1" hangingPunct="1"/>
            <a:endParaRPr lang="en-US" sz="1800">
              <a:solidFill>
                <a:schemeClr val="accent2"/>
              </a:solidFill>
            </a:endParaRPr>
          </a:p>
        </p:txBody>
      </p:sp>
      <p:sp>
        <p:nvSpPr>
          <p:cNvPr id="61448" name="Rectangle 8"/>
          <p:cNvSpPr>
            <a:spLocks noChangeArrowheads="1"/>
          </p:cNvSpPr>
          <p:nvPr/>
        </p:nvSpPr>
        <p:spPr bwMode="auto">
          <a:xfrm>
            <a:off x="366185" y="274638"/>
            <a:ext cx="182033" cy="138112"/>
          </a:xfrm>
          <a:prstGeom prst="rect">
            <a:avLst/>
          </a:prstGeom>
          <a:solidFill>
            <a:srgbClr val="D2B5DF"/>
          </a:solidFill>
          <a:ln w="9525">
            <a:noFill/>
            <a:miter lim="800000"/>
            <a:headEnd/>
            <a:tailEnd/>
          </a:ln>
        </p:spPr>
        <p:txBody>
          <a:bodyPr>
            <a:prstTxWarp prst="textNoShape">
              <a:avLst/>
            </a:prstTxWarp>
          </a:bodyPr>
          <a:lstStyle/>
          <a:p>
            <a:pPr eaLnBrk="1" hangingPunct="1"/>
            <a:endParaRPr lang="en-US" sz="1800">
              <a:solidFill>
                <a:schemeClr val="hlink"/>
              </a:solidFill>
            </a:endParaRPr>
          </a:p>
        </p:txBody>
      </p:sp>
      <p:sp>
        <p:nvSpPr>
          <p:cNvPr id="61449" name="Rectangle 9"/>
          <p:cNvSpPr>
            <a:spLocks noChangeArrowheads="1"/>
          </p:cNvSpPr>
          <p:nvPr/>
        </p:nvSpPr>
        <p:spPr bwMode="auto">
          <a:xfrm>
            <a:off x="175685" y="136526"/>
            <a:ext cx="188383" cy="138113"/>
          </a:xfrm>
          <a:prstGeom prst="rect">
            <a:avLst/>
          </a:prstGeom>
          <a:solidFill>
            <a:srgbClr val="65357B"/>
          </a:solidFill>
          <a:ln w="9525">
            <a:noFill/>
            <a:miter lim="800000"/>
            <a:headEnd/>
            <a:tailEnd/>
          </a:ln>
        </p:spPr>
        <p:txBody>
          <a:bodyPr>
            <a:prstTxWarp prst="textNoShape">
              <a:avLst/>
            </a:prstTxWarp>
          </a:bodyPr>
          <a:lstStyle/>
          <a:p>
            <a:pPr eaLnBrk="1" hangingPunct="1"/>
            <a:endParaRPr lang="en-US" sz="2400">
              <a:latin typeface="Times New Roman" pitchFamily="-109" charset="0"/>
            </a:endParaRPr>
          </a:p>
        </p:txBody>
      </p:sp>
      <p:sp>
        <p:nvSpPr>
          <p:cNvPr id="61450" name="Rectangle 10"/>
          <p:cNvSpPr>
            <a:spLocks noChangeArrowheads="1"/>
          </p:cNvSpPr>
          <p:nvPr/>
        </p:nvSpPr>
        <p:spPr bwMode="auto">
          <a:xfrm>
            <a:off x="546101" y="271463"/>
            <a:ext cx="184151" cy="138112"/>
          </a:xfrm>
          <a:prstGeom prst="rect">
            <a:avLst/>
          </a:prstGeom>
          <a:solidFill>
            <a:srgbClr val="B280C8"/>
          </a:solidFill>
          <a:ln w="9525">
            <a:noFill/>
            <a:miter lim="800000"/>
            <a:headEnd/>
            <a:tailEnd/>
          </a:ln>
        </p:spPr>
        <p:txBody>
          <a:bodyPr>
            <a:prstTxWarp prst="textNoShape">
              <a:avLst/>
            </a:prstTxWarp>
          </a:bodyPr>
          <a:lstStyle/>
          <a:p>
            <a:pPr eaLnBrk="1" hangingPunct="1"/>
            <a:endParaRPr lang="en-US" sz="1800">
              <a:solidFill>
                <a:schemeClr val="accent2"/>
              </a:solidFill>
            </a:endParaRPr>
          </a:p>
        </p:txBody>
      </p:sp>
      <p:sp>
        <p:nvSpPr>
          <p:cNvPr id="61451" name="Rectangle 11"/>
          <p:cNvSpPr>
            <a:spLocks noChangeArrowheads="1"/>
          </p:cNvSpPr>
          <p:nvPr/>
        </p:nvSpPr>
        <p:spPr bwMode="auto">
          <a:xfrm>
            <a:off x="366185" y="409576"/>
            <a:ext cx="182033" cy="136525"/>
          </a:xfrm>
          <a:prstGeom prst="rect">
            <a:avLst/>
          </a:prstGeom>
          <a:solidFill>
            <a:srgbClr val="7F429A"/>
          </a:solidFill>
          <a:ln w="9525">
            <a:noFill/>
            <a:miter lim="800000"/>
            <a:headEnd/>
            <a:tailEnd/>
          </a:ln>
        </p:spPr>
        <p:txBody>
          <a:bodyPr>
            <a:prstTxWarp prst="textNoShape">
              <a:avLst/>
            </a:prstTxWarp>
          </a:bodyPr>
          <a:lstStyle/>
          <a:p>
            <a:pPr eaLnBrk="1" hangingPunct="1"/>
            <a:endParaRPr lang="en-US" sz="1800">
              <a:solidFill>
                <a:schemeClr val="accent2"/>
              </a:solidFill>
            </a:endParaRPr>
          </a:p>
        </p:txBody>
      </p:sp>
      <p:sp>
        <p:nvSpPr>
          <p:cNvPr id="61452" name="Rectangle 12"/>
          <p:cNvSpPr>
            <a:spLocks noGrp="1" noChangeArrowheads="1"/>
          </p:cNvSpPr>
          <p:nvPr>
            <p:ph type="title"/>
          </p:nvPr>
        </p:nvSpPr>
        <p:spPr bwMode="auto">
          <a:xfrm>
            <a:off x="609600" y="457200"/>
            <a:ext cx="10972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61453" name="Rectangle 13"/>
          <p:cNvSpPr>
            <a:spLocks noGrp="1" noChangeArrowheads="1"/>
          </p:cNvSpPr>
          <p:nvPr>
            <p:ph type="body" idx="1"/>
          </p:nvPr>
        </p:nvSpPr>
        <p:spPr bwMode="auto">
          <a:xfrm>
            <a:off x="609600" y="1295400"/>
            <a:ext cx="109728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1454" name="Rectangle 1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fld id="{144651FB-F3EE-6B4A-93DA-A7DA1ABD7A29}" type="datetimeFigureOut">
              <a:rPr lang="en-US" smtClean="0"/>
              <a:t>11/14/15</a:t>
            </a:fld>
            <a:endParaRPr lang="en-US"/>
          </a:p>
        </p:txBody>
      </p:sp>
    </p:spTree>
    <p:extLst>
      <p:ext uri="{BB962C8B-B14F-4D97-AF65-F5344CB8AC3E}">
        <p14:creationId xmlns:p14="http://schemas.microsoft.com/office/powerpoint/2010/main" val="1871656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fontAlgn="base" hangingPunct="1">
        <a:spcBef>
          <a:spcPct val="0"/>
        </a:spcBef>
        <a:spcAft>
          <a:spcPct val="0"/>
        </a:spcAft>
        <a:defRPr sz="3600">
          <a:solidFill>
            <a:srgbClr val="69377F"/>
          </a:solidFill>
          <a:latin typeface="+mj-lt"/>
          <a:ea typeface="+mj-ea"/>
          <a:cs typeface="+mj-cs"/>
        </a:defRPr>
      </a:lvl1pPr>
      <a:lvl2pPr algn="l" rtl="0" eaLnBrk="1" fontAlgn="base" hangingPunct="1">
        <a:spcBef>
          <a:spcPct val="0"/>
        </a:spcBef>
        <a:spcAft>
          <a:spcPct val="0"/>
        </a:spcAft>
        <a:defRPr sz="3600">
          <a:solidFill>
            <a:srgbClr val="69377F"/>
          </a:solidFill>
          <a:latin typeface="Arial" pitchFamily="-109" charset="0"/>
        </a:defRPr>
      </a:lvl2pPr>
      <a:lvl3pPr algn="l" rtl="0" eaLnBrk="1" fontAlgn="base" hangingPunct="1">
        <a:spcBef>
          <a:spcPct val="0"/>
        </a:spcBef>
        <a:spcAft>
          <a:spcPct val="0"/>
        </a:spcAft>
        <a:defRPr sz="3600">
          <a:solidFill>
            <a:srgbClr val="69377F"/>
          </a:solidFill>
          <a:latin typeface="Arial" pitchFamily="-109" charset="0"/>
        </a:defRPr>
      </a:lvl3pPr>
      <a:lvl4pPr algn="l" rtl="0" eaLnBrk="1" fontAlgn="base" hangingPunct="1">
        <a:spcBef>
          <a:spcPct val="0"/>
        </a:spcBef>
        <a:spcAft>
          <a:spcPct val="0"/>
        </a:spcAft>
        <a:defRPr sz="3600">
          <a:solidFill>
            <a:srgbClr val="69377F"/>
          </a:solidFill>
          <a:latin typeface="Arial" pitchFamily="-109" charset="0"/>
        </a:defRPr>
      </a:lvl4pPr>
      <a:lvl5pPr algn="l" rtl="0" eaLnBrk="1" fontAlgn="base" hangingPunct="1">
        <a:spcBef>
          <a:spcPct val="0"/>
        </a:spcBef>
        <a:spcAft>
          <a:spcPct val="0"/>
        </a:spcAft>
        <a:defRPr sz="3600">
          <a:solidFill>
            <a:srgbClr val="69377F"/>
          </a:solidFill>
          <a:latin typeface="Arial" pitchFamily="-109" charset="0"/>
        </a:defRPr>
      </a:lvl5pPr>
      <a:lvl6pPr marL="457200" algn="l" rtl="0" eaLnBrk="1" fontAlgn="base" hangingPunct="1">
        <a:spcBef>
          <a:spcPct val="0"/>
        </a:spcBef>
        <a:spcAft>
          <a:spcPct val="0"/>
        </a:spcAft>
        <a:defRPr sz="3600">
          <a:solidFill>
            <a:srgbClr val="69377F"/>
          </a:solidFill>
          <a:latin typeface="Arial" pitchFamily="-109" charset="0"/>
        </a:defRPr>
      </a:lvl6pPr>
      <a:lvl7pPr marL="914400" algn="l" rtl="0" eaLnBrk="1" fontAlgn="base" hangingPunct="1">
        <a:spcBef>
          <a:spcPct val="0"/>
        </a:spcBef>
        <a:spcAft>
          <a:spcPct val="0"/>
        </a:spcAft>
        <a:defRPr sz="3600">
          <a:solidFill>
            <a:srgbClr val="69377F"/>
          </a:solidFill>
          <a:latin typeface="Arial" pitchFamily="-109" charset="0"/>
        </a:defRPr>
      </a:lvl7pPr>
      <a:lvl8pPr marL="1371600" algn="l" rtl="0" eaLnBrk="1" fontAlgn="base" hangingPunct="1">
        <a:spcBef>
          <a:spcPct val="0"/>
        </a:spcBef>
        <a:spcAft>
          <a:spcPct val="0"/>
        </a:spcAft>
        <a:defRPr sz="3600">
          <a:solidFill>
            <a:srgbClr val="69377F"/>
          </a:solidFill>
          <a:latin typeface="Arial" pitchFamily="-109" charset="0"/>
        </a:defRPr>
      </a:lvl8pPr>
      <a:lvl9pPr marL="1828800" algn="l" rtl="0" eaLnBrk="1" fontAlgn="base" hangingPunct="1">
        <a:spcBef>
          <a:spcPct val="0"/>
        </a:spcBef>
        <a:spcAft>
          <a:spcPct val="0"/>
        </a:spcAft>
        <a:defRPr sz="3600">
          <a:solidFill>
            <a:srgbClr val="69377F"/>
          </a:solidFill>
          <a:latin typeface="Arial" pitchFamily="-109" charset="0"/>
        </a:defRPr>
      </a:lvl9pPr>
    </p:titleStyle>
    <p:bodyStyle>
      <a:lvl1pPr marL="342900" indent="-342900" algn="l" rtl="0" eaLnBrk="1" fontAlgn="base" hangingPunct="1">
        <a:spcBef>
          <a:spcPct val="20000"/>
        </a:spcBef>
        <a:spcAft>
          <a:spcPct val="0"/>
        </a:spcAft>
        <a:buClr>
          <a:srgbClr val="65357B"/>
        </a:buClr>
        <a:buSzPct val="75000"/>
        <a:buFont typeface="Wingdings" pitchFamily="-109"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7F429A"/>
        </a:buClr>
        <a:buSzPct val="80000"/>
        <a:buFont typeface="Wingdings" pitchFamily="-109" charset="2"/>
        <a:buChar char="Ø"/>
        <a:defRPr sz="2800">
          <a:solidFill>
            <a:schemeClr val="tx1"/>
          </a:solidFill>
          <a:latin typeface="+mn-lt"/>
          <a:ea typeface="ＭＳ Ｐゴシック" pitchFamily="-109" charset="-128"/>
        </a:defRPr>
      </a:lvl2pPr>
      <a:lvl3pPr marL="1143000" indent="-228600" algn="l" rtl="0" eaLnBrk="1" fontAlgn="base" hangingPunct="1">
        <a:spcBef>
          <a:spcPct val="20000"/>
        </a:spcBef>
        <a:spcAft>
          <a:spcPct val="0"/>
        </a:spcAft>
        <a:buClr>
          <a:srgbClr val="D2B5DF"/>
        </a:buClr>
        <a:buChar char="•"/>
        <a:defRPr sz="2400">
          <a:solidFill>
            <a:schemeClr val="tx1"/>
          </a:solidFill>
          <a:latin typeface="+mn-lt"/>
          <a:ea typeface="ＭＳ Ｐゴシック" pitchFamily="-109" charset="-128"/>
        </a:defRPr>
      </a:lvl3pPr>
      <a:lvl4pPr marL="1600200" indent="-228600" algn="l" rtl="0" eaLnBrk="1" fontAlgn="base" hangingPunct="1">
        <a:spcBef>
          <a:spcPct val="20000"/>
        </a:spcBef>
        <a:spcAft>
          <a:spcPct val="0"/>
        </a:spcAft>
        <a:buClr>
          <a:schemeClr val="accent2"/>
        </a:buClr>
        <a:buSzPct val="70000"/>
        <a:buFont typeface="Wingdings" pitchFamily="-109" charset="2"/>
        <a:buChar char="¨"/>
        <a:defRPr sz="2000">
          <a:solidFill>
            <a:schemeClr val="tx1"/>
          </a:solidFill>
          <a:latin typeface="+mn-lt"/>
          <a:ea typeface="ＭＳ Ｐゴシック" pitchFamily="-109" charset="-128"/>
        </a:defRPr>
      </a:lvl4pPr>
      <a:lvl5pPr marL="2057400" indent="-228600" algn="l" rtl="0" eaLnBrk="1" fontAlgn="base" hangingPunct="1">
        <a:spcBef>
          <a:spcPct val="20000"/>
        </a:spcBef>
        <a:spcAft>
          <a:spcPct val="0"/>
        </a:spcAft>
        <a:buClr>
          <a:schemeClr val="bg2"/>
        </a:buClr>
        <a:buFont typeface="Wingdings" pitchFamily="-109" charset="2"/>
        <a:buChar char="§"/>
        <a:defRPr sz="2000">
          <a:solidFill>
            <a:schemeClr val="tx1"/>
          </a:solidFill>
          <a:latin typeface="+mn-lt"/>
          <a:ea typeface="ＭＳ Ｐゴシック" pitchFamily="-109" charset="-128"/>
        </a:defRPr>
      </a:lvl5pPr>
      <a:lvl6pPr marL="2514600" indent="-228600" algn="l" rtl="0" eaLnBrk="1" fontAlgn="base" hangingPunct="1">
        <a:spcBef>
          <a:spcPct val="20000"/>
        </a:spcBef>
        <a:spcAft>
          <a:spcPct val="0"/>
        </a:spcAft>
        <a:buClr>
          <a:schemeClr val="bg2"/>
        </a:buClr>
        <a:buFont typeface="Wingdings" pitchFamily="-109" charset="2"/>
        <a:buChar char="§"/>
        <a:defRPr sz="2000">
          <a:solidFill>
            <a:schemeClr val="tx1"/>
          </a:solidFill>
          <a:latin typeface="+mn-lt"/>
          <a:ea typeface="ＭＳ Ｐゴシック" pitchFamily="-109" charset="-128"/>
        </a:defRPr>
      </a:lvl6pPr>
      <a:lvl7pPr marL="2971800" indent="-228600" algn="l" rtl="0" eaLnBrk="1" fontAlgn="base" hangingPunct="1">
        <a:spcBef>
          <a:spcPct val="20000"/>
        </a:spcBef>
        <a:spcAft>
          <a:spcPct val="0"/>
        </a:spcAft>
        <a:buClr>
          <a:schemeClr val="bg2"/>
        </a:buClr>
        <a:buFont typeface="Wingdings" pitchFamily="-109" charset="2"/>
        <a:buChar char="§"/>
        <a:defRPr sz="2000">
          <a:solidFill>
            <a:schemeClr val="tx1"/>
          </a:solidFill>
          <a:latin typeface="+mn-lt"/>
          <a:ea typeface="ＭＳ Ｐゴシック" pitchFamily="-109" charset="-128"/>
        </a:defRPr>
      </a:lvl7pPr>
      <a:lvl8pPr marL="3429000" indent="-228600" algn="l" rtl="0" eaLnBrk="1" fontAlgn="base" hangingPunct="1">
        <a:spcBef>
          <a:spcPct val="20000"/>
        </a:spcBef>
        <a:spcAft>
          <a:spcPct val="0"/>
        </a:spcAft>
        <a:buClr>
          <a:schemeClr val="bg2"/>
        </a:buClr>
        <a:buFont typeface="Wingdings" pitchFamily="-109" charset="2"/>
        <a:buChar char="§"/>
        <a:defRPr sz="2000">
          <a:solidFill>
            <a:schemeClr val="tx1"/>
          </a:solidFill>
          <a:latin typeface="+mn-lt"/>
          <a:ea typeface="ＭＳ Ｐゴシック" pitchFamily="-109" charset="-128"/>
        </a:defRPr>
      </a:lvl8pPr>
      <a:lvl9pPr marL="3886200" indent="-228600" algn="l" rtl="0" eaLnBrk="1" fontAlgn="base" hangingPunct="1">
        <a:spcBef>
          <a:spcPct val="20000"/>
        </a:spcBef>
        <a:spcAft>
          <a:spcPct val="0"/>
        </a:spcAft>
        <a:buClr>
          <a:schemeClr val="bg2"/>
        </a:buClr>
        <a:buFont typeface="Wingdings" pitchFamily="-109" charset="2"/>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64515"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451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6451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fld id="{799EABAB-765C-084D-953F-80C2AA712A97}" type="slidenum">
              <a:rPr lang="en-US"/>
              <a:pPr/>
              <a:t>‹#›</a:t>
            </a:fld>
            <a:endParaRPr lang="en-US"/>
          </a:p>
        </p:txBody>
      </p:sp>
      <p:sp>
        <p:nvSpPr>
          <p:cNvPr id="64518"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ED5358B7-DD4F-224B-89D9-0284B24F373D}" type="slidenum">
              <a:rPr lang="en-US"/>
              <a:pPr/>
              <a:t>‹#›</a:t>
            </a:fld>
            <a:endParaRPr lang="en-US"/>
          </a:p>
        </p:txBody>
      </p:sp>
    </p:spTree>
    <p:extLst>
      <p:ext uri="{BB962C8B-B14F-4D97-AF65-F5344CB8AC3E}">
        <p14:creationId xmlns:p14="http://schemas.microsoft.com/office/powerpoint/2010/main" val="11086420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109" charset="0"/>
        </a:defRPr>
      </a:lvl2pPr>
      <a:lvl3pPr algn="ctr" rtl="0" eaLnBrk="1" fontAlgn="base" hangingPunct="1">
        <a:spcBef>
          <a:spcPct val="0"/>
        </a:spcBef>
        <a:spcAft>
          <a:spcPct val="0"/>
        </a:spcAft>
        <a:defRPr sz="4400">
          <a:solidFill>
            <a:schemeClr val="tx2"/>
          </a:solidFill>
          <a:latin typeface="Arial" pitchFamily="-109" charset="0"/>
        </a:defRPr>
      </a:lvl3pPr>
      <a:lvl4pPr algn="ctr" rtl="0" eaLnBrk="1" fontAlgn="base" hangingPunct="1">
        <a:spcBef>
          <a:spcPct val="0"/>
        </a:spcBef>
        <a:spcAft>
          <a:spcPct val="0"/>
        </a:spcAft>
        <a:defRPr sz="4400">
          <a:solidFill>
            <a:schemeClr val="tx2"/>
          </a:solidFill>
          <a:latin typeface="Arial" pitchFamily="-109" charset="0"/>
        </a:defRPr>
      </a:lvl4pPr>
      <a:lvl5pPr algn="ctr" rtl="0" eaLnBrk="1" fontAlgn="base" hangingPunct="1">
        <a:spcBef>
          <a:spcPct val="0"/>
        </a:spcBef>
        <a:spcAft>
          <a:spcPct val="0"/>
        </a:spcAft>
        <a:defRPr sz="4400">
          <a:solidFill>
            <a:schemeClr val="tx2"/>
          </a:solidFill>
          <a:latin typeface="Arial" pitchFamily="-109" charset="0"/>
        </a:defRPr>
      </a:lvl5pPr>
      <a:lvl6pPr marL="457200" algn="ctr" rtl="0" eaLnBrk="1" fontAlgn="base" hangingPunct="1">
        <a:spcBef>
          <a:spcPct val="0"/>
        </a:spcBef>
        <a:spcAft>
          <a:spcPct val="0"/>
        </a:spcAft>
        <a:defRPr sz="4400">
          <a:solidFill>
            <a:schemeClr val="tx2"/>
          </a:solidFill>
          <a:latin typeface="Arial" pitchFamily="-109" charset="0"/>
        </a:defRPr>
      </a:lvl6pPr>
      <a:lvl7pPr marL="914400" algn="ctr" rtl="0" eaLnBrk="1" fontAlgn="base" hangingPunct="1">
        <a:spcBef>
          <a:spcPct val="0"/>
        </a:spcBef>
        <a:spcAft>
          <a:spcPct val="0"/>
        </a:spcAft>
        <a:defRPr sz="4400">
          <a:solidFill>
            <a:schemeClr val="tx2"/>
          </a:solidFill>
          <a:latin typeface="Arial" pitchFamily="-109" charset="0"/>
        </a:defRPr>
      </a:lvl7pPr>
      <a:lvl8pPr marL="1371600" algn="ctr" rtl="0" eaLnBrk="1" fontAlgn="base" hangingPunct="1">
        <a:spcBef>
          <a:spcPct val="0"/>
        </a:spcBef>
        <a:spcAft>
          <a:spcPct val="0"/>
        </a:spcAft>
        <a:defRPr sz="4400">
          <a:solidFill>
            <a:schemeClr val="tx2"/>
          </a:solidFill>
          <a:latin typeface="Arial" pitchFamily="-109" charset="0"/>
        </a:defRPr>
      </a:lvl8pPr>
      <a:lvl9pPr marL="1828800" algn="ctr" rtl="0" eaLnBrk="1" fontAlgn="base" hangingPunct="1">
        <a:spcBef>
          <a:spcPct val="0"/>
        </a:spcBef>
        <a:spcAft>
          <a:spcPct val="0"/>
        </a:spcAft>
        <a:defRPr sz="4400">
          <a:solidFill>
            <a:schemeClr val="tx2"/>
          </a:solidFill>
          <a:latin typeface="Arial" pitchFamily="-109"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109"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109"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109"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109"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09"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09"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09"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tiff"/><Relationship Id="rId3" Type="http://schemas.openxmlformats.org/officeDocument/2006/relationships/image" Target="../media/image13.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tiff"/><Relationship Id="rId3" Type="http://schemas.openxmlformats.org/officeDocument/2006/relationships/image" Target="../media/image26.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gif"/><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tiff"/><Relationship Id="rId3" Type="http://schemas.openxmlformats.org/officeDocument/2006/relationships/image" Target="../media/image8.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12432" y="1377196"/>
            <a:ext cx="8079699" cy="2387600"/>
          </a:xfrm>
        </p:spPr>
        <p:txBody>
          <a:bodyPr>
            <a:normAutofit/>
          </a:bodyPr>
          <a:lstStyle/>
          <a:p>
            <a:r>
              <a:rPr lang="en-US" dirty="0"/>
              <a:t>Making Every Child Visible:  Triangulating Data to Reveal Systems Level Challenges</a:t>
            </a:r>
            <a:r>
              <a:rPr lang="en-US" dirty="0"/>
              <a:t> </a:t>
            </a:r>
            <a:endParaRPr lang="en-US" dirty="0"/>
          </a:p>
        </p:txBody>
      </p:sp>
      <p:sp>
        <p:nvSpPr>
          <p:cNvPr id="3" name="Subtitle 2"/>
          <p:cNvSpPr>
            <a:spLocks noGrp="1"/>
          </p:cNvSpPr>
          <p:nvPr>
            <p:ph type="subTitle" idx="1"/>
          </p:nvPr>
        </p:nvSpPr>
        <p:spPr>
          <a:xfrm>
            <a:off x="1524000" y="4077324"/>
            <a:ext cx="9144000" cy="1180475"/>
          </a:xfrm>
        </p:spPr>
        <p:txBody>
          <a:bodyPr/>
          <a:lstStyle/>
          <a:p>
            <a:r>
              <a:rPr lang="en-US" dirty="0" smtClean="0"/>
              <a:t>Catherine Callow-</a:t>
            </a:r>
            <a:r>
              <a:rPr lang="en-US" dirty="0" err="1" smtClean="0"/>
              <a:t>Heusser</a:t>
            </a:r>
            <a:r>
              <a:rPr lang="en-US" dirty="0" smtClean="0"/>
              <a:t>, Ph.D.</a:t>
            </a:r>
          </a:p>
          <a:p>
            <a:r>
              <a:rPr lang="en-US" dirty="0" err="1" smtClean="0"/>
              <a:t>EndVision</a:t>
            </a:r>
            <a:r>
              <a:rPr lang="en-US" dirty="0" smtClean="0"/>
              <a:t> Research and Evaluation</a:t>
            </a:r>
            <a:endParaRPr lang="en-US" dirty="0"/>
          </a:p>
        </p:txBody>
      </p:sp>
    </p:spTree>
    <p:extLst>
      <p:ext uri="{BB962C8B-B14F-4D97-AF65-F5344CB8AC3E}">
        <p14:creationId xmlns:p14="http://schemas.microsoft.com/office/powerpoint/2010/main" val="1865828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7434029" cy="6858000"/>
          </a:xfrm>
          <a:prstGeom prst="rect">
            <a:avLst/>
          </a:prstGeom>
        </p:spPr>
      </p:pic>
      <p:sp>
        <p:nvSpPr>
          <p:cNvPr id="4" name="TextBox 3"/>
          <p:cNvSpPr txBox="1"/>
          <p:nvPr/>
        </p:nvSpPr>
        <p:spPr>
          <a:xfrm>
            <a:off x="7609767" y="1520785"/>
            <a:ext cx="4277433" cy="3816429"/>
          </a:xfrm>
          <a:prstGeom prst="rect">
            <a:avLst/>
          </a:prstGeom>
          <a:solidFill>
            <a:schemeClr val="tx1"/>
          </a:solidFill>
          <a:effectLst>
            <a:outerShdw blurRad="50800" dist="76200" dir="2700000" algn="tl" rotWithShape="0">
              <a:prstClr val="black">
                <a:alpha val="40000"/>
              </a:prstClr>
            </a:outerShdw>
          </a:effectLst>
        </p:spPr>
        <p:txBody>
          <a:bodyPr wrap="square" lIns="274320" tIns="182880" rIns="274320" bIns="182880" rtlCol="0">
            <a:spAutoFit/>
          </a:bodyPr>
          <a:lstStyle/>
          <a:p>
            <a:r>
              <a:rPr lang="en-US" sz="3200" dirty="0" smtClean="0">
                <a:solidFill>
                  <a:schemeClr val="bg1"/>
                </a:solidFill>
              </a:rPr>
              <a:t>Start the Data</a:t>
            </a:r>
            <a:r>
              <a:rPr lang="is-IS" sz="3200" dirty="0" smtClean="0">
                <a:solidFill>
                  <a:schemeClr val="bg1"/>
                </a:solidFill>
              </a:rPr>
              <a:t>…Restructure Data Wizard.  We want to restructure cases into new variables so there is one row per student.</a:t>
            </a:r>
            <a:endParaRPr lang="en-US" sz="3200" dirty="0" smtClean="0">
              <a:solidFill>
                <a:schemeClr val="bg1"/>
              </a:solidFill>
            </a:endParaRPr>
          </a:p>
        </p:txBody>
      </p:sp>
    </p:spTree>
    <p:extLst>
      <p:ext uri="{BB962C8B-B14F-4D97-AF65-F5344CB8AC3E}">
        <p14:creationId xmlns:p14="http://schemas.microsoft.com/office/powerpoint/2010/main" val="539277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293459"/>
            <a:ext cx="12192000" cy="6271081"/>
          </a:xfrm>
          <a:prstGeom prst="rect">
            <a:avLst/>
          </a:prstGeom>
        </p:spPr>
      </p:pic>
      <p:pic>
        <p:nvPicPr>
          <p:cNvPr id="3" name="Picture 2"/>
          <p:cNvPicPr>
            <a:picLocks noChangeAspect="1"/>
          </p:cNvPicPr>
          <p:nvPr/>
        </p:nvPicPr>
        <p:blipFill>
          <a:blip r:embed="rId3"/>
          <a:stretch>
            <a:fillRect/>
          </a:stretch>
        </p:blipFill>
        <p:spPr>
          <a:xfrm>
            <a:off x="3372787" y="0"/>
            <a:ext cx="6515179" cy="6010347"/>
          </a:xfrm>
          <a:prstGeom prst="rect">
            <a:avLst/>
          </a:prstGeom>
        </p:spPr>
      </p:pic>
      <p:sp>
        <p:nvSpPr>
          <p:cNvPr id="6" name="TextBox 5"/>
          <p:cNvSpPr txBox="1"/>
          <p:nvPr/>
        </p:nvSpPr>
        <p:spPr>
          <a:xfrm>
            <a:off x="0" y="3428999"/>
            <a:ext cx="3804557" cy="3385542"/>
          </a:xfrm>
          <a:prstGeom prst="rect">
            <a:avLst/>
          </a:prstGeom>
          <a:solidFill>
            <a:schemeClr val="tx1"/>
          </a:solidFill>
          <a:effectLst>
            <a:outerShdw blurRad="50800" dist="76200" dir="2700000" algn="tl" rotWithShape="0">
              <a:prstClr val="black">
                <a:alpha val="40000"/>
              </a:prstClr>
            </a:outerShdw>
          </a:effectLst>
        </p:spPr>
        <p:txBody>
          <a:bodyPr wrap="square" lIns="274320" tIns="182880" rIns="274320" bIns="182880" rtlCol="0">
            <a:spAutoFit/>
          </a:bodyPr>
          <a:lstStyle/>
          <a:p>
            <a:r>
              <a:rPr lang="en-US" sz="2800" dirty="0" err="1" smtClean="0">
                <a:solidFill>
                  <a:schemeClr val="bg1"/>
                </a:solidFill>
              </a:rPr>
              <a:t>Student_ID</a:t>
            </a:r>
            <a:r>
              <a:rPr lang="en-US" sz="2800" dirty="0" smtClean="0">
                <a:solidFill>
                  <a:schemeClr val="bg1"/>
                </a:solidFill>
              </a:rPr>
              <a:t> will be the unique identifier for each case.  The index variable in this case is the Benchmark time (BOY, MOY, EOY)</a:t>
            </a:r>
            <a:r>
              <a:rPr lang="is-IS" sz="2800" dirty="0" smtClean="0">
                <a:solidFill>
                  <a:schemeClr val="bg1"/>
                </a:solidFill>
              </a:rPr>
              <a:t>.</a:t>
            </a:r>
            <a:endParaRPr lang="en-US" sz="2800" dirty="0" smtClean="0">
              <a:solidFill>
                <a:schemeClr val="bg1"/>
              </a:solidFill>
            </a:endParaRPr>
          </a:p>
        </p:txBody>
      </p:sp>
    </p:spTree>
    <p:extLst>
      <p:ext uri="{BB962C8B-B14F-4D97-AF65-F5344CB8AC3E}">
        <p14:creationId xmlns:p14="http://schemas.microsoft.com/office/powerpoint/2010/main" val="839977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7434029" cy="6858000"/>
          </a:xfrm>
          <a:prstGeom prst="rect">
            <a:avLst/>
          </a:prstGeom>
        </p:spPr>
      </p:pic>
      <p:sp>
        <p:nvSpPr>
          <p:cNvPr id="3" name="TextBox 2"/>
          <p:cNvSpPr txBox="1"/>
          <p:nvPr/>
        </p:nvSpPr>
        <p:spPr>
          <a:xfrm>
            <a:off x="7609767" y="1520785"/>
            <a:ext cx="4277433" cy="2831544"/>
          </a:xfrm>
          <a:prstGeom prst="rect">
            <a:avLst/>
          </a:prstGeom>
          <a:solidFill>
            <a:schemeClr val="tx1"/>
          </a:solidFill>
          <a:effectLst>
            <a:outerShdw blurRad="50800" dist="76200" dir="2700000" algn="tl" rotWithShape="0">
              <a:prstClr val="black">
                <a:alpha val="40000"/>
              </a:prstClr>
            </a:outerShdw>
          </a:effectLst>
        </p:spPr>
        <p:txBody>
          <a:bodyPr wrap="square" lIns="274320" tIns="182880" rIns="274320" bIns="182880" rtlCol="0">
            <a:spAutoFit/>
          </a:bodyPr>
          <a:lstStyle/>
          <a:p>
            <a:r>
              <a:rPr lang="en-US" sz="3200" dirty="0" smtClean="0">
                <a:solidFill>
                  <a:schemeClr val="bg1"/>
                </a:solidFill>
              </a:rPr>
              <a:t>I recommend letting SPSS sort the data.  If data are not sorted, funny things can happen.</a:t>
            </a:r>
          </a:p>
        </p:txBody>
      </p:sp>
    </p:spTree>
    <p:extLst>
      <p:ext uri="{BB962C8B-B14F-4D97-AF65-F5344CB8AC3E}">
        <p14:creationId xmlns:p14="http://schemas.microsoft.com/office/powerpoint/2010/main" val="996590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109993" y="0"/>
            <a:ext cx="7434029" cy="6858000"/>
          </a:xfrm>
          <a:prstGeom prst="rect">
            <a:avLst/>
          </a:prstGeom>
        </p:spPr>
      </p:pic>
      <p:sp>
        <p:nvSpPr>
          <p:cNvPr id="4" name="TextBox 3"/>
          <p:cNvSpPr txBox="1"/>
          <p:nvPr/>
        </p:nvSpPr>
        <p:spPr>
          <a:xfrm>
            <a:off x="0" y="751344"/>
            <a:ext cx="4865914" cy="5786199"/>
          </a:xfrm>
          <a:prstGeom prst="rect">
            <a:avLst/>
          </a:prstGeom>
          <a:solidFill>
            <a:schemeClr val="tx1"/>
          </a:solidFill>
          <a:effectLst>
            <a:outerShdw blurRad="50800" dist="76200" dir="2700000" algn="tl" rotWithShape="0">
              <a:prstClr val="black">
                <a:alpha val="40000"/>
              </a:prstClr>
            </a:outerShdw>
          </a:effectLst>
        </p:spPr>
        <p:txBody>
          <a:bodyPr wrap="square" lIns="274320" tIns="182880" rIns="274320" bIns="182880" rtlCol="0">
            <a:spAutoFit/>
          </a:bodyPr>
          <a:lstStyle/>
          <a:p>
            <a:r>
              <a:rPr lang="en-US" sz="2800" dirty="0" smtClean="0">
                <a:solidFill>
                  <a:schemeClr val="bg1"/>
                </a:solidFill>
              </a:rPr>
              <a:t>I like to group so same data are together, e.g., </a:t>
            </a:r>
          </a:p>
          <a:p>
            <a:pPr marL="457200" indent="-457200">
              <a:buFont typeface="Arial" charset="0"/>
              <a:buChar char="•"/>
            </a:pPr>
            <a:r>
              <a:rPr lang="en-US" sz="2400" dirty="0" err="1" smtClean="0">
                <a:solidFill>
                  <a:schemeClr val="bg1"/>
                </a:solidFill>
              </a:rPr>
              <a:t>Composite_Level.BOY</a:t>
            </a:r>
            <a:r>
              <a:rPr lang="en-US" sz="2400" dirty="0" smtClean="0">
                <a:solidFill>
                  <a:schemeClr val="bg1"/>
                </a:solidFill>
              </a:rPr>
              <a:t>, </a:t>
            </a:r>
          </a:p>
          <a:p>
            <a:pPr marL="457200" indent="-457200">
              <a:buFont typeface="Arial" charset="0"/>
              <a:buChar char="•"/>
            </a:pPr>
            <a:r>
              <a:rPr lang="en-US" sz="2400" dirty="0" err="1" smtClean="0">
                <a:solidFill>
                  <a:schemeClr val="bg1"/>
                </a:solidFill>
              </a:rPr>
              <a:t>Composite_Level.MOY</a:t>
            </a:r>
            <a:r>
              <a:rPr lang="en-US" sz="2400" dirty="0" smtClean="0">
                <a:solidFill>
                  <a:schemeClr val="bg1"/>
                </a:solidFill>
              </a:rPr>
              <a:t>, and</a:t>
            </a:r>
          </a:p>
          <a:p>
            <a:pPr marL="457200" indent="-457200">
              <a:buFont typeface="Arial" charset="0"/>
              <a:buChar char="•"/>
            </a:pPr>
            <a:r>
              <a:rPr lang="en-US" sz="2400" dirty="0" err="1" smtClean="0">
                <a:solidFill>
                  <a:schemeClr val="bg1"/>
                </a:solidFill>
              </a:rPr>
              <a:t>Composite_Level.EOY</a:t>
            </a:r>
            <a:r>
              <a:rPr lang="en-US" sz="2400" dirty="0" smtClean="0">
                <a:solidFill>
                  <a:schemeClr val="bg1"/>
                </a:solidFill>
              </a:rPr>
              <a:t> </a:t>
            </a:r>
          </a:p>
          <a:p>
            <a:r>
              <a:rPr lang="en-US" sz="2800" dirty="0" smtClean="0">
                <a:solidFill>
                  <a:schemeClr val="bg1"/>
                </a:solidFill>
              </a:rPr>
              <a:t>are next to each other.</a:t>
            </a:r>
          </a:p>
          <a:p>
            <a:endParaRPr lang="en-US" sz="2800" dirty="0" smtClean="0">
              <a:solidFill>
                <a:schemeClr val="bg1"/>
              </a:solidFill>
            </a:endParaRPr>
          </a:p>
          <a:p>
            <a:r>
              <a:rPr lang="en-US" sz="2800" dirty="0" smtClean="0">
                <a:solidFill>
                  <a:schemeClr val="bg1"/>
                </a:solidFill>
              </a:rPr>
              <a:t>It’s also useful to create a variable telling how many benchmarks each student completed, and a variable that tells whether we have each benchmark.</a:t>
            </a:r>
          </a:p>
        </p:txBody>
      </p:sp>
    </p:spTree>
    <p:extLst>
      <p:ext uri="{BB962C8B-B14F-4D97-AF65-F5344CB8AC3E}">
        <p14:creationId xmlns:p14="http://schemas.microsoft.com/office/powerpoint/2010/main" val="1500672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57971" y="0"/>
            <a:ext cx="7434029" cy="6858000"/>
          </a:xfrm>
          <a:prstGeom prst="rect">
            <a:avLst/>
          </a:prstGeom>
        </p:spPr>
      </p:pic>
      <p:sp>
        <p:nvSpPr>
          <p:cNvPr id="3" name="TextBox 2"/>
          <p:cNvSpPr txBox="1"/>
          <p:nvPr/>
        </p:nvSpPr>
        <p:spPr>
          <a:xfrm>
            <a:off x="307819" y="1640055"/>
            <a:ext cx="3972633" cy="3323987"/>
          </a:xfrm>
          <a:prstGeom prst="rect">
            <a:avLst/>
          </a:prstGeom>
          <a:solidFill>
            <a:schemeClr val="tx1"/>
          </a:solidFill>
          <a:effectLst>
            <a:outerShdw blurRad="50800" dist="76200" dir="2700000" algn="tl" rotWithShape="0">
              <a:prstClr val="black">
                <a:alpha val="40000"/>
              </a:prstClr>
            </a:outerShdw>
          </a:effectLst>
        </p:spPr>
        <p:txBody>
          <a:bodyPr wrap="square" lIns="274320" tIns="182880" rIns="274320" bIns="182880" rtlCol="0">
            <a:spAutoFit/>
          </a:bodyPr>
          <a:lstStyle/>
          <a:p>
            <a:r>
              <a:rPr lang="en-US" sz="3200" dirty="0" smtClean="0">
                <a:solidFill>
                  <a:schemeClr val="bg1"/>
                </a:solidFill>
              </a:rPr>
              <a:t>Then, restructure the data file, or save the syntax if you’re going to do the same thing </a:t>
            </a:r>
            <a:r>
              <a:rPr lang="en-US" sz="3200" smtClean="0">
                <a:solidFill>
                  <a:schemeClr val="bg1"/>
                </a:solidFill>
              </a:rPr>
              <a:t>to several files.</a:t>
            </a:r>
            <a:endParaRPr lang="en-US" sz="3200" dirty="0" smtClean="0">
              <a:solidFill>
                <a:schemeClr val="bg1"/>
              </a:solidFill>
            </a:endParaRPr>
          </a:p>
        </p:txBody>
      </p:sp>
    </p:spTree>
    <p:extLst>
      <p:ext uri="{BB962C8B-B14F-4D97-AF65-F5344CB8AC3E}">
        <p14:creationId xmlns:p14="http://schemas.microsoft.com/office/powerpoint/2010/main" val="1621652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81927"/>
            <a:ext cx="12192000" cy="5894146"/>
          </a:xfrm>
          <a:prstGeom prst="rect">
            <a:avLst/>
          </a:prstGeom>
        </p:spPr>
      </p:pic>
      <p:sp>
        <p:nvSpPr>
          <p:cNvPr id="3" name="TextBox 2"/>
          <p:cNvSpPr txBox="1"/>
          <p:nvPr/>
        </p:nvSpPr>
        <p:spPr>
          <a:xfrm>
            <a:off x="310895" y="4717881"/>
            <a:ext cx="6563433" cy="1354217"/>
          </a:xfrm>
          <a:prstGeom prst="rect">
            <a:avLst/>
          </a:prstGeom>
          <a:solidFill>
            <a:schemeClr val="tx1"/>
          </a:solidFill>
          <a:effectLst>
            <a:outerShdw blurRad="50800" dist="76200" dir="2700000" algn="tl" rotWithShape="0">
              <a:prstClr val="black">
                <a:alpha val="40000"/>
              </a:prstClr>
            </a:outerShdw>
          </a:effectLst>
        </p:spPr>
        <p:txBody>
          <a:bodyPr wrap="square" lIns="274320" tIns="182880" rIns="274320" bIns="182880" rtlCol="0">
            <a:spAutoFit/>
          </a:bodyPr>
          <a:lstStyle/>
          <a:p>
            <a:r>
              <a:rPr lang="en-US" sz="3200" dirty="0" smtClean="0">
                <a:solidFill>
                  <a:schemeClr val="bg1"/>
                </a:solidFill>
              </a:rPr>
              <a:t>Save the file with a name indicating the file is </a:t>
            </a:r>
            <a:r>
              <a:rPr lang="en-US" sz="3200" smtClean="0">
                <a:solidFill>
                  <a:schemeClr val="bg1"/>
                </a:solidFill>
              </a:rPr>
              <a:t>in wide form</a:t>
            </a:r>
            <a:r>
              <a:rPr lang="en-US" sz="3200" dirty="0" smtClean="0">
                <a:solidFill>
                  <a:schemeClr val="bg1"/>
                </a:solidFill>
              </a:rPr>
              <a:t>.</a:t>
            </a:r>
          </a:p>
        </p:txBody>
      </p:sp>
    </p:spTree>
    <p:extLst>
      <p:ext uri="{BB962C8B-B14F-4D97-AF65-F5344CB8AC3E}">
        <p14:creationId xmlns:p14="http://schemas.microsoft.com/office/powerpoint/2010/main" val="9866198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to Ensure One Row Per Student and Sort</a:t>
            </a:r>
            <a:endParaRPr lang="en-US" dirty="0"/>
          </a:p>
        </p:txBody>
      </p:sp>
      <p:sp>
        <p:nvSpPr>
          <p:cNvPr id="3" name="Content Placeholder 2"/>
          <p:cNvSpPr>
            <a:spLocks noGrp="1"/>
          </p:cNvSpPr>
          <p:nvPr>
            <p:ph idx="1"/>
          </p:nvPr>
        </p:nvSpPr>
        <p:spPr>
          <a:xfrm>
            <a:off x="609599" y="1295400"/>
            <a:ext cx="6330044" cy="4572000"/>
          </a:xfrm>
        </p:spPr>
        <p:txBody>
          <a:bodyPr/>
          <a:lstStyle/>
          <a:p>
            <a:r>
              <a:rPr lang="en-US" dirty="0" smtClean="0"/>
              <a:t>If you used more than one </a:t>
            </a:r>
            <a:r>
              <a:rPr lang="en-US" dirty="0" err="1" smtClean="0"/>
              <a:t>idenitifier</a:t>
            </a:r>
            <a:r>
              <a:rPr lang="en-US" dirty="0" smtClean="0"/>
              <a:t> variable to </a:t>
            </a:r>
            <a:r>
              <a:rPr lang="en-US" dirty="0" err="1" smtClean="0"/>
              <a:t>restucture</a:t>
            </a:r>
            <a:r>
              <a:rPr lang="en-US" dirty="0" smtClean="0"/>
              <a:t> data, make sure files have only one row per student</a:t>
            </a:r>
          </a:p>
          <a:p>
            <a:pPr lvl="1"/>
            <a:r>
              <a:rPr lang="en-US" dirty="0" smtClean="0"/>
              <a:t>In SPSS, you can do this by Identifying Duplicate Cases (under the Data menu) </a:t>
            </a:r>
          </a:p>
          <a:p>
            <a:r>
              <a:rPr lang="en-US" dirty="0" smtClean="0"/>
              <a:t>Merge/Delete duplicate cases</a:t>
            </a:r>
          </a:p>
          <a:p>
            <a:r>
              <a:rPr lang="en-US" dirty="0" smtClean="0"/>
              <a:t>Sort on key variable (</a:t>
            </a:r>
            <a:r>
              <a:rPr lang="en-US" dirty="0" err="1" smtClean="0"/>
              <a:t>Student_ID</a:t>
            </a:r>
            <a:r>
              <a:rPr lang="en-US" dirty="0" smtClean="0"/>
              <a:t>) and save file.</a:t>
            </a:r>
          </a:p>
        </p:txBody>
      </p:sp>
      <p:pic>
        <p:nvPicPr>
          <p:cNvPr id="4" name="Picture 3"/>
          <p:cNvPicPr>
            <a:picLocks noChangeAspect="1"/>
          </p:cNvPicPr>
          <p:nvPr/>
        </p:nvPicPr>
        <p:blipFill>
          <a:blip r:embed="rId2"/>
          <a:stretch>
            <a:fillRect/>
          </a:stretch>
        </p:blipFill>
        <p:spPr>
          <a:xfrm>
            <a:off x="6939643" y="1339219"/>
            <a:ext cx="5252357" cy="5518781"/>
          </a:xfrm>
          <a:prstGeom prst="rect">
            <a:avLst/>
          </a:prstGeom>
        </p:spPr>
      </p:pic>
    </p:spTree>
    <p:extLst>
      <p:ext uri="{BB962C8B-B14F-4D97-AF65-F5344CB8AC3E}">
        <p14:creationId xmlns:p14="http://schemas.microsoft.com/office/powerpoint/2010/main" val="1571916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Merging Data Files</a:t>
            </a:r>
            <a:endParaRPr lang="en-US" dirty="0"/>
          </a:p>
        </p:txBody>
      </p:sp>
      <p:sp>
        <p:nvSpPr>
          <p:cNvPr id="5" name="Content Placeholder 4"/>
          <p:cNvSpPr>
            <a:spLocks noGrp="1"/>
          </p:cNvSpPr>
          <p:nvPr>
            <p:ph idx="1"/>
          </p:nvPr>
        </p:nvSpPr>
        <p:spPr>
          <a:xfrm>
            <a:off x="609600" y="1295400"/>
            <a:ext cx="11228614" cy="4572000"/>
          </a:xfrm>
        </p:spPr>
        <p:txBody>
          <a:bodyPr/>
          <a:lstStyle/>
          <a:p>
            <a:r>
              <a:rPr lang="en-US" dirty="0" smtClean="0"/>
              <a:t>Make the file you will be adding data to your active window</a:t>
            </a:r>
          </a:p>
          <a:p>
            <a:r>
              <a:rPr lang="en-US" dirty="0" smtClean="0"/>
              <a:t>Data</a:t>
            </a:r>
            <a:r>
              <a:rPr lang="is-IS" dirty="0" smtClean="0"/>
              <a:t>…Merge Files </a:t>
            </a:r>
            <a:r>
              <a:rPr lang="en-US" dirty="0" smtClean="0"/>
              <a:t>by </a:t>
            </a:r>
            <a:r>
              <a:rPr lang="en-US" dirty="0"/>
              <a:t>adding variables (not cases, which would be new students</a:t>
            </a:r>
            <a:r>
              <a:rPr lang="en-US" dirty="0" smtClean="0"/>
              <a:t>).  Make sure you sort data using identifier</a:t>
            </a:r>
            <a:br>
              <a:rPr lang="en-US" dirty="0" smtClean="0"/>
            </a:br>
            <a:r>
              <a:rPr lang="en-US" dirty="0" smtClean="0"/>
              <a:t>variables</a:t>
            </a:r>
            <a:br>
              <a:rPr lang="en-US" dirty="0" smtClean="0"/>
            </a:br>
            <a:r>
              <a:rPr lang="en-US" dirty="0" smtClean="0"/>
              <a:t>in each </a:t>
            </a:r>
            <a:br>
              <a:rPr lang="en-US" dirty="0" smtClean="0"/>
            </a:br>
            <a:r>
              <a:rPr lang="en-US" dirty="0" smtClean="0"/>
              <a:t>file first.</a:t>
            </a:r>
            <a:endParaRPr lang="en-US" dirty="0"/>
          </a:p>
          <a:p>
            <a:endParaRPr lang="en-US" dirty="0"/>
          </a:p>
        </p:txBody>
      </p:sp>
      <p:pic>
        <p:nvPicPr>
          <p:cNvPr id="7" name="Picture 6"/>
          <p:cNvPicPr>
            <a:picLocks noChangeAspect="1"/>
          </p:cNvPicPr>
          <p:nvPr/>
        </p:nvPicPr>
        <p:blipFill>
          <a:blip r:embed="rId2"/>
          <a:stretch>
            <a:fillRect/>
          </a:stretch>
        </p:blipFill>
        <p:spPr>
          <a:xfrm>
            <a:off x="3206750" y="3187700"/>
            <a:ext cx="8851900" cy="3556000"/>
          </a:xfrm>
          <a:prstGeom prst="rect">
            <a:avLst/>
          </a:prstGeom>
        </p:spPr>
      </p:pic>
    </p:spTree>
    <p:extLst>
      <p:ext uri="{BB962C8B-B14F-4D97-AF65-F5344CB8AC3E}">
        <p14:creationId xmlns:p14="http://schemas.microsoft.com/office/powerpoint/2010/main" val="873865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8331200" cy="6108700"/>
          </a:xfrm>
          <a:prstGeom prst="rect">
            <a:avLst/>
          </a:prstGeom>
        </p:spPr>
      </p:pic>
      <p:sp>
        <p:nvSpPr>
          <p:cNvPr id="5" name="TextBox 4"/>
          <p:cNvSpPr txBox="1"/>
          <p:nvPr/>
        </p:nvSpPr>
        <p:spPr>
          <a:xfrm>
            <a:off x="8331200" y="568722"/>
            <a:ext cx="3548563" cy="5539978"/>
          </a:xfrm>
          <a:prstGeom prst="rect">
            <a:avLst/>
          </a:prstGeom>
          <a:solidFill>
            <a:schemeClr val="tx1"/>
          </a:solidFill>
          <a:effectLst>
            <a:outerShdw blurRad="50800" dist="76200" dir="2700000" algn="tl" rotWithShape="0">
              <a:prstClr val="black">
                <a:alpha val="40000"/>
              </a:prstClr>
            </a:outerShdw>
          </a:effectLst>
        </p:spPr>
        <p:txBody>
          <a:bodyPr wrap="square" lIns="274320" tIns="182880" rIns="274320" bIns="182880" rtlCol="0">
            <a:spAutoFit/>
          </a:bodyPr>
          <a:lstStyle/>
          <a:p>
            <a:r>
              <a:rPr lang="en-US" sz="2400" dirty="0" smtClean="0">
                <a:solidFill>
                  <a:schemeClr val="bg1"/>
                </a:solidFill>
              </a:rPr>
              <a:t>All variables from the active data set plus unique variables from the data set to be added show in the window on the right.  Variables with the same name are in the window on the left.  If you want one of those variables in the final data set (i.e., teacher if it has different values), rename it.</a:t>
            </a:r>
          </a:p>
        </p:txBody>
      </p:sp>
    </p:spTree>
    <p:extLst>
      <p:ext uri="{BB962C8B-B14F-4D97-AF65-F5344CB8AC3E}">
        <p14:creationId xmlns:p14="http://schemas.microsoft.com/office/powerpoint/2010/main" val="254067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8331200" cy="6108700"/>
          </a:xfrm>
          <a:prstGeom prst="rect">
            <a:avLst/>
          </a:prstGeom>
        </p:spPr>
      </p:pic>
      <p:sp>
        <p:nvSpPr>
          <p:cNvPr id="3" name="TextBox 2"/>
          <p:cNvSpPr txBox="1"/>
          <p:nvPr/>
        </p:nvSpPr>
        <p:spPr>
          <a:xfrm>
            <a:off x="8331200" y="1706316"/>
            <a:ext cx="2840383" cy="2339102"/>
          </a:xfrm>
          <a:prstGeom prst="rect">
            <a:avLst/>
          </a:prstGeom>
          <a:solidFill>
            <a:schemeClr val="tx1"/>
          </a:solidFill>
          <a:effectLst>
            <a:outerShdw blurRad="50800" dist="76200" dir="2700000" algn="tl" rotWithShape="0">
              <a:prstClr val="black">
                <a:alpha val="40000"/>
              </a:prstClr>
            </a:outerShdw>
          </a:effectLst>
        </p:spPr>
        <p:txBody>
          <a:bodyPr wrap="square" lIns="274320" tIns="182880" rIns="274320" bIns="182880" rtlCol="0">
            <a:spAutoFit/>
          </a:bodyPr>
          <a:lstStyle/>
          <a:p>
            <a:r>
              <a:rPr lang="en-US" sz="3200" dirty="0" smtClean="0">
                <a:solidFill>
                  <a:schemeClr val="bg1"/>
                </a:solidFill>
              </a:rPr>
              <a:t>The key variable for matching is </a:t>
            </a:r>
            <a:r>
              <a:rPr lang="en-US" sz="3200" dirty="0" err="1" smtClean="0">
                <a:solidFill>
                  <a:schemeClr val="bg1"/>
                </a:solidFill>
              </a:rPr>
              <a:t>Student_ID</a:t>
            </a:r>
            <a:r>
              <a:rPr lang="en-US" sz="3200" dirty="0" smtClean="0">
                <a:solidFill>
                  <a:schemeClr val="bg1"/>
                </a:solidFill>
              </a:rPr>
              <a:t>.</a:t>
            </a:r>
          </a:p>
        </p:txBody>
      </p:sp>
    </p:spTree>
    <p:extLst>
      <p:ext uri="{BB962C8B-B14F-4D97-AF65-F5344CB8AC3E}">
        <p14:creationId xmlns:p14="http://schemas.microsoft.com/office/powerpoint/2010/main" val="1572528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http://</a:t>
            </a:r>
            <a:r>
              <a:rPr lang="en-US" dirty="0" smtClean="0"/>
              <a:t>aea365.org/</a:t>
            </a:r>
            <a:endParaRPr lang="en-US" dirty="0"/>
          </a:p>
        </p:txBody>
      </p:sp>
      <p:sp>
        <p:nvSpPr>
          <p:cNvPr id="6" name="Content Placeholder 5"/>
          <p:cNvSpPr>
            <a:spLocks noGrp="1"/>
          </p:cNvSpPr>
          <p:nvPr>
            <p:ph idx="1"/>
          </p:nvPr>
        </p:nvSpPr>
        <p:spPr>
          <a:xfrm>
            <a:off x="609600" y="1295400"/>
            <a:ext cx="4331677" cy="4572000"/>
          </a:xfrm>
        </p:spPr>
        <p:txBody>
          <a:bodyPr/>
          <a:lstStyle/>
          <a:p>
            <a:r>
              <a:rPr lang="en-US" sz="2800" dirty="0" smtClean="0"/>
              <a:t>Go to aea365.org</a:t>
            </a:r>
          </a:p>
          <a:p>
            <a:r>
              <a:rPr lang="en-US" sz="2800" dirty="0" smtClean="0"/>
              <a:t>Search for “Callow”</a:t>
            </a:r>
            <a:endParaRPr lang="en-US" sz="2800" dirty="0"/>
          </a:p>
        </p:txBody>
      </p:sp>
      <p:pic>
        <p:nvPicPr>
          <p:cNvPr id="5" name="Picture 4"/>
          <p:cNvPicPr>
            <a:picLocks noChangeAspect="1"/>
          </p:cNvPicPr>
          <p:nvPr/>
        </p:nvPicPr>
        <p:blipFill>
          <a:blip r:embed="rId2"/>
          <a:stretch>
            <a:fillRect/>
          </a:stretch>
        </p:blipFill>
        <p:spPr>
          <a:xfrm>
            <a:off x="4374292" y="1723292"/>
            <a:ext cx="7817708" cy="5134708"/>
          </a:xfrm>
          <a:prstGeom prst="rect">
            <a:avLst/>
          </a:prstGeom>
        </p:spPr>
      </p:pic>
    </p:spTree>
    <p:extLst>
      <p:ext uri="{BB962C8B-B14F-4D97-AF65-F5344CB8AC3E}">
        <p14:creationId xmlns:p14="http://schemas.microsoft.com/office/powerpoint/2010/main" val="17087892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481927"/>
            <a:ext cx="12192000" cy="5894146"/>
          </a:xfrm>
          <a:prstGeom prst="rect">
            <a:avLst/>
          </a:prstGeom>
        </p:spPr>
      </p:pic>
      <p:sp>
        <p:nvSpPr>
          <p:cNvPr id="7" name="TextBox 6"/>
          <p:cNvSpPr txBox="1"/>
          <p:nvPr/>
        </p:nvSpPr>
        <p:spPr>
          <a:xfrm>
            <a:off x="310895" y="4717881"/>
            <a:ext cx="6987976" cy="1846659"/>
          </a:xfrm>
          <a:prstGeom prst="rect">
            <a:avLst/>
          </a:prstGeom>
          <a:solidFill>
            <a:schemeClr val="tx1"/>
          </a:solidFill>
          <a:effectLst>
            <a:outerShdw blurRad="50800" dist="76200" dir="2700000" algn="tl" rotWithShape="0">
              <a:prstClr val="black">
                <a:alpha val="40000"/>
              </a:prstClr>
            </a:outerShdw>
          </a:effectLst>
        </p:spPr>
        <p:txBody>
          <a:bodyPr wrap="square" lIns="274320" tIns="182880" rIns="274320" bIns="182880" rtlCol="0">
            <a:spAutoFit/>
          </a:bodyPr>
          <a:lstStyle/>
          <a:p>
            <a:r>
              <a:rPr lang="en-US" sz="3200" dirty="0" smtClean="0">
                <a:solidFill>
                  <a:schemeClr val="bg1"/>
                </a:solidFill>
              </a:rPr>
              <a:t>Save the file with a name </a:t>
            </a:r>
            <a:r>
              <a:rPr lang="en-US" sz="3200" smtClean="0">
                <a:solidFill>
                  <a:schemeClr val="bg1"/>
                </a:solidFill>
              </a:rPr>
              <a:t>indicating data files </a:t>
            </a:r>
            <a:r>
              <a:rPr lang="en-US" sz="3200" dirty="0" smtClean="0">
                <a:solidFill>
                  <a:schemeClr val="bg1"/>
                </a:solidFill>
              </a:rPr>
              <a:t>have </a:t>
            </a:r>
            <a:r>
              <a:rPr lang="en-US" sz="3200" smtClean="0">
                <a:solidFill>
                  <a:schemeClr val="bg1"/>
                </a:solidFill>
              </a:rPr>
              <a:t>been combined and the </a:t>
            </a:r>
            <a:r>
              <a:rPr lang="en-US" sz="3200" dirty="0" smtClean="0">
                <a:solidFill>
                  <a:schemeClr val="bg1"/>
                </a:solidFill>
              </a:rPr>
              <a:t>file is in wide form.</a:t>
            </a:r>
          </a:p>
        </p:txBody>
      </p:sp>
    </p:spTree>
    <p:extLst>
      <p:ext uri="{BB962C8B-B14F-4D97-AF65-F5344CB8AC3E}">
        <p14:creationId xmlns:p14="http://schemas.microsoft.com/office/powerpoint/2010/main" val="1597995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a:t>
            </a:r>
            <a:r>
              <a:rPr lang="is-IS" dirty="0" smtClean="0"/>
              <a:t>…Descriptive Statistics...Crosstabs</a:t>
            </a:r>
            <a:endParaRPr lang="en-US" dirty="0"/>
          </a:p>
        </p:txBody>
      </p:sp>
      <p:pic>
        <p:nvPicPr>
          <p:cNvPr id="4" name="Picture 3"/>
          <p:cNvPicPr>
            <a:picLocks noChangeAspect="1"/>
          </p:cNvPicPr>
          <p:nvPr/>
        </p:nvPicPr>
        <p:blipFill>
          <a:blip r:embed="rId2"/>
          <a:stretch>
            <a:fillRect/>
          </a:stretch>
        </p:blipFill>
        <p:spPr>
          <a:xfrm>
            <a:off x="4002314" y="1219200"/>
            <a:ext cx="7975600" cy="5562600"/>
          </a:xfrm>
          <a:prstGeom prst="rect">
            <a:avLst/>
          </a:prstGeom>
        </p:spPr>
      </p:pic>
      <p:sp>
        <p:nvSpPr>
          <p:cNvPr id="5" name="TextBox 4"/>
          <p:cNvSpPr txBox="1"/>
          <p:nvPr/>
        </p:nvSpPr>
        <p:spPr>
          <a:xfrm>
            <a:off x="307820" y="1981200"/>
            <a:ext cx="3389538" cy="4308872"/>
          </a:xfrm>
          <a:prstGeom prst="rect">
            <a:avLst/>
          </a:prstGeom>
          <a:solidFill>
            <a:schemeClr val="tx1"/>
          </a:solidFill>
          <a:effectLst>
            <a:outerShdw blurRad="50800" dist="76200" dir="2700000" algn="tl" rotWithShape="0">
              <a:prstClr val="black">
                <a:alpha val="40000"/>
              </a:prstClr>
            </a:outerShdw>
          </a:effectLst>
        </p:spPr>
        <p:txBody>
          <a:bodyPr wrap="square" lIns="274320" tIns="182880" rIns="274320" bIns="182880" rtlCol="0">
            <a:spAutoFit/>
          </a:bodyPr>
          <a:lstStyle/>
          <a:p>
            <a:r>
              <a:rPr lang="en-US" sz="3200" dirty="0" smtClean="0">
                <a:solidFill>
                  <a:schemeClr val="bg1"/>
                </a:solidFill>
              </a:rPr>
              <a:t>Crosstabs, </a:t>
            </a:r>
            <a:br>
              <a:rPr lang="en-US" sz="3200" dirty="0" smtClean="0">
                <a:solidFill>
                  <a:schemeClr val="bg1"/>
                </a:solidFill>
              </a:rPr>
            </a:br>
            <a:r>
              <a:rPr lang="en-US" sz="3200" dirty="0" smtClean="0">
                <a:solidFill>
                  <a:schemeClr val="bg1"/>
                </a:solidFill>
              </a:rPr>
              <a:t>or cross tabulation, creates a table that shows the joint distribution of two or more variables.</a:t>
            </a:r>
          </a:p>
        </p:txBody>
      </p:sp>
    </p:spTree>
    <p:extLst>
      <p:ext uri="{BB962C8B-B14F-4D97-AF65-F5344CB8AC3E}">
        <p14:creationId xmlns:p14="http://schemas.microsoft.com/office/powerpoint/2010/main" val="4914894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868504" y="775252"/>
            <a:ext cx="5994400" cy="5562600"/>
          </a:xfrm>
          <a:prstGeom prst="rect">
            <a:avLst/>
          </a:prstGeom>
        </p:spPr>
      </p:pic>
      <p:sp>
        <p:nvSpPr>
          <p:cNvPr id="4" name="TextBox 3"/>
          <p:cNvSpPr txBox="1"/>
          <p:nvPr/>
        </p:nvSpPr>
        <p:spPr>
          <a:xfrm>
            <a:off x="652376" y="1155895"/>
            <a:ext cx="4277433" cy="4801314"/>
          </a:xfrm>
          <a:prstGeom prst="rect">
            <a:avLst/>
          </a:prstGeom>
          <a:solidFill>
            <a:schemeClr val="tx1"/>
          </a:solidFill>
          <a:effectLst>
            <a:outerShdw blurRad="50800" dist="76200" dir="2700000" algn="tl" rotWithShape="0">
              <a:prstClr val="black">
                <a:alpha val="40000"/>
              </a:prstClr>
            </a:outerShdw>
          </a:effectLst>
        </p:spPr>
        <p:txBody>
          <a:bodyPr wrap="square" lIns="274320" tIns="182880" rIns="274320" bIns="182880" rtlCol="0">
            <a:spAutoFit/>
          </a:bodyPr>
          <a:lstStyle/>
          <a:p>
            <a:r>
              <a:rPr lang="en-US" sz="3200" dirty="0" smtClean="0">
                <a:solidFill>
                  <a:schemeClr val="bg1"/>
                </a:solidFill>
              </a:rPr>
              <a:t>The Cells</a:t>
            </a:r>
            <a:r>
              <a:rPr lang="is-IS" sz="3200" dirty="0" smtClean="0">
                <a:solidFill>
                  <a:schemeClr val="bg1"/>
                </a:solidFill>
              </a:rPr>
              <a:t>… option allows you to choose how the table will display.  I like to run Crosstabs once with just Observed Counts, and once with just Total Percentages.</a:t>
            </a:r>
            <a:endParaRPr lang="en-US" sz="3200" dirty="0" smtClean="0">
              <a:solidFill>
                <a:schemeClr val="bg1"/>
              </a:solidFill>
            </a:endParaRPr>
          </a:p>
        </p:txBody>
      </p:sp>
    </p:spTree>
    <p:extLst>
      <p:ext uri="{BB962C8B-B14F-4D97-AF65-F5344CB8AC3E}">
        <p14:creationId xmlns:p14="http://schemas.microsoft.com/office/powerpoint/2010/main" val="1528101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Crosstabs Tables in SPSS</a:t>
            </a:r>
            <a:endParaRPr lang="en-US" dirty="0"/>
          </a:p>
        </p:txBody>
      </p:sp>
      <p:pic>
        <p:nvPicPr>
          <p:cNvPr id="3" name="Picture 2"/>
          <p:cNvPicPr>
            <a:picLocks noChangeAspect="1"/>
          </p:cNvPicPr>
          <p:nvPr/>
        </p:nvPicPr>
        <p:blipFill>
          <a:blip r:embed="rId2"/>
          <a:stretch>
            <a:fillRect/>
          </a:stretch>
        </p:blipFill>
        <p:spPr>
          <a:xfrm>
            <a:off x="474435" y="1428750"/>
            <a:ext cx="8369300" cy="2400300"/>
          </a:xfrm>
          <a:prstGeom prst="rect">
            <a:avLst/>
          </a:prstGeom>
        </p:spPr>
      </p:pic>
      <p:pic>
        <p:nvPicPr>
          <p:cNvPr id="4" name="Picture 3"/>
          <p:cNvPicPr>
            <a:picLocks noChangeAspect="1"/>
          </p:cNvPicPr>
          <p:nvPr/>
        </p:nvPicPr>
        <p:blipFill>
          <a:blip r:embed="rId3"/>
          <a:stretch>
            <a:fillRect/>
          </a:stretch>
        </p:blipFill>
        <p:spPr>
          <a:xfrm>
            <a:off x="3610429" y="4197350"/>
            <a:ext cx="8432800" cy="2349500"/>
          </a:xfrm>
          <a:prstGeom prst="rect">
            <a:avLst/>
          </a:prstGeom>
        </p:spPr>
      </p:pic>
    </p:spTree>
    <p:extLst>
      <p:ext uri="{BB962C8B-B14F-4D97-AF65-F5344CB8AC3E}">
        <p14:creationId xmlns:p14="http://schemas.microsoft.com/office/powerpoint/2010/main" val="1675318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Crosstabs Tables Revised in Word</a:t>
            </a:r>
            <a:endParaRPr lang="en-US"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922564" y="2498273"/>
            <a:ext cx="10346871" cy="2841170"/>
          </a:xfrm>
          <a:prstGeom prst="rect">
            <a:avLst/>
          </a:prstGeom>
        </p:spPr>
      </p:pic>
    </p:spTree>
    <p:extLst>
      <p:ext uri="{BB962C8B-B14F-4D97-AF65-F5344CB8AC3E}">
        <p14:creationId xmlns:p14="http://schemas.microsoft.com/office/powerpoint/2010/main" val="1864166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Students in Groups</a:t>
            </a:r>
            <a:endParaRPr lang="en-US" dirty="0"/>
          </a:p>
        </p:txBody>
      </p:sp>
      <p:sp>
        <p:nvSpPr>
          <p:cNvPr id="3" name="Content Placeholder 2"/>
          <p:cNvSpPr>
            <a:spLocks noGrp="1"/>
          </p:cNvSpPr>
          <p:nvPr>
            <p:ph idx="1"/>
          </p:nvPr>
        </p:nvSpPr>
        <p:spPr/>
        <p:txBody>
          <a:bodyPr/>
          <a:lstStyle/>
          <a:p>
            <a:r>
              <a:rPr lang="en-US" dirty="0"/>
              <a:t>“Save as” SPSS </a:t>
            </a:r>
            <a:r>
              <a:rPr lang="en-US" dirty="0" smtClean="0"/>
              <a:t>file </a:t>
            </a:r>
            <a:r>
              <a:rPr lang="en-US" dirty="0"/>
              <a:t>to </a:t>
            </a:r>
            <a:r>
              <a:rPr lang="en-US" dirty="0" smtClean="0"/>
              <a:t>file type Excel</a:t>
            </a:r>
          </a:p>
          <a:p>
            <a:r>
              <a:rPr lang="en-US" dirty="0" smtClean="0"/>
              <a:t>In Excel, sort by variables of interest to identify groups of students </a:t>
            </a:r>
            <a:endParaRPr lang="en-US" dirty="0"/>
          </a:p>
        </p:txBody>
      </p:sp>
      <p:pic>
        <p:nvPicPr>
          <p:cNvPr id="4" name="Picture 3"/>
          <p:cNvPicPr>
            <a:picLocks noChangeAspect="1"/>
          </p:cNvPicPr>
          <p:nvPr/>
        </p:nvPicPr>
        <p:blipFill>
          <a:blip r:embed="rId2"/>
          <a:stretch>
            <a:fillRect/>
          </a:stretch>
        </p:blipFill>
        <p:spPr>
          <a:xfrm>
            <a:off x="1306284" y="3029219"/>
            <a:ext cx="9700079" cy="3597459"/>
          </a:xfrm>
          <a:prstGeom prst="rect">
            <a:avLst/>
          </a:prstGeom>
        </p:spPr>
      </p:pic>
    </p:spTree>
    <p:extLst>
      <p:ext uri="{BB962C8B-B14F-4D97-AF65-F5344CB8AC3E}">
        <p14:creationId xmlns:p14="http://schemas.microsoft.com/office/powerpoint/2010/main" val="1475927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Crosstabs Tables Revised in Word</a:t>
            </a:r>
            <a:endParaRPr lang="en-US" dirty="0"/>
          </a:p>
        </p:txBody>
      </p:sp>
      <p:sp>
        <p:nvSpPr>
          <p:cNvPr id="4" name="Content Placeholder 3"/>
          <p:cNvSpPr>
            <a:spLocks noGrp="1"/>
          </p:cNvSpPr>
          <p:nvPr>
            <p:ph idx="1"/>
          </p:nvPr>
        </p:nvSpPr>
        <p:spPr/>
        <p:txBody>
          <a:bodyPr/>
          <a:lstStyle/>
          <a:p>
            <a:r>
              <a:rPr lang="en-US" sz="2800" dirty="0" smtClean="0"/>
              <a:t>Identified students who were low performing on both assessments</a:t>
            </a:r>
          </a:p>
          <a:p>
            <a:r>
              <a:rPr lang="en-US" sz="2800" dirty="0" smtClean="0"/>
              <a:t>Identified students who performed well on DIBELS but low on state assessment, SAGE</a:t>
            </a:r>
          </a:p>
          <a:p>
            <a:r>
              <a:rPr lang="en-US" sz="2800" dirty="0" smtClean="0"/>
              <a:t>Discussed mismatch in performance for those who did well on DIBELS but not on SAGE with DIBELS developers</a:t>
            </a:r>
            <a:endParaRPr lang="en-US" sz="2800"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1959428" y="4033158"/>
            <a:ext cx="8167006" cy="2416628"/>
          </a:xfrm>
          <a:prstGeom prst="rect">
            <a:avLst/>
          </a:prstGeom>
        </p:spPr>
      </p:pic>
    </p:spTree>
    <p:extLst>
      <p:ext uri="{BB962C8B-B14F-4D97-AF65-F5344CB8AC3E}">
        <p14:creationId xmlns:p14="http://schemas.microsoft.com/office/powerpoint/2010/main" val="91463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&amp; Questions</a:t>
            </a:r>
            <a:endParaRPr lang="en-US" dirty="0"/>
          </a:p>
        </p:txBody>
      </p:sp>
      <p:sp>
        <p:nvSpPr>
          <p:cNvPr id="4" name="Content Placeholder 3"/>
          <p:cNvSpPr>
            <a:spLocks noGrp="1"/>
          </p:cNvSpPr>
          <p:nvPr>
            <p:ph sz="half" idx="1"/>
          </p:nvPr>
        </p:nvSpPr>
        <p:spPr>
          <a:xfrm>
            <a:off x="5505450" y="1981200"/>
            <a:ext cx="4819650" cy="3364706"/>
          </a:xfrm>
        </p:spPr>
        <p:txBody>
          <a:bodyPr>
            <a:normAutofit fontScale="92500" lnSpcReduction="10000"/>
          </a:bodyPr>
          <a:lstStyle/>
          <a:p>
            <a:pPr marL="0" indent="0">
              <a:buNone/>
            </a:pPr>
            <a:r>
              <a:rPr lang="en-US" dirty="0" smtClean="0"/>
              <a:t>Cathy Callow-</a:t>
            </a:r>
            <a:r>
              <a:rPr lang="en-US" dirty="0" err="1" smtClean="0"/>
              <a:t>Heusser</a:t>
            </a:r>
            <a:r>
              <a:rPr lang="en-US" dirty="0"/>
              <a:t/>
            </a:r>
            <a:br>
              <a:rPr lang="en-US" dirty="0"/>
            </a:br>
            <a:r>
              <a:rPr lang="en-US" dirty="0" smtClean="0"/>
              <a:t>    </a:t>
            </a:r>
            <a:r>
              <a:rPr lang="en-US" sz="1800" dirty="0" smtClean="0"/>
              <a:t>Education/Math </a:t>
            </a:r>
            <a:r>
              <a:rPr lang="en-US" sz="1800" dirty="0"/>
              <a:t>Specialist</a:t>
            </a:r>
            <a:br>
              <a:rPr lang="en-US" sz="1800" dirty="0"/>
            </a:br>
            <a:r>
              <a:rPr lang="en-US" sz="1800" dirty="0"/>
              <a:t>      Utah State Office of Education</a:t>
            </a:r>
            <a:br>
              <a:rPr lang="en-US" sz="1800" dirty="0"/>
            </a:br>
            <a:r>
              <a:rPr lang="en-US" sz="1800" dirty="0"/>
              <a:t>      Multi-Tiered System of Supports Project</a:t>
            </a:r>
            <a:endParaRPr lang="en-US" sz="2000" dirty="0"/>
          </a:p>
          <a:p>
            <a:pPr marL="342900" lvl="1" indent="0">
              <a:buNone/>
            </a:pPr>
            <a:r>
              <a:rPr lang="en-US" sz="1800" dirty="0"/>
              <a:t>801-</a:t>
            </a:r>
            <a:r>
              <a:rPr lang="uk-UA" sz="1800" dirty="0"/>
              <a:t>538-</a:t>
            </a:r>
            <a:r>
              <a:rPr lang="en-US" sz="1800" dirty="0"/>
              <a:t>7952</a:t>
            </a:r>
            <a:r>
              <a:rPr lang="uk-UA" sz="1800" dirty="0"/>
              <a:t> </a:t>
            </a:r>
            <a:endParaRPr lang="en-US" sz="1800" dirty="0"/>
          </a:p>
          <a:p>
            <a:pPr marL="342900" lvl="1" indent="0">
              <a:buNone/>
            </a:pPr>
            <a:r>
              <a:rPr lang="en-US" sz="1800" dirty="0" err="1"/>
              <a:t>Cathy.Callow-Heusser@schools.utah.gov</a:t>
            </a:r>
            <a:endParaRPr lang="en-US" sz="1800" dirty="0"/>
          </a:p>
          <a:p>
            <a:pPr marL="342900" lvl="1" indent="0">
              <a:buNone/>
            </a:pPr>
            <a:endParaRPr lang="en-US" sz="1050" dirty="0"/>
          </a:p>
          <a:p>
            <a:pPr marL="342900" lvl="1" indent="0">
              <a:buNone/>
            </a:pPr>
            <a:endParaRPr lang="en-US" sz="1800" dirty="0" smtClean="0"/>
          </a:p>
          <a:p>
            <a:pPr marL="342900" lvl="1" indent="0">
              <a:buNone/>
            </a:pPr>
            <a:r>
              <a:rPr lang="en-US" sz="1800" dirty="0" smtClean="0"/>
              <a:t>President</a:t>
            </a:r>
            <a:br>
              <a:rPr lang="en-US" sz="1800" dirty="0" smtClean="0"/>
            </a:br>
            <a:r>
              <a:rPr lang="en-US" sz="1800" dirty="0" err="1" smtClean="0"/>
              <a:t>EndVision</a:t>
            </a:r>
            <a:r>
              <a:rPr lang="en-US" sz="1800" dirty="0" smtClean="0"/>
              <a:t> Research and Evaluation, LLC</a:t>
            </a:r>
            <a:br>
              <a:rPr lang="en-US" sz="1800" dirty="0" smtClean="0"/>
            </a:br>
            <a:r>
              <a:rPr lang="en-US" sz="1800" dirty="0" err="1" smtClean="0"/>
              <a:t>cheusser</a:t>
            </a:r>
            <a:r>
              <a:rPr lang="en-US" sz="1800" dirty="0" err="1" smtClean="0"/>
              <a:t>@endvision.net</a:t>
            </a:r>
            <a:endParaRPr lang="en-US" sz="1800" dirty="0" smtClean="0"/>
          </a:p>
          <a:p>
            <a:pPr marL="342900" lvl="1" indent="0">
              <a:buNone/>
            </a:pPr>
            <a:r>
              <a:rPr lang="en-US" sz="1800" dirty="0" smtClean="0"/>
              <a:t>435-757-2724</a:t>
            </a:r>
            <a:endParaRPr lang="uk-UA" sz="1800" dirty="0"/>
          </a:p>
          <a:p>
            <a:pPr marL="342900" lvl="1" indent="0">
              <a:buNone/>
            </a:pPr>
            <a:endParaRPr lang="uk-UA" dirty="0"/>
          </a:p>
          <a:p>
            <a:pPr marL="0" indent="0">
              <a:buNone/>
            </a:pPr>
            <a:endParaRPr lang="en-US"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9671" y="2125267"/>
            <a:ext cx="2954793" cy="2835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 name="Picture 22" descr="ShadowSigma"/>
          <p:cNvPicPr>
            <a:picLocks noChangeAspect="1" noChangeArrowheads="1"/>
          </p:cNvPicPr>
          <p:nvPr/>
        </p:nvPicPr>
        <p:blipFill>
          <a:blip r:embed="rId3"/>
          <a:srcRect/>
          <a:stretch>
            <a:fillRect/>
          </a:stretch>
        </p:blipFill>
        <p:spPr bwMode="auto">
          <a:xfrm>
            <a:off x="9700682" y="5391150"/>
            <a:ext cx="2186517" cy="1314450"/>
          </a:xfrm>
          <a:prstGeom prst="rect">
            <a:avLst/>
          </a:prstGeom>
          <a:noFill/>
        </p:spPr>
      </p:pic>
    </p:spTree>
    <p:extLst>
      <p:ext uri="{BB962C8B-B14F-4D97-AF65-F5344CB8AC3E}">
        <p14:creationId xmlns:p14="http://schemas.microsoft.com/office/powerpoint/2010/main" val="2097751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20683"/>
            <a:ext cx="12192000" cy="5097700"/>
          </a:xfrm>
          <a:prstGeom prst="rect">
            <a:avLst/>
          </a:prstGeom>
        </p:spPr>
      </p:pic>
      <p:sp>
        <p:nvSpPr>
          <p:cNvPr id="7" name="Title 6"/>
          <p:cNvSpPr>
            <a:spLocks noGrp="1"/>
          </p:cNvSpPr>
          <p:nvPr>
            <p:ph type="title"/>
          </p:nvPr>
        </p:nvSpPr>
        <p:spPr/>
        <p:txBody>
          <a:bodyPr/>
          <a:lstStyle/>
          <a:p>
            <a:r>
              <a:rPr lang="en-US" dirty="0" smtClean="0"/>
              <a:t>Subscribe to the AEA365 Daily Email</a:t>
            </a:r>
            <a:endParaRPr lang="en-US" dirty="0"/>
          </a:p>
        </p:txBody>
      </p:sp>
    </p:spTree>
    <p:extLst>
      <p:ext uri="{BB962C8B-B14F-4D97-AF65-F5344CB8AC3E}">
        <p14:creationId xmlns:p14="http://schemas.microsoft.com/office/powerpoint/2010/main" val="69971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I will </a:t>
            </a:r>
            <a:r>
              <a:rPr lang="is-IS" dirty="0" smtClean="0"/>
              <a:t>…</a:t>
            </a:r>
            <a:endParaRPr lang="en-US" dirty="0"/>
          </a:p>
        </p:txBody>
      </p:sp>
      <p:sp>
        <p:nvSpPr>
          <p:cNvPr id="3" name="Content Placeholder 2"/>
          <p:cNvSpPr>
            <a:spLocks noGrp="1"/>
          </p:cNvSpPr>
          <p:nvPr>
            <p:ph idx="1"/>
          </p:nvPr>
        </p:nvSpPr>
        <p:spPr/>
        <p:txBody>
          <a:bodyPr/>
          <a:lstStyle/>
          <a:p>
            <a:r>
              <a:rPr lang="en-US" dirty="0" smtClean="0"/>
              <a:t>Restructure and analyze data to make students visible</a:t>
            </a:r>
          </a:p>
          <a:p>
            <a:pPr lvl="1"/>
            <a:r>
              <a:rPr lang="en-US" dirty="0" smtClean="0"/>
              <a:t>Restructure data files that have more than one row per student (i.e., DIBELS data files)</a:t>
            </a:r>
          </a:p>
          <a:p>
            <a:pPr lvl="1"/>
            <a:r>
              <a:rPr lang="en-US" dirty="0" smtClean="0"/>
              <a:t>Merge data from multiple files</a:t>
            </a:r>
          </a:p>
          <a:p>
            <a:pPr lvl="1"/>
            <a:r>
              <a:rPr lang="en-US" dirty="0" smtClean="0"/>
              <a:t>Run crosstabs to identify groups of students</a:t>
            </a:r>
          </a:p>
          <a:p>
            <a:pPr lvl="1"/>
            <a:r>
              <a:rPr lang="en-US" dirty="0" smtClean="0"/>
              <a:t>Create informational tables from crosstabs tables</a:t>
            </a:r>
          </a:p>
          <a:p>
            <a:pPr lvl="1"/>
            <a:r>
              <a:rPr lang="en-US" dirty="0" smtClean="0"/>
              <a:t>Sort data files to locate specific students</a:t>
            </a:r>
          </a:p>
          <a:p>
            <a:r>
              <a:rPr lang="en-US" dirty="0" smtClean="0"/>
              <a:t>Discuss findings that resulted from analyzing data</a:t>
            </a:r>
          </a:p>
          <a:p>
            <a:endParaRPr lang="en-US" dirty="0"/>
          </a:p>
        </p:txBody>
      </p:sp>
    </p:spTree>
    <p:extLst>
      <p:ext uri="{BB962C8B-B14F-4D97-AF65-F5344CB8AC3E}">
        <p14:creationId xmlns:p14="http://schemas.microsoft.com/office/powerpoint/2010/main" val="348116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Files</a:t>
            </a:r>
            <a:endParaRPr lang="en-US" dirty="0"/>
          </a:p>
        </p:txBody>
      </p:sp>
      <p:sp>
        <p:nvSpPr>
          <p:cNvPr id="3" name="Content Placeholder 2"/>
          <p:cNvSpPr>
            <a:spLocks noGrp="1"/>
          </p:cNvSpPr>
          <p:nvPr>
            <p:ph idx="1"/>
          </p:nvPr>
        </p:nvSpPr>
        <p:spPr/>
        <p:txBody>
          <a:bodyPr/>
          <a:lstStyle/>
          <a:p>
            <a:r>
              <a:rPr lang="en-US" dirty="0" smtClean="0"/>
              <a:t>Most data systems will export or “Save as” .csv (comma separated variables) files</a:t>
            </a:r>
          </a:p>
          <a:p>
            <a:r>
              <a:rPr lang="en-US" dirty="0" smtClean="0"/>
              <a:t>Once data are in .csv files, they can be read by Excel or SPSS</a:t>
            </a:r>
          </a:p>
          <a:p>
            <a:r>
              <a:rPr lang="en-US" dirty="0" smtClean="0"/>
              <a:t>Start by opening data files that need to be restructured in Excel</a:t>
            </a:r>
          </a:p>
          <a:p>
            <a:pPr lvl="1"/>
            <a:r>
              <a:rPr lang="en-US" dirty="0" smtClean="0"/>
              <a:t>Files that have multiple rows per student</a:t>
            </a:r>
          </a:p>
          <a:p>
            <a:pPr lvl="1"/>
            <a:r>
              <a:rPr lang="en-US" dirty="0" smtClean="0"/>
              <a:t>Clean files in Excel</a:t>
            </a:r>
          </a:p>
          <a:p>
            <a:pPr lvl="1"/>
            <a:r>
              <a:rPr lang="en-US" dirty="0" smtClean="0"/>
              <a:t>Then use SPSS to restructure to one row per student</a:t>
            </a:r>
            <a:endParaRPr lang="en-US" dirty="0"/>
          </a:p>
        </p:txBody>
      </p:sp>
    </p:spTree>
    <p:extLst>
      <p:ext uri="{BB962C8B-B14F-4D97-AF65-F5344CB8AC3E}">
        <p14:creationId xmlns:p14="http://schemas.microsoft.com/office/powerpoint/2010/main" val="1883929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781" y="0"/>
            <a:ext cx="11584593" cy="6858000"/>
          </a:xfrm>
          <a:prstGeom prst="rect">
            <a:avLst/>
          </a:prstGeom>
        </p:spPr>
      </p:pic>
      <p:sp>
        <p:nvSpPr>
          <p:cNvPr id="2" name="TextBox 1"/>
          <p:cNvSpPr txBox="1"/>
          <p:nvPr/>
        </p:nvSpPr>
        <p:spPr>
          <a:xfrm>
            <a:off x="4165600" y="3172755"/>
            <a:ext cx="7722696" cy="3323987"/>
          </a:xfrm>
          <a:prstGeom prst="rect">
            <a:avLst/>
          </a:prstGeom>
          <a:solidFill>
            <a:schemeClr val="tx1"/>
          </a:solidFill>
          <a:effectLst>
            <a:outerShdw blurRad="50800" dist="76200" dir="2700000" algn="tl" rotWithShape="0">
              <a:prstClr val="black">
                <a:alpha val="40000"/>
              </a:prstClr>
            </a:outerShdw>
          </a:effectLst>
        </p:spPr>
        <p:txBody>
          <a:bodyPr wrap="square" lIns="274320" tIns="182880" rIns="274320" bIns="182880" rtlCol="0">
            <a:spAutoFit/>
          </a:bodyPr>
          <a:lstStyle/>
          <a:p>
            <a:r>
              <a:rPr lang="en-US" sz="3200" dirty="0" smtClean="0">
                <a:solidFill>
                  <a:schemeClr val="bg1"/>
                </a:solidFill>
              </a:rPr>
              <a:t>First, we need to restructure data that have more than one row per student. </a:t>
            </a:r>
            <a:br>
              <a:rPr lang="en-US" sz="3200" dirty="0" smtClean="0">
                <a:solidFill>
                  <a:schemeClr val="bg1"/>
                </a:solidFill>
              </a:rPr>
            </a:br>
            <a:r>
              <a:rPr lang="en-US" sz="3200" dirty="0" smtClean="0">
                <a:solidFill>
                  <a:schemeClr val="bg1"/>
                </a:solidFill>
              </a:rPr>
              <a:t>In Excel, make sure variable names are descriptive.  I like to put underscores instead of spaces to ensure variable names transfer into SPSS nicely.</a:t>
            </a:r>
            <a:endParaRPr lang="en-US" sz="3200" dirty="0">
              <a:solidFill>
                <a:schemeClr val="bg1"/>
              </a:solidFill>
            </a:endParaRPr>
          </a:p>
        </p:txBody>
      </p:sp>
    </p:spTree>
    <p:extLst>
      <p:ext uri="{BB962C8B-B14F-4D97-AF65-F5344CB8AC3E}">
        <p14:creationId xmlns:p14="http://schemas.microsoft.com/office/powerpoint/2010/main" val="374729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1584593" cy="6858000"/>
          </a:xfrm>
          <a:prstGeom prst="rect">
            <a:avLst/>
          </a:prstGeom>
        </p:spPr>
      </p:pic>
      <p:sp>
        <p:nvSpPr>
          <p:cNvPr id="4" name="TextBox 3"/>
          <p:cNvSpPr txBox="1"/>
          <p:nvPr/>
        </p:nvSpPr>
        <p:spPr>
          <a:xfrm>
            <a:off x="0" y="3098313"/>
            <a:ext cx="4767943" cy="3323987"/>
          </a:xfrm>
          <a:prstGeom prst="rect">
            <a:avLst/>
          </a:prstGeom>
          <a:solidFill>
            <a:schemeClr val="tx1"/>
          </a:solidFill>
          <a:effectLst>
            <a:outerShdw blurRad="50800" dist="76200" dir="2700000" algn="tl" rotWithShape="0">
              <a:prstClr val="black">
                <a:alpha val="40000"/>
              </a:prstClr>
            </a:outerShdw>
          </a:effectLst>
        </p:spPr>
        <p:txBody>
          <a:bodyPr wrap="square" lIns="274320" tIns="182880" rIns="274320" bIns="182880" rtlCol="0">
            <a:spAutoFit/>
          </a:bodyPr>
          <a:lstStyle/>
          <a:p>
            <a:r>
              <a:rPr lang="en-US" sz="3200" dirty="0" smtClean="0">
                <a:solidFill>
                  <a:schemeClr val="bg1"/>
                </a:solidFill>
              </a:rPr>
              <a:t>Replace variable used as index so it will sort in the order you want. Use an underscore so variable name will work nicely in SPSS.</a:t>
            </a:r>
            <a:endParaRPr lang="en-US" sz="3200" dirty="0">
              <a:solidFill>
                <a:schemeClr val="bg1"/>
              </a:solidFill>
            </a:endParaRPr>
          </a:p>
        </p:txBody>
      </p:sp>
      <p:pic>
        <p:nvPicPr>
          <p:cNvPr id="2" name="Picture 1"/>
          <p:cNvPicPr>
            <a:picLocks noChangeAspect="1"/>
          </p:cNvPicPr>
          <p:nvPr/>
        </p:nvPicPr>
        <p:blipFill>
          <a:blip r:embed="rId3"/>
          <a:stretch>
            <a:fillRect/>
          </a:stretch>
        </p:blipFill>
        <p:spPr>
          <a:xfrm>
            <a:off x="6319157" y="1408271"/>
            <a:ext cx="5715000" cy="3797300"/>
          </a:xfrm>
          <a:prstGeom prst="rect">
            <a:avLst/>
          </a:prstGeom>
        </p:spPr>
      </p:pic>
    </p:spTree>
    <p:extLst>
      <p:ext uri="{BB962C8B-B14F-4D97-AF65-F5344CB8AC3E}">
        <p14:creationId xmlns:p14="http://schemas.microsoft.com/office/powerpoint/2010/main" val="421096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1584593" cy="6858000"/>
          </a:xfrm>
          <a:prstGeom prst="rect">
            <a:avLst/>
          </a:prstGeom>
        </p:spPr>
      </p:pic>
      <p:sp>
        <p:nvSpPr>
          <p:cNvPr id="4" name="TextBox 3"/>
          <p:cNvSpPr txBox="1"/>
          <p:nvPr/>
        </p:nvSpPr>
        <p:spPr>
          <a:xfrm>
            <a:off x="6120304" y="3827383"/>
            <a:ext cx="6071696" cy="2831544"/>
          </a:xfrm>
          <a:prstGeom prst="rect">
            <a:avLst/>
          </a:prstGeom>
          <a:solidFill>
            <a:schemeClr val="tx1"/>
          </a:solidFill>
          <a:effectLst>
            <a:outerShdw blurRad="50800" dist="76200" dir="2700000" algn="tl" rotWithShape="0">
              <a:prstClr val="black">
                <a:alpha val="40000"/>
              </a:prstClr>
            </a:outerShdw>
          </a:effectLst>
        </p:spPr>
        <p:txBody>
          <a:bodyPr wrap="square" lIns="274320" tIns="182880" rIns="274320" bIns="182880" rtlCol="0">
            <a:spAutoFit/>
          </a:bodyPr>
          <a:lstStyle/>
          <a:p>
            <a:r>
              <a:rPr lang="en-US" sz="3200" dirty="0" smtClean="0">
                <a:solidFill>
                  <a:schemeClr val="bg1"/>
                </a:solidFill>
              </a:rPr>
              <a:t>Once you’ve got the index variable replaced, I like to sort the data to confirm my data file looks like I want it to look.  Save the data file.</a:t>
            </a:r>
            <a:endParaRPr lang="en-US" sz="3200" dirty="0">
              <a:solidFill>
                <a:schemeClr val="bg1"/>
              </a:solidFill>
            </a:endParaRPr>
          </a:p>
        </p:txBody>
      </p:sp>
    </p:spTree>
    <p:extLst>
      <p:ext uri="{BB962C8B-B14F-4D97-AF65-F5344CB8AC3E}">
        <p14:creationId xmlns:p14="http://schemas.microsoft.com/office/powerpoint/2010/main" val="383980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0972800" cy="6858000"/>
          </a:xfrm>
          <a:prstGeom prst="rect">
            <a:avLst/>
          </a:prstGeom>
        </p:spPr>
      </p:pic>
      <p:sp>
        <p:nvSpPr>
          <p:cNvPr id="3" name="TextBox 2"/>
          <p:cNvSpPr txBox="1"/>
          <p:nvPr/>
        </p:nvSpPr>
        <p:spPr>
          <a:xfrm>
            <a:off x="6058553" y="3656524"/>
            <a:ext cx="5943600" cy="1846659"/>
          </a:xfrm>
          <a:prstGeom prst="rect">
            <a:avLst/>
          </a:prstGeom>
          <a:solidFill>
            <a:schemeClr val="tx1"/>
          </a:solidFill>
          <a:effectLst>
            <a:outerShdw blurRad="50800" dist="76200" dir="2700000" algn="tl" rotWithShape="0">
              <a:prstClr val="black">
                <a:alpha val="40000"/>
              </a:prstClr>
            </a:outerShdw>
          </a:effectLst>
        </p:spPr>
        <p:txBody>
          <a:bodyPr wrap="square" lIns="274320" tIns="182880" rIns="274320" bIns="182880" rtlCol="0">
            <a:spAutoFit/>
          </a:bodyPr>
          <a:lstStyle/>
          <a:p>
            <a:r>
              <a:rPr lang="en-US" sz="3200" dirty="0" smtClean="0">
                <a:solidFill>
                  <a:schemeClr val="bg1"/>
                </a:solidFill>
              </a:rPr>
              <a:t>Open the data file in SPSS.  Save it with a name indicating the file is in long form.</a:t>
            </a:r>
          </a:p>
        </p:txBody>
      </p:sp>
    </p:spTree>
    <p:extLst>
      <p:ext uri="{BB962C8B-B14F-4D97-AF65-F5344CB8AC3E}">
        <p14:creationId xmlns:p14="http://schemas.microsoft.com/office/powerpoint/2010/main" val="1650430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EndVision">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9"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9"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EndVision</Template>
  <TotalTime>354</TotalTime>
  <Words>739</Words>
  <Application>Microsoft Macintosh PowerPoint</Application>
  <PresentationFormat>Widescreen</PresentationFormat>
  <Paragraphs>69</Paragraphs>
  <Slides>27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 Black</vt:lpstr>
      <vt:lpstr>ＭＳ Ｐゴシック</vt:lpstr>
      <vt:lpstr>Times New Roman</vt:lpstr>
      <vt:lpstr>Wingdings</vt:lpstr>
      <vt:lpstr>Arial</vt:lpstr>
      <vt:lpstr>EndVision</vt:lpstr>
      <vt:lpstr>Custom Design</vt:lpstr>
      <vt:lpstr>Making Every Child Visible:  Triangulating Data to Reveal Systems Level Challenges </vt:lpstr>
      <vt:lpstr>http://aea365.org/</vt:lpstr>
      <vt:lpstr>Subscribe to the AEA365 Daily Email</vt:lpstr>
      <vt:lpstr>Today, I will …</vt:lpstr>
      <vt:lpstr>Data Files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Check to Ensure One Row Per Student and Sort</vt:lpstr>
      <vt:lpstr>Merging Data Files</vt:lpstr>
      <vt:lpstr>PowerPoint Presentation</vt:lpstr>
      <vt:lpstr>PowerPoint Presentation</vt:lpstr>
      <vt:lpstr>PowerPoint Presentation</vt:lpstr>
      <vt:lpstr>Analyze…Descriptive Statistics...Crosstabs</vt:lpstr>
      <vt:lpstr>PowerPoint Presentation</vt:lpstr>
      <vt:lpstr>Crosstabs Tables in SPSS</vt:lpstr>
      <vt:lpstr>Crosstabs Tables Revised in Word</vt:lpstr>
      <vt:lpstr>Identifying Students in Groups</vt:lpstr>
      <vt:lpstr>Crosstabs Tables Revised in Word</vt:lpstr>
      <vt:lpstr>Discussion &amp;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Callow-Heusser</dc:creator>
  <cp:lastModifiedBy>Catherine Callow-Heusser</cp:lastModifiedBy>
  <cp:revision>49</cp:revision>
  <dcterms:created xsi:type="dcterms:W3CDTF">2015-11-13T16:22:01Z</dcterms:created>
  <dcterms:modified xsi:type="dcterms:W3CDTF">2015-11-14T17:46:32Z</dcterms:modified>
</cp:coreProperties>
</file>