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43891200" cy="32918400"/>
  <p:notesSz cx="9601200" cy="7315200"/>
  <p:defaultTextStyle>
    <a:defPPr>
      <a:defRPr lang="en-US"/>
    </a:defPPr>
    <a:lvl1pPr algn="l" rtl="0" fontAlgn="base">
      <a:spcBef>
        <a:spcPct val="0"/>
      </a:spcBef>
      <a:spcAft>
        <a:spcPct val="0"/>
      </a:spcAft>
      <a:defRPr sz="9000" kern="1200">
        <a:solidFill>
          <a:schemeClr val="tx1"/>
        </a:solidFill>
        <a:latin typeface="Calibri" pitchFamily="34" charset="0"/>
        <a:ea typeface="+mn-ea"/>
        <a:cs typeface="Arial" pitchFamily="34" charset="0"/>
      </a:defRPr>
    </a:lvl1pPr>
    <a:lvl2pPr marL="528798" algn="l" rtl="0" fontAlgn="base">
      <a:spcBef>
        <a:spcPct val="0"/>
      </a:spcBef>
      <a:spcAft>
        <a:spcPct val="0"/>
      </a:spcAft>
      <a:defRPr sz="9000" kern="1200">
        <a:solidFill>
          <a:schemeClr val="tx1"/>
        </a:solidFill>
        <a:latin typeface="Calibri" pitchFamily="34" charset="0"/>
        <a:ea typeface="+mn-ea"/>
        <a:cs typeface="Arial" pitchFamily="34" charset="0"/>
      </a:defRPr>
    </a:lvl2pPr>
    <a:lvl3pPr marL="1057595" algn="l" rtl="0" fontAlgn="base">
      <a:spcBef>
        <a:spcPct val="0"/>
      </a:spcBef>
      <a:spcAft>
        <a:spcPct val="0"/>
      </a:spcAft>
      <a:defRPr sz="9000" kern="1200">
        <a:solidFill>
          <a:schemeClr val="tx1"/>
        </a:solidFill>
        <a:latin typeface="Calibri" pitchFamily="34" charset="0"/>
        <a:ea typeface="+mn-ea"/>
        <a:cs typeface="Arial" pitchFamily="34" charset="0"/>
      </a:defRPr>
    </a:lvl3pPr>
    <a:lvl4pPr marL="1586393" algn="l" rtl="0" fontAlgn="base">
      <a:spcBef>
        <a:spcPct val="0"/>
      </a:spcBef>
      <a:spcAft>
        <a:spcPct val="0"/>
      </a:spcAft>
      <a:defRPr sz="9000" kern="1200">
        <a:solidFill>
          <a:schemeClr val="tx1"/>
        </a:solidFill>
        <a:latin typeface="Calibri" pitchFamily="34" charset="0"/>
        <a:ea typeface="+mn-ea"/>
        <a:cs typeface="Arial" pitchFamily="34" charset="0"/>
      </a:defRPr>
    </a:lvl4pPr>
    <a:lvl5pPr marL="2115190" algn="l" rtl="0" fontAlgn="base">
      <a:spcBef>
        <a:spcPct val="0"/>
      </a:spcBef>
      <a:spcAft>
        <a:spcPct val="0"/>
      </a:spcAft>
      <a:defRPr sz="9000" kern="1200">
        <a:solidFill>
          <a:schemeClr val="tx1"/>
        </a:solidFill>
        <a:latin typeface="Calibri" pitchFamily="34" charset="0"/>
        <a:ea typeface="+mn-ea"/>
        <a:cs typeface="Arial" pitchFamily="34" charset="0"/>
      </a:defRPr>
    </a:lvl5pPr>
    <a:lvl6pPr marL="2643988" algn="l" defTabSz="1057595" rtl="0" eaLnBrk="1" latinLnBrk="0" hangingPunct="1">
      <a:defRPr sz="9000" kern="1200">
        <a:solidFill>
          <a:schemeClr val="tx1"/>
        </a:solidFill>
        <a:latin typeface="Calibri" pitchFamily="34" charset="0"/>
        <a:ea typeface="+mn-ea"/>
        <a:cs typeface="Arial" pitchFamily="34" charset="0"/>
      </a:defRPr>
    </a:lvl6pPr>
    <a:lvl7pPr marL="3172785" algn="l" defTabSz="1057595" rtl="0" eaLnBrk="1" latinLnBrk="0" hangingPunct="1">
      <a:defRPr sz="9000" kern="1200">
        <a:solidFill>
          <a:schemeClr val="tx1"/>
        </a:solidFill>
        <a:latin typeface="Calibri" pitchFamily="34" charset="0"/>
        <a:ea typeface="+mn-ea"/>
        <a:cs typeface="Arial" pitchFamily="34" charset="0"/>
      </a:defRPr>
    </a:lvl7pPr>
    <a:lvl8pPr marL="3701583" algn="l" defTabSz="1057595" rtl="0" eaLnBrk="1" latinLnBrk="0" hangingPunct="1">
      <a:defRPr sz="9000" kern="1200">
        <a:solidFill>
          <a:schemeClr val="tx1"/>
        </a:solidFill>
        <a:latin typeface="Calibri" pitchFamily="34" charset="0"/>
        <a:ea typeface="+mn-ea"/>
        <a:cs typeface="Arial" pitchFamily="34" charset="0"/>
      </a:defRPr>
    </a:lvl8pPr>
    <a:lvl9pPr marL="4230380" algn="l" defTabSz="1057595" rtl="0" eaLnBrk="1" latinLnBrk="0" hangingPunct="1">
      <a:defRPr sz="9000"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9662" userDrawn="1">
          <p15:clr>
            <a:srgbClr val="A4A3A4"/>
          </p15:clr>
        </p15:guide>
        <p15:guide id="2" pos="11166" userDrawn="1">
          <p15:clr>
            <a:srgbClr val="A4A3A4"/>
          </p15:clr>
        </p15:guide>
        <p15:guide id="3" orient="horz" pos="10369" userDrawn="1">
          <p15:clr>
            <a:srgbClr val="A4A3A4"/>
          </p15:clr>
        </p15:guide>
        <p15:guide id="4"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da Amirali Jinnah" initials="HAJ" lastIdx="1" clrIdx="0">
    <p:extLst>
      <p:ext uri="{19B8F6BF-5375-455C-9EA6-DF929625EA0E}">
        <p15:presenceInfo xmlns:p15="http://schemas.microsoft.com/office/powerpoint/2012/main" userId="S-1-5-21-1379256483-1747903074-2057407929-196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8A"/>
    <a:srgbClr val="000066"/>
    <a:srgbClr val="0060A8"/>
    <a:srgbClr val="CC0000"/>
    <a:srgbClr val="FF5050"/>
    <a:srgbClr val="99CCFF"/>
    <a:srgbClr val="990033"/>
    <a:srgbClr val="FF0000"/>
    <a:srgbClr val="FF33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49" autoAdjust="0"/>
    <p:restoredTop sz="95332" autoAdjust="0"/>
  </p:normalViewPr>
  <p:slideViewPr>
    <p:cSldViewPr snapToGrid="0">
      <p:cViewPr>
        <p:scale>
          <a:sx n="25" d="100"/>
          <a:sy n="25" d="100"/>
        </p:scale>
        <p:origin x="974" y="-274"/>
      </p:cViewPr>
      <p:guideLst>
        <p:guide orient="horz" pos="9662"/>
        <p:guide pos="11166"/>
        <p:guide orient="horz" pos="10369"/>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679" cy="365707"/>
          </a:xfrm>
          <a:prstGeom prst="rect">
            <a:avLst/>
          </a:prstGeom>
        </p:spPr>
        <p:txBody>
          <a:bodyPr vert="horz" lIns="20014" tIns="10007" rIns="20014" bIns="10007" rtlCol="0"/>
          <a:lstStyle>
            <a:lvl1pPr algn="l">
              <a:defRPr sz="300"/>
            </a:lvl1pPr>
          </a:lstStyle>
          <a:p>
            <a:endParaRPr lang="en-US" dirty="0"/>
          </a:p>
        </p:txBody>
      </p:sp>
      <p:sp>
        <p:nvSpPr>
          <p:cNvPr id="3" name="Date Placeholder 2"/>
          <p:cNvSpPr>
            <a:spLocks noGrp="1"/>
          </p:cNvSpPr>
          <p:nvPr>
            <p:ph type="dt" idx="1"/>
          </p:nvPr>
        </p:nvSpPr>
        <p:spPr>
          <a:xfrm>
            <a:off x="5438614" y="0"/>
            <a:ext cx="4160202" cy="365707"/>
          </a:xfrm>
          <a:prstGeom prst="rect">
            <a:avLst/>
          </a:prstGeom>
        </p:spPr>
        <p:txBody>
          <a:bodyPr vert="horz" lIns="20014" tIns="10007" rIns="20014" bIns="10007" rtlCol="0"/>
          <a:lstStyle>
            <a:lvl1pPr algn="r">
              <a:defRPr sz="300"/>
            </a:lvl1pPr>
          </a:lstStyle>
          <a:p>
            <a:fld id="{2C15AD49-30B6-4431-9822-CC58B3248F2E}" type="datetimeFigureOut">
              <a:rPr lang="en-US" smtClean="0"/>
              <a:t>10/25/2020</a:t>
            </a:fld>
            <a:endParaRPr lang="en-US" dirty="0"/>
          </a:p>
        </p:txBody>
      </p:sp>
      <p:sp>
        <p:nvSpPr>
          <p:cNvPr id="4" name="Slide Image Placeholder 3"/>
          <p:cNvSpPr>
            <a:spLocks noGrp="1" noRot="1" noChangeAspect="1"/>
          </p:cNvSpPr>
          <p:nvPr>
            <p:ph type="sldImg" idx="2"/>
          </p:nvPr>
        </p:nvSpPr>
        <p:spPr>
          <a:xfrm>
            <a:off x="2971800" y="547688"/>
            <a:ext cx="3657600" cy="2743200"/>
          </a:xfrm>
          <a:prstGeom prst="rect">
            <a:avLst/>
          </a:prstGeom>
          <a:noFill/>
          <a:ln w="12700">
            <a:solidFill>
              <a:prstClr val="black"/>
            </a:solidFill>
          </a:ln>
        </p:spPr>
        <p:txBody>
          <a:bodyPr vert="horz" lIns="20014" tIns="10007" rIns="20014" bIns="10007" rtlCol="0" anchor="ctr"/>
          <a:lstStyle/>
          <a:p>
            <a:endParaRPr lang="en-US" dirty="0"/>
          </a:p>
        </p:txBody>
      </p:sp>
      <p:sp>
        <p:nvSpPr>
          <p:cNvPr id="5" name="Notes Placeholder 4"/>
          <p:cNvSpPr>
            <a:spLocks noGrp="1"/>
          </p:cNvSpPr>
          <p:nvPr>
            <p:ph type="body" sz="quarter" idx="3"/>
          </p:nvPr>
        </p:nvSpPr>
        <p:spPr>
          <a:xfrm>
            <a:off x="960120" y="3474615"/>
            <a:ext cx="7680960" cy="3291893"/>
          </a:xfrm>
          <a:prstGeom prst="rect">
            <a:avLst/>
          </a:prstGeom>
        </p:spPr>
        <p:txBody>
          <a:bodyPr vert="horz" lIns="20014" tIns="10007" rIns="20014" bIns="100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84"/>
            <a:ext cx="4160679" cy="365707"/>
          </a:xfrm>
          <a:prstGeom prst="rect">
            <a:avLst/>
          </a:prstGeom>
        </p:spPr>
        <p:txBody>
          <a:bodyPr vert="horz" lIns="20014" tIns="10007" rIns="20014" bIns="10007" rtlCol="0" anchor="b"/>
          <a:lstStyle>
            <a:lvl1pPr algn="l">
              <a:defRPr sz="300"/>
            </a:lvl1pPr>
          </a:lstStyle>
          <a:p>
            <a:endParaRPr lang="en-US" dirty="0"/>
          </a:p>
        </p:txBody>
      </p:sp>
      <p:sp>
        <p:nvSpPr>
          <p:cNvPr id="7" name="Slide Number Placeholder 6"/>
          <p:cNvSpPr>
            <a:spLocks noGrp="1"/>
          </p:cNvSpPr>
          <p:nvPr>
            <p:ph type="sldNum" sz="quarter" idx="5"/>
          </p:nvPr>
        </p:nvSpPr>
        <p:spPr>
          <a:xfrm>
            <a:off x="5438614" y="6948184"/>
            <a:ext cx="4160202" cy="365707"/>
          </a:xfrm>
          <a:prstGeom prst="rect">
            <a:avLst/>
          </a:prstGeom>
        </p:spPr>
        <p:txBody>
          <a:bodyPr vert="horz" lIns="20014" tIns="10007" rIns="20014" bIns="10007" rtlCol="0" anchor="b"/>
          <a:lstStyle>
            <a:lvl1pPr algn="r">
              <a:defRPr sz="300"/>
            </a:lvl1pPr>
          </a:lstStyle>
          <a:p>
            <a:fld id="{991771D2-F79A-4396-BAF2-7939A281A1D8}" type="slidenum">
              <a:rPr lang="en-US" smtClean="0"/>
              <a:t>‹#›</a:t>
            </a:fld>
            <a:endParaRPr lang="en-US" dirty="0"/>
          </a:p>
        </p:txBody>
      </p:sp>
    </p:spTree>
    <p:extLst>
      <p:ext uri="{BB962C8B-B14F-4D97-AF65-F5344CB8AC3E}">
        <p14:creationId xmlns:p14="http://schemas.microsoft.com/office/powerpoint/2010/main" val="1047567521"/>
      </p:ext>
    </p:extLst>
  </p:cSld>
  <p:clrMap bg1="lt1" tx1="dk1" bg2="lt2" tx2="dk2" accent1="accent1" accent2="accent2" accent3="accent3" accent4="accent4" accent5="accent5" accent6="accent6" hlink="hlink" folHlink="folHlink"/>
  <p:notesStyle>
    <a:lvl1pPr marL="0" algn="l" defTabSz="1057595" rtl="0" eaLnBrk="1" latinLnBrk="0" hangingPunct="1">
      <a:defRPr sz="1400" kern="1200">
        <a:solidFill>
          <a:schemeClr val="tx1"/>
        </a:solidFill>
        <a:latin typeface="+mn-lt"/>
        <a:ea typeface="+mn-ea"/>
        <a:cs typeface="+mn-cs"/>
      </a:defRPr>
    </a:lvl1pPr>
    <a:lvl2pPr marL="528798" algn="l" defTabSz="1057595" rtl="0" eaLnBrk="1" latinLnBrk="0" hangingPunct="1">
      <a:defRPr sz="1400" kern="1200">
        <a:solidFill>
          <a:schemeClr val="tx1"/>
        </a:solidFill>
        <a:latin typeface="+mn-lt"/>
        <a:ea typeface="+mn-ea"/>
        <a:cs typeface="+mn-cs"/>
      </a:defRPr>
    </a:lvl2pPr>
    <a:lvl3pPr marL="1057595" algn="l" defTabSz="1057595" rtl="0" eaLnBrk="1" latinLnBrk="0" hangingPunct="1">
      <a:defRPr sz="1400" kern="1200">
        <a:solidFill>
          <a:schemeClr val="tx1"/>
        </a:solidFill>
        <a:latin typeface="+mn-lt"/>
        <a:ea typeface="+mn-ea"/>
        <a:cs typeface="+mn-cs"/>
      </a:defRPr>
    </a:lvl3pPr>
    <a:lvl4pPr marL="1586393" algn="l" defTabSz="1057595" rtl="0" eaLnBrk="1" latinLnBrk="0" hangingPunct="1">
      <a:defRPr sz="1400" kern="1200">
        <a:solidFill>
          <a:schemeClr val="tx1"/>
        </a:solidFill>
        <a:latin typeface="+mn-lt"/>
        <a:ea typeface="+mn-ea"/>
        <a:cs typeface="+mn-cs"/>
      </a:defRPr>
    </a:lvl4pPr>
    <a:lvl5pPr marL="2115190" algn="l" defTabSz="1057595" rtl="0" eaLnBrk="1" latinLnBrk="0" hangingPunct="1">
      <a:defRPr sz="1400" kern="1200">
        <a:solidFill>
          <a:schemeClr val="tx1"/>
        </a:solidFill>
        <a:latin typeface="+mn-lt"/>
        <a:ea typeface="+mn-ea"/>
        <a:cs typeface="+mn-cs"/>
      </a:defRPr>
    </a:lvl5pPr>
    <a:lvl6pPr marL="2643988" algn="l" defTabSz="1057595" rtl="0" eaLnBrk="1" latinLnBrk="0" hangingPunct="1">
      <a:defRPr sz="1400" kern="1200">
        <a:solidFill>
          <a:schemeClr val="tx1"/>
        </a:solidFill>
        <a:latin typeface="+mn-lt"/>
        <a:ea typeface="+mn-ea"/>
        <a:cs typeface="+mn-cs"/>
      </a:defRPr>
    </a:lvl6pPr>
    <a:lvl7pPr marL="3172785" algn="l" defTabSz="1057595" rtl="0" eaLnBrk="1" latinLnBrk="0" hangingPunct="1">
      <a:defRPr sz="1400" kern="1200">
        <a:solidFill>
          <a:schemeClr val="tx1"/>
        </a:solidFill>
        <a:latin typeface="+mn-lt"/>
        <a:ea typeface="+mn-ea"/>
        <a:cs typeface="+mn-cs"/>
      </a:defRPr>
    </a:lvl7pPr>
    <a:lvl8pPr marL="3701583" algn="l" defTabSz="1057595" rtl="0" eaLnBrk="1" latinLnBrk="0" hangingPunct="1">
      <a:defRPr sz="1400" kern="1200">
        <a:solidFill>
          <a:schemeClr val="tx1"/>
        </a:solidFill>
        <a:latin typeface="+mn-lt"/>
        <a:ea typeface="+mn-ea"/>
        <a:cs typeface="+mn-cs"/>
      </a:defRPr>
    </a:lvl8pPr>
    <a:lvl9pPr marL="4230380" algn="l" defTabSz="105759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771D2-F79A-4396-BAF2-7939A281A1D8}" type="slidenum">
              <a:rPr lang="en-US" smtClean="0"/>
              <a:t>1</a:t>
            </a:fld>
            <a:endParaRPr lang="en-US" dirty="0"/>
          </a:p>
        </p:txBody>
      </p:sp>
    </p:spTree>
    <p:extLst>
      <p:ext uri="{BB962C8B-B14F-4D97-AF65-F5344CB8AC3E}">
        <p14:creationId xmlns:p14="http://schemas.microsoft.com/office/powerpoint/2010/main" val="1028567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21217" y="7866187"/>
            <a:ext cx="31978600" cy="5427785"/>
          </a:xfrm>
        </p:spPr>
        <p:txBody>
          <a:bodyPr/>
          <a:lstStyle/>
          <a:p>
            <a:r>
              <a:rPr lang="en-US"/>
              <a:t>Click to edit Master title style</a:t>
            </a:r>
          </a:p>
        </p:txBody>
      </p:sp>
      <p:sp>
        <p:nvSpPr>
          <p:cNvPr id="3" name="Subtitle 2"/>
          <p:cNvSpPr>
            <a:spLocks noGrp="1"/>
          </p:cNvSpPr>
          <p:nvPr>
            <p:ph type="subTitle" idx="1"/>
          </p:nvPr>
        </p:nvSpPr>
        <p:spPr>
          <a:xfrm>
            <a:off x="5642432" y="14349046"/>
            <a:ext cx="26336171" cy="6471139"/>
          </a:xfrm>
        </p:spPr>
        <p:txBody>
          <a:bodyPr/>
          <a:lstStyle>
            <a:lvl1pPr marL="0" indent="0" algn="ctr">
              <a:buNone/>
              <a:defRPr/>
            </a:lvl1pPr>
            <a:lvl2pPr marL="399390" indent="0" algn="ctr">
              <a:buNone/>
              <a:defRPr/>
            </a:lvl2pPr>
            <a:lvl3pPr marL="798781" indent="0" algn="ctr">
              <a:buNone/>
              <a:defRPr/>
            </a:lvl3pPr>
            <a:lvl4pPr marL="1198171" indent="0" algn="ctr">
              <a:buNone/>
              <a:defRPr/>
            </a:lvl4pPr>
            <a:lvl5pPr marL="1597562" indent="0" algn="ctr">
              <a:buNone/>
              <a:defRPr/>
            </a:lvl5pPr>
            <a:lvl6pPr marL="1996952" indent="0" algn="ctr">
              <a:buNone/>
              <a:defRPr/>
            </a:lvl6pPr>
            <a:lvl7pPr marL="2396343" indent="0" algn="ctr">
              <a:buNone/>
              <a:defRPr/>
            </a:lvl7pPr>
            <a:lvl8pPr marL="2795733" indent="0" algn="ctr">
              <a:buNone/>
              <a:defRPr/>
            </a:lvl8pPr>
            <a:lvl9pPr marL="3195123"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9822503-8DE7-4DED-9B90-F3BAEC220EAF}" type="slidenum">
              <a:rPr lang="en-US"/>
              <a:pPr>
                <a:defRPr/>
              </a:pPr>
              <a:t>‹#›</a:t>
            </a:fld>
            <a:endParaRPr lang="en-US" dirty="0"/>
          </a:p>
        </p:txBody>
      </p:sp>
    </p:spTree>
    <p:extLst>
      <p:ext uri="{BB962C8B-B14F-4D97-AF65-F5344CB8AC3E}">
        <p14:creationId xmlns:p14="http://schemas.microsoft.com/office/powerpoint/2010/main" val="397237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D1AB817-17AE-4F8A-BC0C-9E30595E6704}" type="slidenum">
              <a:rPr lang="en-US"/>
              <a:pPr>
                <a:defRPr/>
              </a:pPr>
              <a:t>‹#›</a:t>
            </a:fld>
            <a:endParaRPr lang="en-US" dirty="0"/>
          </a:p>
        </p:txBody>
      </p:sp>
    </p:spTree>
    <p:extLst>
      <p:ext uri="{BB962C8B-B14F-4D97-AF65-F5344CB8AC3E}">
        <p14:creationId xmlns:p14="http://schemas.microsoft.com/office/powerpoint/2010/main" val="83609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275972" y="1014048"/>
            <a:ext cx="8463643" cy="2160563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81419" y="1014048"/>
            <a:ext cx="25220385" cy="216056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DD8890-767F-4C59-A467-F042B8F84B90}" type="slidenum">
              <a:rPr lang="en-US"/>
              <a:pPr>
                <a:defRPr/>
              </a:pPr>
              <a:t>‹#›</a:t>
            </a:fld>
            <a:endParaRPr lang="en-US" dirty="0"/>
          </a:p>
        </p:txBody>
      </p:sp>
    </p:spTree>
    <p:extLst>
      <p:ext uri="{BB962C8B-B14F-4D97-AF65-F5344CB8AC3E}">
        <p14:creationId xmlns:p14="http://schemas.microsoft.com/office/powerpoint/2010/main" val="121392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906837A-F2E0-4972-9D3D-FFC270833D67}" type="slidenum">
              <a:rPr lang="en-US"/>
              <a:pPr>
                <a:defRPr/>
              </a:pPr>
              <a:t>‹#›</a:t>
            </a:fld>
            <a:endParaRPr lang="en-US" dirty="0"/>
          </a:p>
        </p:txBody>
      </p:sp>
    </p:spTree>
    <p:extLst>
      <p:ext uri="{BB962C8B-B14F-4D97-AF65-F5344CB8AC3E}">
        <p14:creationId xmlns:p14="http://schemas.microsoft.com/office/powerpoint/2010/main" val="385898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71802" y="16271630"/>
            <a:ext cx="31978600" cy="5029200"/>
          </a:xfrm>
        </p:spPr>
        <p:txBody>
          <a:bodyPr anchor="t"/>
          <a:lstStyle>
            <a:lvl1pPr algn="l">
              <a:defRPr sz="3474" b="1" cap="all"/>
            </a:lvl1pPr>
          </a:lstStyle>
          <a:p>
            <a:r>
              <a:rPr lang="en-US"/>
              <a:t>Click to edit Master title style</a:t>
            </a:r>
          </a:p>
        </p:txBody>
      </p:sp>
      <p:sp>
        <p:nvSpPr>
          <p:cNvPr id="3" name="Text Placeholder 2"/>
          <p:cNvSpPr>
            <a:spLocks noGrp="1"/>
          </p:cNvSpPr>
          <p:nvPr>
            <p:ph type="body" idx="1"/>
          </p:nvPr>
        </p:nvSpPr>
        <p:spPr>
          <a:xfrm>
            <a:off x="2971802" y="10732479"/>
            <a:ext cx="31978600" cy="5539154"/>
          </a:xfrm>
        </p:spPr>
        <p:txBody>
          <a:bodyPr anchor="b"/>
          <a:lstStyle>
            <a:lvl1pPr marL="0" indent="0">
              <a:buNone/>
              <a:defRPr sz="1737"/>
            </a:lvl1pPr>
            <a:lvl2pPr marL="399390" indent="0">
              <a:buNone/>
              <a:defRPr sz="1586"/>
            </a:lvl2pPr>
            <a:lvl3pPr marL="798781" indent="0">
              <a:buNone/>
              <a:defRPr sz="1435"/>
            </a:lvl3pPr>
            <a:lvl4pPr marL="1198171" indent="0">
              <a:buNone/>
              <a:defRPr sz="1208"/>
            </a:lvl4pPr>
            <a:lvl5pPr marL="1597562" indent="0">
              <a:buNone/>
              <a:defRPr sz="1208"/>
            </a:lvl5pPr>
            <a:lvl6pPr marL="1996952" indent="0">
              <a:buNone/>
              <a:defRPr sz="1208"/>
            </a:lvl6pPr>
            <a:lvl7pPr marL="2396343" indent="0">
              <a:buNone/>
              <a:defRPr sz="1208"/>
            </a:lvl7pPr>
            <a:lvl8pPr marL="2795733" indent="0">
              <a:buNone/>
              <a:defRPr sz="1208"/>
            </a:lvl8pPr>
            <a:lvl9pPr marL="3195123" indent="0">
              <a:buNone/>
              <a:defRPr sz="1208"/>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549EC7D-4984-4035-8C34-5FB57D63571F}" type="slidenum">
              <a:rPr lang="en-US"/>
              <a:pPr>
                <a:defRPr/>
              </a:pPr>
              <a:t>‹#›</a:t>
            </a:fld>
            <a:endParaRPr lang="en-US" dirty="0"/>
          </a:p>
        </p:txBody>
      </p:sp>
    </p:spTree>
    <p:extLst>
      <p:ext uri="{BB962C8B-B14F-4D97-AF65-F5344CB8AC3E}">
        <p14:creationId xmlns:p14="http://schemas.microsoft.com/office/powerpoint/2010/main" val="252319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81415" y="5908433"/>
            <a:ext cx="16842014" cy="16711247"/>
          </a:xfrm>
        </p:spPr>
        <p:txBody>
          <a:bodyPr/>
          <a:lstStyle>
            <a:lvl1pPr>
              <a:defRPr sz="2417"/>
            </a:lvl1pPr>
            <a:lvl2pPr>
              <a:defRPr sz="2115"/>
            </a:lvl2pPr>
            <a:lvl3pPr>
              <a:defRPr sz="1737"/>
            </a:lvl3pPr>
            <a:lvl4pPr>
              <a:defRPr sz="1586"/>
            </a:lvl4pPr>
            <a:lvl5pPr>
              <a:defRPr sz="1586"/>
            </a:lvl5pPr>
            <a:lvl6pPr>
              <a:defRPr sz="1586"/>
            </a:lvl6pPr>
            <a:lvl7pPr>
              <a:defRPr sz="1586"/>
            </a:lvl7pPr>
            <a:lvl8pPr>
              <a:defRPr sz="1586"/>
            </a:lvl8pPr>
            <a:lvl9pPr>
              <a:defRPr sz="15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897605" y="5908433"/>
            <a:ext cx="16842015" cy="16711247"/>
          </a:xfrm>
        </p:spPr>
        <p:txBody>
          <a:bodyPr/>
          <a:lstStyle>
            <a:lvl1pPr>
              <a:defRPr sz="2417"/>
            </a:lvl1pPr>
            <a:lvl2pPr>
              <a:defRPr sz="2115"/>
            </a:lvl2pPr>
            <a:lvl3pPr>
              <a:defRPr sz="1737"/>
            </a:lvl3pPr>
            <a:lvl4pPr>
              <a:defRPr sz="1586"/>
            </a:lvl4pPr>
            <a:lvl5pPr>
              <a:defRPr sz="1586"/>
            </a:lvl5pPr>
            <a:lvl6pPr>
              <a:defRPr sz="1586"/>
            </a:lvl6pPr>
            <a:lvl7pPr>
              <a:defRPr sz="1586"/>
            </a:lvl7pPr>
            <a:lvl8pPr>
              <a:defRPr sz="1586"/>
            </a:lvl8pPr>
            <a:lvl9pPr>
              <a:defRPr sz="15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4EC4CBA-6374-4BD6-BCC4-A9457F322E25}" type="slidenum">
              <a:rPr lang="en-US"/>
              <a:pPr>
                <a:defRPr/>
              </a:pPr>
              <a:t>‹#›</a:t>
            </a:fld>
            <a:endParaRPr lang="en-US" dirty="0"/>
          </a:p>
        </p:txBody>
      </p:sp>
    </p:spTree>
    <p:extLst>
      <p:ext uri="{BB962C8B-B14F-4D97-AF65-F5344CB8AC3E}">
        <p14:creationId xmlns:p14="http://schemas.microsoft.com/office/powerpoint/2010/main" val="385922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81417" y="5668109"/>
            <a:ext cx="16622486" cy="2362200"/>
          </a:xfrm>
        </p:spPr>
        <p:txBody>
          <a:bodyPr anchor="b"/>
          <a:lstStyle>
            <a:lvl1pPr marL="0" indent="0">
              <a:buNone/>
              <a:defRPr sz="2115" b="1"/>
            </a:lvl1pPr>
            <a:lvl2pPr marL="399390" indent="0">
              <a:buNone/>
              <a:defRPr sz="1737" b="1"/>
            </a:lvl2pPr>
            <a:lvl3pPr marL="798781" indent="0">
              <a:buNone/>
              <a:defRPr sz="1586" b="1"/>
            </a:lvl3pPr>
            <a:lvl4pPr marL="1198171" indent="0">
              <a:buNone/>
              <a:defRPr sz="1435" b="1"/>
            </a:lvl4pPr>
            <a:lvl5pPr marL="1597562" indent="0">
              <a:buNone/>
              <a:defRPr sz="1435" b="1"/>
            </a:lvl5pPr>
            <a:lvl6pPr marL="1996952" indent="0">
              <a:buNone/>
              <a:defRPr sz="1435" b="1"/>
            </a:lvl6pPr>
            <a:lvl7pPr marL="2396343" indent="0">
              <a:buNone/>
              <a:defRPr sz="1435" b="1"/>
            </a:lvl7pPr>
            <a:lvl8pPr marL="2795733" indent="0">
              <a:buNone/>
              <a:defRPr sz="1435" b="1"/>
            </a:lvl8pPr>
            <a:lvl9pPr marL="3195123" indent="0">
              <a:buNone/>
              <a:defRPr sz="1435" b="1"/>
            </a:lvl9pPr>
          </a:lstStyle>
          <a:p>
            <a:pPr lvl="0"/>
            <a:r>
              <a:rPr lang="en-US"/>
              <a:t>Click to edit Master text styles</a:t>
            </a:r>
          </a:p>
        </p:txBody>
      </p:sp>
      <p:sp>
        <p:nvSpPr>
          <p:cNvPr id="4" name="Content Placeholder 3"/>
          <p:cNvSpPr>
            <a:spLocks noGrp="1"/>
          </p:cNvSpPr>
          <p:nvPr>
            <p:ph sz="half" idx="2"/>
          </p:nvPr>
        </p:nvSpPr>
        <p:spPr>
          <a:xfrm>
            <a:off x="1881417" y="8030308"/>
            <a:ext cx="16622486" cy="14589370"/>
          </a:xfrm>
        </p:spPr>
        <p:txBody>
          <a:bodyPr/>
          <a:lstStyle>
            <a:lvl1pPr>
              <a:defRPr sz="2115"/>
            </a:lvl1pPr>
            <a:lvl2pPr>
              <a:defRPr sz="1737"/>
            </a:lvl2pPr>
            <a:lvl3pPr>
              <a:defRPr sz="1586"/>
            </a:lvl3pPr>
            <a:lvl4pPr>
              <a:defRPr sz="1435"/>
            </a:lvl4pPr>
            <a:lvl5pPr>
              <a:defRPr sz="1435"/>
            </a:lvl5pPr>
            <a:lvl6pPr>
              <a:defRPr sz="1435"/>
            </a:lvl6pPr>
            <a:lvl7pPr>
              <a:defRPr sz="1435"/>
            </a:lvl7pPr>
            <a:lvl8pPr>
              <a:defRPr sz="1435"/>
            </a:lvl8pPr>
            <a:lvl9pPr>
              <a:defRPr sz="14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111686" y="5668109"/>
            <a:ext cx="16627929" cy="2362200"/>
          </a:xfrm>
        </p:spPr>
        <p:txBody>
          <a:bodyPr anchor="b"/>
          <a:lstStyle>
            <a:lvl1pPr marL="0" indent="0">
              <a:buNone/>
              <a:defRPr sz="2115" b="1"/>
            </a:lvl1pPr>
            <a:lvl2pPr marL="399390" indent="0">
              <a:buNone/>
              <a:defRPr sz="1737" b="1"/>
            </a:lvl2pPr>
            <a:lvl3pPr marL="798781" indent="0">
              <a:buNone/>
              <a:defRPr sz="1586" b="1"/>
            </a:lvl3pPr>
            <a:lvl4pPr marL="1198171" indent="0">
              <a:buNone/>
              <a:defRPr sz="1435" b="1"/>
            </a:lvl4pPr>
            <a:lvl5pPr marL="1597562" indent="0">
              <a:buNone/>
              <a:defRPr sz="1435" b="1"/>
            </a:lvl5pPr>
            <a:lvl6pPr marL="1996952" indent="0">
              <a:buNone/>
              <a:defRPr sz="1435" b="1"/>
            </a:lvl6pPr>
            <a:lvl7pPr marL="2396343" indent="0">
              <a:buNone/>
              <a:defRPr sz="1435" b="1"/>
            </a:lvl7pPr>
            <a:lvl8pPr marL="2795733" indent="0">
              <a:buNone/>
              <a:defRPr sz="1435" b="1"/>
            </a:lvl8pPr>
            <a:lvl9pPr marL="3195123" indent="0">
              <a:buNone/>
              <a:defRPr sz="1435" b="1"/>
            </a:lvl9pPr>
          </a:lstStyle>
          <a:p>
            <a:pPr lvl="0"/>
            <a:r>
              <a:rPr lang="en-US"/>
              <a:t>Click to edit Master text styles</a:t>
            </a:r>
          </a:p>
        </p:txBody>
      </p:sp>
      <p:sp>
        <p:nvSpPr>
          <p:cNvPr id="6" name="Content Placeholder 5"/>
          <p:cNvSpPr>
            <a:spLocks noGrp="1"/>
          </p:cNvSpPr>
          <p:nvPr>
            <p:ph sz="quarter" idx="4"/>
          </p:nvPr>
        </p:nvSpPr>
        <p:spPr>
          <a:xfrm>
            <a:off x="19111686" y="8030308"/>
            <a:ext cx="16627929" cy="14589370"/>
          </a:xfrm>
        </p:spPr>
        <p:txBody>
          <a:bodyPr/>
          <a:lstStyle>
            <a:lvl1pPr>
              <a:defRPr sz="2115"/>
            </a:lvl1pPr>
            <a:lvl2pPr>
              <a:defRPr sz="1737"/>
            </a:lvl2pPr>
            <a:lvl3pPr>
              <a:defRPr sz="1586"/>
            </a:lvl3pPr>
            <a:lvl4pPr>
              <a:defRPr sz="1435"/>
            </a:lvl4pPr>
            <a:lvl5pPr>
              <a:defRPr sz="1435"/>
            </a:lvl5pPr>
            <a:lvl6pPr>
              <a:defRPr sz="1435"/>
            </a:lvl6pPr>
            <a:lvl7pPr>
              <a:defRPr sz="1435"/>
            </a:lvl7pPr>
            <a:lvl8pPr>
              <a:defRPr sz="1435"/>
            </a:lvl8pPr>
            <a:lvl9pPr>
              <a:defRPr sz="14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D73D659-16DE-48E3-A0DE-1C67D2185D74}" type="slidenum">
              <a:rPr lang="en-US"/>
              <a:pPr>
                <a:defRPr/>
              </a:pPr>
              <a:t>‹#›</a:t>
            </a:fld>
            <a:endParaRPr lang="en-US" dirty="0"/>
          </a:p>
        </p:txBody>
      </p:sp>
    </p:spTree>
    <p:extLst>
      <p:ext uri="{BB962C8B-B14F-4D97-AF65-F5344CB8AC3E}">
        <p14:creationId xmlns:p14="http://schemas.microsoft.com/office/powerpoint/2010/main" val="53943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987BDEE-2190-4A06-8E6C-65CFC834B059}" type="slidenum">
              <a:rPr lang="en-US"/>
              <a:pPr>
                <a:defRPr/>
              </a:pPr>
              <a:t>‹#›</a:t>
            </a:fld>
            <a:endParaRPr lang="en-US" dirty="0"/>
          </a:p>
        </p:txBody>
      </p:sp>
    </p:spTree>
    <p:extLst>
      <p:ext uri="{BB962C8B-B14F-4D97-AF65-F5344CB8AC3E}">
        <p14:creationId xmlns:p14="http://schemas.microsoft.com/office/powerpoint/2010/main" val="100824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64D8653-BE6B-4CBD-9BCC-54CFBAD4C183}" type="slidenum">
              <a:rPr lang="en-US"/>
              <a:pPr>
                <a:defRPr/>
              </a:pPr>
              <a:t>‹#›</a:t>
            </a:fld>
            <a:endParaRPr lang="en-US" dirty="0"/>
          </a:p>
        </p:txBody>
      </p:sp>
    </p:spTree>
    <p:extLst>
      <p:ext uri="{BB962C8B-B14F-4D97-AF65-F5344CB8AC3E}">
        <p14:creationId xmlns:p14="http://schemas.microsoft.com/office/powerpoint/2010/main" val="42116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417" y="1008186"/>
            <a:ext cx="12377058" cy="4290646"/>
          </a:xfrm>
        </p:spPr>
        <p:txBody>
          <a:bodyPr anchor="b"/>
          <a:lstStyle>
            <a:lvl1pPr algn="l">
              <a:defRPr sz="1737" b="1"/>
            </a:lvl1pPr>
          </a:lstStyle>
          <a:p>
            <a:r>
              <a:rPr lang="en-US"/>
              <a:t>Click to edit Master title style</a:t>
            </a:r>
          </a:p>
        </p:txBody>
      </p:sp>
      <p:sp>
        <p:nvSpPr>
          <p:cNvPr id="3" name="Content Placeholder 2"/>
          <p:cNvSpPr>
            <a:spLocks noGrp="1"/>
          </p:cNvSpPr>
          <p:nvPr>
            <p:ph idx="1"/>
          </p:nvPr>
        </p:nvSpPr>
        <p:spPr>
          <a:xfrm>
            <a:off x="14708415" y="1008184"/>
            <a:ext cx="21031200" cy="21611492"/>
          </a:xfrm>
        </p:spPr>
        <p:txBody>
          <a:bodyPr/>
          <a:lstStyle>
            <a:lvl1pPr>
              <a:defRPr sz="2794"/>
            </a:lvl1pPr>
            <a:lvl2pPr>
              <a:defRPr sz="2417"/>
            </a:lvl2pPr>
            <a:lvl3pPr>
              <a:defRPr sz="2115"/>
            </a:lvl3pPr>
            <a:lvl4pPr>
              <a:defRPr sz="1737"/>
            </a:lvl4pPr>
            <a:lvl5pPr>
              <a:defRPr sz="1737"/>
            </a:lvl5pPr>
            <a:lvl6pPr>
              <a:defRPr sz="1737"/>
            </a:lvl6pPr>
            <a:lvl7pPr>
              <a:defRPr sz="1737"/>
            </a:lvl7pPr>
            <a:lvl8pPr>
              <a:defRPr sz="1737"/>
            </a:lvl8pPr>
            <a:lvl9pPr>
              <a:defRPr sz="17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81417" y="5298833"/>
            <a:ext cx="12377058" cy="17320846"/>
          </a:xfrm>
        </p:spPr>
        <p:txBody>
          <a:bodyPr/>
          <a:lstStyle>
            <a:lvl1pPr marL="0" indent="0">
              <a:buNone/>
              <a:defRPr sz="1208"/>
            </a:lvl1pPr>
            <a:lvl2pPr marL="399390" indent="0">
              <a:buNone/>
              <a:defRPr sz="1057"/>
            </a:lvl2pPr>
            <a:lvl3pPr marL="798781" indent="0">
              <a:buNone/>
              <a:defRPr sz="907"/>
            </a:lvl3pPr>
            <a:lvl4pPr marL="1198171" indent="0">
              <a:buNone/>
              <a:defRPr sz="755"/>
            </a:lvl4pPr>
            <a:lvl5pPr marL="1597562" indent="0">
              <a:buNone/>
              <a:defRPr sz="755"/>
            </a:lvl5pPr>
            <a:lvl6pPr marL="1996952" indent="0">
              <a:buNone/>
              <a:defRPr sz="755"/>
            </a:lvl6pPr>
            <a:lvl7pPr marL="2396343" indent="0">
              <a:buNone/>
              <a:defRPr sz="755"/>
            </a:lvl7pPr>
            <a:lvl8pPr marL="2795733" indent="0">
              <a:buNone/>
              <a:defRPr sz="755"/>
            </a:lvl8pPr>
            <a:lvl9pPr marL="3195123" indent="0">
              <a:buNone/>
              <a:defRPr sz="75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C5E68D3-9427-404A-BB48-F7D4DE0C21E0}" type="slidenum">
              <a:rPr lang="en-US"/>
              <a:pPr>
                <a:defRPr/>
              </a:pPr>
              <a:t>‹#›</a:t>
            </a:fld>
            <a:endParaRPr lang="en-US" dirty="0"/>
          </a:p>
        </p:txBody>
      </p:sp>
    </p:spTree>
    <p:extLst>
      <p:ext uri="{BB962C8B-B14F-4D97-AF65-F5344CB8AC3E}">
        <p14:creationId xmlns:p14="http://schemas.microsoft.com/office/powerpoint/2010/main" val="365478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73262" y="17725293"/>
            <a:ext cx="22573343" cy="2092570"/>
          </a:xfrm>
        </p:spPr>
        <p:txBody>
          <a:bodyPr anchor="b"/>
          <a:lstStyle>
            <a:lvl1pPr algn="l">
              <a:defRPr sz="1737" b="1"/>
            </a:lvl1pPr>
          </a:lstStyle>
          <a:p>
            <a:r>
              <a:rPr lang="en-US"/>
              <a:t>Click to edit Master title style</a:t>
            </a:r>
          </a:p>
        </p:txBody>
      </p:sp>
      <p:sp>
        <p:nvSpPr>
          <p:cNvPr id="3" name="Picture Placeholder 2"/>
          <p:cNvSpPr>
            <a:spLocks noGrp="1"/>
          </p:cNvSpPr>
          <p:nvPr>
            <p:ph type="pic" idx="1"/>
          </p:nvPr>
        </p:nvSpPr>
        <p:spPr>
          <a:xfrm>
            <a:off x="7373262" y="2262553"/>
            <a:ext cx="22573343" cy="15193108"/>
          </a:xfrm>
        </p:spPr>
        <p:txBody>
          <a:bodyPr/>
          <a:lstStyle>
            <a:lvl1pPr marL="0" indent="0">
              <a:buNone/>
              <a:defRPr sz="2794"/>
            </a:lvl1pPr>
            <a:lvl2pPr marL="399390" indent="0">
              <a:buNone/>
              <a:defRPr sz="2417"/>
            </a:lvl2pPr>
            <a:lvl3pPr marL="798781" indent="0">
              <a:buNone/>
              <a:defRPr sz="2115"/>
            </a:lvl3pPr>
            <a:lvl4pPr marL="1198171" indent="0">
              <a:buNone/>
              <a:defRPr sz="1737"/>
            </a:lvl4pPr>
            <a:lvl5pPr marL="1597562" indent="0">
              <a:buNone/>
              <a:defRPr sz="1737"/>
            </a:lvl5pPr>
            <a:lvl6pPr marL="1996952" indent="0">
              <a:buNone/>
              <a:defRPr sz="1737"/>
            </a:lvl6pPr>
            <a:lvl7pPr marL="2396343" indent="0">
              <a:buNone/>
              <a:defRPr sz="1737"/>
            </a:lvl7pPr>
            <a:lvl8pPr marL="2795733" indent="0">
              <a:buNone/>
              <a:defRPr sz="1737"/>
            </a:lvl8pPr>
            <a:lvl9pPr marL="3195123" indent="0">
              <a:buNone/>
              <a:defRPr sz="1737"/>
            </a:lvl9pPr>
          </a:lstStyle>
          <a:p>
            <a:pPr lvl="0"/>
            <a:endParaRPr lang="en-US" noProof="0" dirty="0"/>
          </a:p>
        </p:txBody>
      </p:sp>
      <p:sp>
        <p:nvSpPr>
          <p:cNvPr id="4" name="Text Placeholder 3"/>
          <p:cNvSpPr>
            <a:spLocks noGrp="1"/>
          </p:cNvSpPr>
          <p:nvPr>
            <p:ph type="body" sz="half" idx="2"/>
          </p:nvPr>
        </p:nvSpPr>
        <p:spPr>
          <a:xfrm>
            <a:off x="7373262" y="19817861"/>
            <a:ext cx="22573343" cy="2971800"/>
          </a:xfrm>
        </p:spPr>
        <p:txBody>
          <a:bodyPr/>
          <a:lstStyle>
            <a:lvl1pPr marL="0" indent="0">
              <a:buNone/>
              <a:defRPr sz="1208"/>
            </a:lvl1pPr>
            <a:lvl2pPr marL="399390" indent="0">
              <a:buNone/>
              <a:defRPr sz="1057"/>
            </a:lvl2pPr>
            <a:lvl3pPr marL="798781" indent="0">
              <a:buNone/>
              <a:defRPr sz="907"/>
            </a:lvl3pPr>
            <a:lvl4pPr marL="1198171" indent="0">
              <a:buNone/>
              <a:defRPr sz="755"/>
            </a:lvl4pPr>
            <a:lvl5pPr marL="1597562" indent="0">
              <a:buNone/>
              <a:defRPr sz="755"/>
            </a:lvl5pPr>
            <a:lvl6pPr marL="1996952" indent="0">
              <a:buNone/>
              <a:defRPr sz="755"/>
            </a:lvl6pPr>
            <a:lvl7pPr marL="2396343" indent="0">
              <a:buNone/>
              <a:defRPr sz="755"/>
            </a:lvl7pPr>
            <a:lvl8pPr marL="2795733" indent="0">
              <a:buNone/>
              <a:defRPr sz="755"/>
            </a:lvl8pPr>
            <a:lvl9pPr marL="3195123" indent="0">
              <a:buNone/>
              <a:defRPr sz="75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17B6F8C-8A59-480B-B317-39EAE6A972C9}" type="slidenum">
              <a:rPr lang="en-US"/>
              <a:pPr>
                <a:defRPr/>
              </a:pPr>
              <a:t>‹#›</a:t>
            </a:fld>
            <a:endParaRPr lang="en-US" dirty="0"/>
          </a:p>
        </p:txBody>
      </p:sp>
    </p:spTree>
    <p:extLst>
      <p:ext uri="{BB962C8B-B14F-4D97-AF65-F5344CB8AC3E}">
        <p14:creationId xmlns:p14="http://schemas.microsoft.com/office/powerpoint/2010/main" val="424023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286" y="1317382"/>
            <a:ext cx="39500629"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9293" tIns="229646" rIns="459293" bIns="22964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5286" y="7680082"/>
            <a:ext cx="39500629" cy="21725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9293" tIns="229646" rIns="459293" bIns="22964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5289" y="29977373"/>
            <a:ext cx="10239829" cy="2286000"/>
          </a:xfrm>
          <a:prstGeom prst="rect">
            <a:avLst/>
          </a:prstGeom>
          <a:noFill/>
          <a:ln w="9525">
            <a:noFill/>
            <a:miter lim="800000"/>
            <a:headEnd/>
            <a:tailEnd/>
          </a:ln>
          <a:effectLst/>
        </p:spPr>
        <p:txBody>
          <a:bodyPr vert="horz" wrap="square" lIns="459293" tIns="229646" rIns="459293" bIns="229646" numCol="1" anchor="t" anchorCtr="0" compatLnSpc="1">
            <a:prstTxWarp prst="textNoShape">
              <a:avLst/>
            </a:prstTxWarp>
          </a:bodyPr>
          <a:lstStyle>
            <a:lvl1pPr>
              <a:defRPr sz="5362">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14996886" y="29977373"/>
            <a:ext cx="13897429" cy="2286000"/>
          </a:xfrm>
          <a:prstGeom prst="rect">
            <a:avLst/>
          </a:prstGeom>
          <a:noFill/>
          <a:ln w="9525">
            <a:noFill/>
            <a:miter lim="800000"/>
            <a:headEnd/>
            <a:tailEnd/>
          </a:ln>
          <a:effectLst/>
        </p:spPr>
        <p:txBody>
          <a:bodyPr vert="horz" wrap="square" lIns="459293" tIns="229646" rIns="459293" bIns="229646" numCol="1" anchor="t" anchorCtr="0" compatLnSpc="1">
            <a:prstTxWarp prst="textNoShape">
              <a:avLst/>
            </a:prstTxWarp>
          </a:bodyPr>
          <a:lstStyle>
            <a:lvl1pPr algn="ctr">
              <a:defRPr sz="5362">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31456089" y="29977373"/>
            <a:ext cx="10239829" cy="2286000"/>
          </a:xfrm>
          <a:prstGeom prst="rect">
            <a:avLst/>
          </a:prstGeom>
          <a:noFill/>
          <a:ln w="9525">
            <a:noFill/>
            <a:miter lim="800000"/>
            <a:headEnd/>
            <a:tailEnd/>
          </a:ln>
          <a:effectLst/>
        </p:spPr>
        <p:txBody>
          <a:bodyPr vert="horz" wrap="square" lIns="459293" tIns="229646" rIns="459293" bIns="229646" numCol="1" anchor="t" anchorCtr="0" compatLnSpc="1">
            <a:prstTxWarp prst="textNoShape">
              <a:avLst/>
            </a:prstTxWarp>
          </a:bodyPr>
          <a:lstStyle>
            <a:lvl1pPr algn="r">
              <a:defRPr sz="5362">
                <a:latin typeface="Arial" charset="0"/>
                <a:cs typeface="+mn-cs"/>
              </a:defRPr>
            </a:lvl1pPr>
          </a:lstStyle>
          <a:p>
            <a:pPr>
              <a:defRPr/>
            </a:pPr>
            <a:fld id="{5D13BBC5-AC47-4407-97FC-2590F91C0C7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68318" rtl="0" eaLnBrk="0" fontAlgn="base" hangingPunct="0">
        <a:spcBef>
          <a:spcPct val="0"/>
        </a:spcBef>
        <a:spcAft>
          <a:spcPct val="0"/>
        </a:spcAft>
        <a:defRPr sz="16692">
          <a:solidFill>
            <a:schemeClr val="tx2"/>
          </a:solidFill>
          <a:latin typeface="+mj-lt"/>
          <a:ea typeface="+mj-ea"/>
          <a:cs typeface="+mj-cs"/>
        </a:defRPr>
      </a:lvl1pPr>
      <a:lvl2pPr algn="ctr" defTabSz="3468318" rtl="0" eaLnBrk="0" fontAlgn="base" hangingPunct="0">
        <a:spcBef>
          <a:spcPct val="0"/>
        </a:spcBef>
        <a:spcAft>
          <a:spcPct val="0"/>
        </a:spcAft>
        <a:defRPr sz="16692">
          <a:solidFill>
            <a:schemeClr val="tx2"/>
          </a:solidFill>
          <a:latin typeface="Arial" charset="0"/>
        </a:defRPr>
      </a:lvl2pPr>
      <a:lvl3pPr algn="ctr" defTabSz="3468318" rtl="0" eaLnBrk="0" fontAlgn="base" hangingPunct="0">
        <a:spcBef>
          <a:spcPct val="0"/>
        </a:spcBef>
        <a:spcAft>
          <a:spcPct val="0"/>
        </a:spcAft>
        <a:defRPr sz="16692">
          <a:solidFill>
            <a:schemeClr val="tx2"/>
          </a:solidFill>
          <a:latin typeface="Arial" charset="0"/>
        </a:defRPr>
      </a:lvl3pPr>
      <a:lvl4pPr algn="ctr" defTabSz="3468318" rtl="0" eaLnBrk="0" fontAlgn="base" hangingPunct="0">
        <a:spcBef>
          <a:spcPct val="0"/>
        </a:spcBef>
        <a:spcAft>
          <a:spcPct val="0"/>
        </a:spcAft>
        <a:defRPr sz="16692">
          <a:solidFill>
            <a:schemeClr val="tx2"/>
          </a:solidFill>
          <a:latin typeface="Arial" charset="0"/>
        </a:defRPr>
      </a:lvl4pPr>
      <a:lvl5pPr algn="ctr" defTabSz="3468318" rtl="0" eaLnBrk="0" fontAlgn="base" hangingPunct="0">
        <a:spcBef>
          <a:spcPct val="0"/>
        </a:spcBef>
        <a:spcAft>
          <a:spcPct val="0"/>
        </a:spcAft>
        <a:defRPr sz="16692">
          <a:solidFill>
            <a:schemeClr val="tx2"/>
          </a:solidFill>
          <a:latin typeface="Arial" charset="0"/>
        </a:defRPr>
      </a:lvl5pPr>
      <a:lvl6pPr marL="399390" algn="ctr" defTabSz="3468318" rtl="0" fontAlgn="base">
        <a:spcBef>
          <a:spcPct val="0"/>
        </a:spcBef>
        <a:spcAft>
          <a:spcPct val="0"/>
        </a:spcAft>
        <a:defRPr sz="16692">
          <a:solidFill>
            <a:schemeClr val="tx2"/>
          </a:solidFill>
          <a:latin typeface="Arial" charset="0"/>
        </a:defRPr>
      </a:lvl6pPr>
      <a:lvl7pPr marL="798781" algn="ctr" defTabSz="3468318" rtl="0" fontAlgn="base">
        <a:spcBef>
          <a:spcPct val="0"/>
        </a:spcBef>
        <a:spcAft>
          <a:spcPct val="0"/>
        </a:spcAft>
        <a:defRPr sz="16692">
          <a:solidFill>
            <a:schemeClr val="tx2"/>
          </a:solidFill>
          <a:latin typeface="Arial" charset="0"/>
        </a:defRPr>
      </a:lvl7pPr>
      <a:lvl8pPr marL="1198171" algn="ctr" defTabSz="3468318" rtl="0" fontAlgn="base">
        <a:spcBef>
          <a:spcPct val="0"/>
        </a:spcBef>
        <a:spcAft>
          <a:spcPct val="0"/>
        </a:spcAft>
        <a:defRPr sz="16692">
          <a:solidFill>
            <a:schemeClr val="tx2"/>
          </a:solidFill>
          <a:latin typeface="Arial" charset="0"/>
        </a:defRPr>
      </a:lvl8pPr>
      <a:lvl9pPr marL="1597562" algn="ctr" defTabSz="3468318" rtl="0" fontAlgn="base">
        <a:spcBef>
          <a:spcPct val="0"/>
        </a:spcBef>
        <a:spcAft>
          <a:spcPct val="0"/>
        </a:spcAft>
        <a:defRPr sz="16692">
          <a:solidFill>
            <a:schemeClr val="tx2"/>
          </a:solidFill>
          <a:latin typeface="Arial" charset="0"/>
        </a:defRPr>
      </a:lvl9pPr>
    </p:titleStyle>
    <p:bodyStyle>
      <a:lvl1pPr marL="1300792" indent="-1300792" algn="l" defTabSz="3468318" rtl="0" eaLnBrk="0" fontAlgn="base" hangingPunct="0">
        <a:spcBef>
          <a:spcPct val="20000"/>
        </a:spcBef>
        <a:spcAft>
          <a:spcPct val="0"/>
        </a:spcAft>
        <a:buChar char="•"/>
        <a:defRPr sz="12160">
          <a:solidFill>
            <a:schemeClr val="tx1"/>
          </a:solidFill>
          <a:latin typeface="+mn-lt"/>
          <a:ea typeface="+mn-ea"/>
          <a:cs typeface="+mn-cs"/>
        </a:defRPr>
      </a:lvl1pPr>
      <a:lvl2pPr marL="2817921" indent="-1083070" algn="l" defTabSz="3468318" rtl="0" eaLnBrk="0" fontAlgn="base" hangingPunct="0">
        <a:spcBef>
          <a:spcPct val="20000"/>
        </a:spcBef>
        <a:spcAft>
          <a:spcPct val="0"/>
        </a:spcAft>
        <a:buChar char="–"/>
        <a:defRPr sz="10650">
          <a:solidFill>
            <a:schemeClr val="tx1"/>
          </a:solidFill>
          <a:latin typeface="+mn-lt"/>
        </a:defRPr>
      </a:lvl2pPr>
      <a:lvl3pPr marL="4336437" indent="-868119" algn="l" defTabSz="3468318" rtl="0" eaLnBrk="0" fontAlgn="base" hangingPunct="0">
        <a:spcBef>
          <a:spcPct val="20000"/>
        </a:spcBef>
        <a:spcAft>
          <a:spcPct val="0"/>
        </a:spcAft>
        <a:buChar char="•"/>
        <a:defRPr sz="9063">
          <a:solidFill>
            <a:schemeClr val="tx1"/>
          </a:solidFill>
          <a:latin typeface="+mn-lt"/>
        </a:defRPr>
      </a:lvl3pPr>
      <a:lvl4pPr marL="6071289" indent="-868119" algn="l" defTabSz="3468318" rtl="0" eaLnBrk="0" fontAlgn="base" hangingPunct="0">
        <a:spcBef>
          <a:spcPct val="20000"/>
        </a:spcBef>
        <a:spcAft>
          <a:spcPct val="0"/>
        </a:spcAft>
        <a:buChar char="–"/>
        <a:defRPr sz="7628">
          <a:solidFill>
            <a:schemeClr val="tx1"/>
          </a:solidFill>
          <a:latin typeface="+mn-lt"/>
        </a:defRPr>
      </a:lvl4pPr>
      <a:lvl5pPr marL="7804754" indent="-866733" algn="l" defTabSz="3468318" rtl="0" eaLnBrk="0" fontAlgn="base" hangingPunct="0">
        <a:spcBef>
          <a:spcPct val="20000"/>
        </a:spcBef>
        <a:spcAft>
          <a:spcPct val="0"/>
        </a:spcAft>
        <a:buChar char="»"/>
        <a:defRPr sz="7628">
          <a:solidFill>
            <a:schemeClr val="tx1"/>
          </a:solidFill>
          <a:latin typeface="+mn-lt"/>
        </a:defRPr>
      </a:lvl5pPr>
      <a:lvl6pPr marL="8204145" indent="-866733" algn="l" defTabSz="3468318" rtl="0" fontAlgn="base">
        <a:spcBef>
          <a:spcPct val="20000"/>
        </a:spcBef>
        <a:spcAft>
          <a:spcPct val="0"/>
        </a:spcAft>
        <a:buChar char="»"/>
        <a:defRPr sz="7628">
          <a:solidFill>
            <a:schemeClr val="tx1"/>
          </a:solidFill>
          <a:latin typeface="+mn-lt"/>
        </a:defRPr>
      </a:lvl6pPr>
      <a:lvl7pPr marL="8603535" indent="-866733" algn="l" defTabSz="3468318" rtl="0" fontAlgn="base">
        <a:spcBef>
          <a:spcPct val="20000"/>
        </a:spcBef>
        <a:spcAft>
          <a:spcPct val="0"/>
        </a:spcAft>
        <a:buChar char="»"/>
        <a:defRPr sz="7628">
          <a:solidFill>
            <a:schemeClr val="tx1"/>
          </a:solidFill>
          <a:latin typeface="+mn-lt"/>
        </a:defRPr>
      </a:lvl7pPr>
      <a:lvl8pPr marL="9002925" indent="-866733" algn="l" defTabSz="3468318" rtl="0" fontAlgn="base">
        <a:spcBef>
          <a:spcPct val="20000"/>
        </a:spcBef>
        <a:spcAft>
          <a:spcPct val="0"/>
        </a:spcAft>
        <a:buChar char="»"/>
        <a:defRPr sz="7628">
          <a:solidFill>
            <a:schemeClr val="tx1"/>
          </a:solidFill>
          <a:latin typeface="+mn-lt"/>
        </a:defRPr>
      </a:lvl8pPr>
      <a:lvl9pPr marL="9402316" indent="-866733" algn="l" defTabSz="3468318" rtl="0" fontAlgn="base">
        <a:spcBef>
          <a:spcPct val="20000"/>
        </a:spcBef>
        <a:spcAft>
          <a:spcPct val="0"/>
        </a:spcAft>
        <a:buChar char="»"/>
        <a:defRPr sz="7628">
          <a:solidFill>
            <a:schemeClr val="tx1"/>
          </a:solidFill>
          <a:latin typeface="+mn-lt"/>
        </a:defRPr>
      </a:lvl9pPr>
    </p:bodyStyle>
    <p:otherStyle>
      <a:defPPr>
        <a:defRPr lang="en-US"/>
      </a:defPPr>
      <a:lvl1pPr marL="0" algn="l" defTabSz="798781" rtl="0" eaLnBrk="1" latinLnBrk="0" hangingPunct="1">
        <a:defRPr sz="1586" kern="1200">
          <a:solidFill>
            <a:schemeClr val="tx1"/>
          </a:solidFill>
          <a:latin typeface="+mn-lt"/>
          <a:ea typeface="+mn-ea"/>
          <a:cs typeface="+mn-cs"/>
        </a:defRPr>
      </a:lvl1pPr>
      <a:lvl2pPr marL="399390" algn="l" defTabSz="798781" rtl="0" eaLnBrk="1" latinLnBrk="0" hangingPunct="1">
        <a:defRPr sz="1586" kern="1200">
          <a:solidFill>
            <a:schemeClr val="tx1"/>
          </a:solidFill>
          <a:latin typeface="+mn-lt"/>
          <a:ea typeface="+mn-ea"/>
          <a:cs typeface="+mn-cs"/>
        </a:defRPr>
      </a:lvl2pPr>
      <a:lvl3pPr marL="798781" algn="l" defTabSz="798781" rtl="0" eaLnBrk="1" latinLnBrk="0" hangingPunct="1">
        <a:defRPr sz="1586" kern="1200">
          <a:solidFill>
            <a:schemeClr val="tx1"/>
          </a:solidFill>
          <a:latin typeface="+mn-lt"/>
          <a:ea typeface="+mn-ea"/>
          <a:cs typeface="+mn-cs"/>
        </a:defRPr>
      </a:lvl3pPr>
      <a:lvl4pPr marL="1198171" algn="l" defTabSz="798781" rtl="0" eaLnBrk="1" latinLnBrk="0" hangingPunct="1">
        <a:defRPr sz="1586" kern="1200">
          <a:solidFill>
            <a:schemeClr val="tx1"/>
          </a:solidFill>
          <a:latin typeface="+mn-lt"/>
          <a:ea typeface="+mn-ea"/>
          <a:cs typeface="+mn-cs"/>
        </a:defRPr>
      </a:lvl4pPr>
      <a:lvl5pPr marL="1597562" algn="l" defTabSz="798781" rtl="0" eaLnBrk="1" latinLnBrk="0" hangingPunct="1">
        <a:defRPr sz="1586" kern="1200">
          <a:solidFill>
            <a:schemeClr val="tx1"/>
          </a:solidFill>
          <a:latin typeface="+mn-lt"/>
          <a:ea typeface="+mn-ea"/>
          <a:cs typeface="+mn-cs"/>
        </a:defRPr>
      </a:lvl5pPr>
      <a:lvl6pPr marL="1996952" algn="l" defTabSz="798781" rtl="0" eaLnBrk="1" latinLnBrk="0" hangingPunct="1">
        <a:defRPr sz="1586" kern="1200">
          <a:solidFill>
            <a:schemeClr val="tx1"/>
          </a:solidFill>
          <a:latin typeface="+mn-lt"/>
          <a:ea typeface="+mn-ea"/>
          <a:cs typeface="+mn-cs"/>
        </a:defRPr>
      </a:lvl6pPr>
      <a:lvl7pPr marL="2396343" algn="l" defTabSz="798781" rtl="0" eaLnBrk="1" latinLnBrk="0" hangingPunct="1">
        <a:defRPr sz="1586" kern="1200">
          <a:solidFill>
            <a:schemeClr val="tx1"/>
          </a:solidFill>
          <a:latin typeface="+mn-lt"/>
          <a:ea typeface="+mn-ea"/>
          <a:cs typeface="+mn-cs"/>
        </a:defRPr>
      </a:lvl7pPr>
      <a:lvl8pPr marL="2795733" algn="l" defTabSz="798781" rtl="0" eaLnBrk="1" latinLnBrk="0" hangingPunct="1">
        <a:defRPr sz="1586" kern="1200">
          <a:solidFill>
            <a:schemeClr val="tx1"/>
          </a:solidFill>
          <a:latin typeface="+mn-lt"/>
          <a:ea typeface="+mn-ea"/>
          <a:cs typeface="+mn-cs"/>
        </a:defRPr>
      </a:lvl8pPr>
      <a:lvl9pPr marL="3195123" algn="l" defTabSz="798781" rtl="0" eaLnBrk="1" latinLnBrk="0" hangingPunct="1">
        <a:defRPr sz="15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CC"/>
            </a:gs>
            <a:gs pos="100000">
              <a:srgbClr val="F3F9E9"/>
            </a:gs>
          </a:gsLst>
          <a:lin ang="13500000" scaled="1"/>
          <a:tileRect/>
        </a:gradFill>
        <a:effectLst/>
      </p:bgPr>
    </p:bg>
    <p:spTree>
      <p:nvGrpSpPr>
        <p:cNvPr id="1" name=""/>
        <p:cNvGrpSpPr/>
        <p:nvPr/>
      </p:nvGrpSpPr>
      <p:grpSpPr>
        <a:xfrm>
          <a:off x="0" y="0"/>
          <a:ext cx="0" cy="0"/>
          <a:chOff x="0" y="0"/>
          <a:chExt cx="0" cy="0"/>
        </a:xfrm>
      </p:grpSpPr>
      <p:sp>
        <p:nvSpPr>
          <p:cNvPr id="2" name="Text Box 1269"/>
          <p:cNvSpPr txBox="1">
            <a:spLocks noChangeArrowheads="1"/>
          </p:cNvSpPr>
          <p:nvPr/>
        </p:nvSpPr>
        <p:spPr bwMode="auto">
          <a:xfrm>
            <a:off x="1637360" y="5710057"/>
            <a:ext cx="11022709" cy="1123735"/>
          </a:xfrm>
          <a:prstGeom prst="rect">
            <a:avLst/>
          </a:prstGeom>
          <a:solidFill>
            <a:srgbClr val="000066"/>
          </a:solidFill>
          <a:ln w="381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p:spPr>
        <p:txBody>
          <a:bodyPr lIns="0" tIns="0" rIns="0" bIns="0" anchor="ctr" anchorCtr="1"/>
          <a:lstStyle>
            <a:lvl1pPr defTabSz="3970338" eaLnBrk="0" hangingPunct="0">
              <a:defRPr sz="7800">
                <a:solidFill>
                  <a:schemeClr val="tx1"/>
                </a:solidFill>
                <a:latin typeface="Calibri" pitchFamily="34" charset="0"/>
                <a:cs typeface="Arial" pitchFamily="34" charset="0"/>
              </a:defRPr>
            </a:lvl1pPr>
            <a:lvl2pPr marL="742950" indent="-285750" defTabSz="3970338" eaLnBrk="0" hangingPunct="0">
              <a:defRPr sz="7800">
                <a:solidFill>
                  <a:schemeClr val="tx1"/>
                </a:solidFill>
                <a:latin typeface="Calibri" pitchFamily="34" charset="0"/>
                <a:cs typeface="Arial" pitchFamily="34" charset="0"/>
              </a:defRPr>
            </a:lvl2pPr>
            <a:lvl3pPr marL="1143000" indent="-228600" defTabSz="3970338" eaLnBrk="0" hangingPunct="0">
              <a:defRPr sz="7800">
                <a:solidFill>
                  <a:schemeClr val="tx1"/>
                </a:solidFill>
                <a:latin typeface="Calibri" pitchFamily="34" charset="0"/>
                <a:cs typeface="Arial" pitchFamily="34" charset="0"/>
              </a:defRPr>
            </a:lvl3pPr>
            <a:lvl4pPr marL="1600200" indent="-228600" defTabSz="3970338" eaLnBrk="0" hangingPunct="0">
              <a:defRPr sz="7800">
                <a:solidFill>
                  <a:schemeClr val="tx1"/>
                </a:solidFill>
                <a:latin typeface="Calibri" pitchFamily="34" charset="0"/>
                <a:cs typeface="Arial" pitchFamily="34" charset="0"/>
              </a:defRPr>
            </a:lvl4pPr>
            <a:lvl5pPr marL="2057400" indent="-228600" defTabSz="3970338" eaLnBrk="0" hangingPunct="0">
              <a:defRPr sz="7800">
                <a:solidFill>
                  <a:schemeClr val="tx1"/>
                </a:solidFill>
                <a:latin typeface="Calibri" pitchFamily="34" charset="0"/>
                <a:cs typeface="Arial" pitchFamily="34" charset="0"/>
              </a:defRPr>
            </a:lvl5pPr>
            <a:lvl6pPr marL="25146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6pPr>
            <a:lvl7pPr marL="29718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7pPr>
            <a:lvl8pPr marL="34290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8pPr>
            <a:lvl9pPr marL="38862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9pPr>
          </a:lstStyle>
          <a:p>
            <a:pPr algn="ctr" eaLnBrk="1" hangingPunct="1">
              <a:spcBef>
                <a:spcPct val="50000"/>
              </a:spcBef>
            </a:pPr>
            <a:r>
              <a:rPr lang="en-US" sz="5438" b="1" dirty="0" smtClean="0">
                <a:solidFill>
                  <a:schemeClr val="bg1"/>
                </a:solidFill>
                <a:latin typeface="+mn-lt"/>
                <a:cs typeface="Calibri" panose="020F0502020204030204" pitchFamily="34" charset="0"/>
              </a:rPr>
              <a:t>Purpose</a:t>
            </a:r>
            <a:endParaRPr lang="en-US" sz="5438" b="1" dirty="0">
              <a:solidFill>
                <a:schemeClr val="bg1"/>
              </a:solidFill>
              <a:latin typeface="+mn-lt"/>
              <a:cs typeface="Calibri" panose="020F0502020204030204" pitchFamily="34" charset="0"/>
            </a:endParaRPr>
          </a:p>
        </p:txBody>
      </p:sp>
      <p:sp>
        <p:nvSpPr>
          <p:cNvPr id="9" name="Text Box 4"/>
          <p:cNvSpPr txBox="1">
            <a:spLocks noChangeArrowheads="1"/>
          </p:cNvSpPr>
          <p:nvPr/>
        </p:nvSpPr>
        <p:spPr bwMode="auto">
          <a:xfrm>
            <a:off x="13861078" y="700013"/>
            <a:ext cx="26518260" cy="2025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9875" tIns="39937" rIns="79875" bIns="39937">
            <a:spAutoFit/>
          </a:bodyPr>
          <a:lstStyle>
            <a:lvl1pPr defTabSz="3970338" eaLnBrk="0" hangingPunct="0">
              <a:defRPr sz="7800">
                <a:solidFill>
                  <a:schemeClr val="tx1"/>
                </a:solidFill>
                <a:latin typeface="Calibri" pitchFamily="34" charset="0"/>
                <a:cs typeface="Arial" pitchFamily="34" charset="0"/>
              </a:defRPr>
            </a:lvl1pPr>
            <a:lvl2pPr marL="742950" indent="-285750" defTabSz="3970338" eaLnBrk="0" hangingPunct="0">
              <a:defRPr sz="7800">
                <a:solidFill>
                  <a:schemeClr val="tx1"/>
                </a:solidFill>
                <a:latin typeface="Calibri" pitchFamily="34" charset="0"/>
                <a:cs typeface="Arial" pitchFamily="34" charset="0"/>
              </a:defRPr>
            </a:lvl2pPr>
            <a:lvl3pPr marL="1143000" indent="-228600" defTabSz="3970338" eaLnBrk="0" hangingPunct="0">
              <a:defRPr sz="7800">
                <a:solidFill>
                  <a:schemeClr val="tx1"/>
                </a:solidFill>
                <a:latin typeface="Calibri" pitchFamily="34" charset="0"/>
                <a:cs typeface="Arial" pitchFamily="34" charset="0"/>
              </a:defRPr>
            </a:lvl3pPr>
            <a:lvl4pPr marL="1600200" indent="-228600" defTabSz="3970338" eaLnBrk="0" hangingPunct="0">
              <a:defRPr sz="7800">
                <a:solidFill>
                  <a:schemeClr val="tx1"/>
                </a:solidFill>
                <a:latin typeface="Calibri" pitchFamily="34" charset="0"/>
                <a:cs typeface="Arial" pitchFamily="34" charset="0"/>
              </a:defRPr>
            </a:lvl4pPr>
            <a:lvl5pPr marL="2057400" indent="-228600" defTabSz="3970338" eaLnBrk="0" hangingPunct="0">
              <a:defRPr sz="7800">
                <a:solidFill>
                  <a:schemeClr val="tx1"/>
                </a:solidFill>
                <a:latin typeface="Calibri" pitchFamily="34" charset="0"/>
                <a:cs typeface="Arial" pitchFamily="34" charset="0"/>
              </a:defRPr>
            </a:lvl5pPr>
            <a:lvl6pPr marL="25146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6pPr>
            <a:lvl7pPr marL="29718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7pPr>
            <a:lvl8pPr marL="34290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8pPr>
            <a:lvl9pPr marL="38862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9pPr>
          </a:lstStyle>
          <a:p>
            <a:pPr algn="ctr" eaLnBrk="1" hangingPunct="1">
              <a:lnSpc>
                <a:spcPct val="80000"/>
              </a:lnSpc>
            </a:pPr>
            <a:r>
              <a:rPr lang="en-US" dirty="0">
                <a:solidFill>
                  <a:srgbClr val="222222"/>
                </a:solidFill>
                <a:cs typeface="Calibri" panose="020F0502020204030204" pitchFamily="34" charset="0"/>
              </a:rPr>
              <a:t> </a:t>
            </a:r>
            <a:r>
              <a:rPr lang="en-US" b="1" dirty="0">
                <a:cs typeface="Calibri" panose="020F0502020204030204" pitchFamily="34" charset="0"/>
              </a:rPr>
              <a:t>Assessing what </a:t>
            </a:r>
            <a:r>
              <a:rPr lang="en-US" b="1" dirty="0" smtClean="0">
                <a:cs typeface="Calibri" panose="020F0502020204030204" pitchFamily="34" charset="0"/>
              </a:rPr>
              <a:t>Program Process Factors </a:t>
            </a:r>
            <a:r>
              <a:rPr lang="en-US" b="1" dirty="0">
                <a:cs typeface="Calibri" panose="020F0502020204030204" pitchFamily="34" charset="0"/>
              </a:rPr>
              <a:t>influence </a:t>
            </a:r>
            <a:r>
              <a:rPr lang="en-US" b="1" dirty="0" smtClean="0">
                <a:cs typeface="Calibri" panose="020F0502020204030204" pitchFamily="34" charset="0"/>
              </a:rPr>
              <a:t>Quality </a:t>
            </a:r>
            <a:r>
              <a:rPr lang="en-US" b="1" dirty="0">
                <a:cs typeface="Calibri" panose="020F0502020204030204" pitchFamily="34" charset="0"/>
              </a:rPr>
              <a:t>of </a:t>
            </a:r>
            <a:r>
              <a:rPr lang="en-US" b="1" dirty="0" smtClean="0">
                <a:cs typeface="Calibri" panose="020F0502020204030204" pitchFamily="34" charset="0"/>
              </a:rPr>
              <a:t>Life </a:t>
            </a:r>
            <a:r>
              <a:rPr lang="en-US" b="1" dirty="0">
                <a:cs typeface="Calibri" panose="020F0502020204030204" pitchFamily="34" charset="0"/>
              </a:rPr>
              <a:t>of </a:t>
            </a:r>
            <a:r>
              <a:rPr lang="en-US" b="1" dirty="0" smtClean="0">
                <a:cs typeface="Calibri" panose="020F0502020204030204" pitchFamily="34" charset="0"/>
              </a:rPr>
              <a:t>Farmers </a:t>
            </a:r>
            <a:r>
              <a:rPr lang="en-US" b="1" dirty="0">
                <a:cs typeface="Calibri" panose="020F0502020204030204" pitchFamily="34" charset="0"/>
              </a:rPr>
              <a:t>with </a:t>
            </a:r>
            <a:r>
              <a:rPr lang="en-US" b="1" dirty="0" smtClean="0">
                <a:cs typeface="Calibri" panose="020F0502020204030204" pitchFamily="34" charset="0"/>
              </a:rPr>
              <a:t>Disabilities</a:t>
            </a:r>
            <a:r>
              <a:rPr lang="en-US" b="1" dirty="0">
                <a:cs typeface="Calibri" panose="020F0502020204030204" pitchFamily="34" charset="0"/>
              </a:rPr>
              <a:t>– A </a:t>
            </a:r>
            <a:r>
              <a:rPr lang="en-US" b="1" dirty="0" smtClean="0">
                <a:cs typeface="Calibri" panose="020F0502020204030204" pitchFamily="34" charset="0"/>
              </a:rPr>
              <a:t>Qualitative Approach</a:t>
            </a:r>
            <a:r>
              <a:rPr lang="en-US" b="1" dirty="0">
                <a:cs typeface="Calibri" panose="020F0502020204030204" pitchFamily="34" charset="0"/>
              </a:rPr>
              <a:t>. </a:t>
            </a:r>
            <a:endParaRPr lang="en-US" b="1" dirty="0">
              <a:cs typeface="Calibri" panose="020F0502020204030204" pitchFamily="34" charset="0"/>
            </a:endParaRPr>
          </a:p>
        </p:txBody>
      </p:sp>
      <p:sp>
        <p:nvSpPr>
          <p:cNvPr id="13" name="Text Box 5"/>
          <p:cNvSpPr txBox="1">
            <a:spLocks noChangeArrowheads="1"/>
          </p:cNvSpPr>
          <p:nvPr/>
        </p:nvSpPr>
        <p:spPr bwMode="auto">
          <a:xfrm>
            <a:off x="14850928" y="3185096"/>
            <a:ext cx="27429318" cy="249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9875" tIns="39937" rIns="79875" bIns="39937">
            <a:spAutoFit/>
          </a:bodyPr>
          <a:lstStyle>
            <a:lvl1pPr defTabSz="3970338" eaLnBrk="0" hangingPunct="0">
              <a:defRPr sz="7800">
                <a:solidFill>
                  <a:schemeClr val="tx1"/>
                </a:solidFill>
                <a:latin typeface="Calibri" pitchFamily="34" charset="0"/>
                <a:cs typeface="Arial" pitchFamily="34" charset="0"/>
              </a:defRPr>
            </a:lvl1pPr>
            <a:lvl2pPr marL="742950" indent="-285750" defTabSz="3970338" eaLnBrk="0" hangingPunct="0">
              <a:defRPr sz="7800">
                <a:solidFill>
                  <a:schemeClr val="tx1"/>
                </a:solidFill>
                <a:latin typeface="Calibri" pitchFamily="34" charset="0"/>
                <a:cs typeface="Arial" pitchFamily="34" charset="0"/>
              </a:defRPr>
            </a:lvl2pPr>
            <a:lvl3pPr marL="1143000" indent="-228600" defTabSz="3970338" eaLnBrk="0" hangingPunct="0">
              <a:defRPr sz="7800">
                <a:solidFill>
                  <a:schemeClr val="tx1"/>
                </a:solidFill>
                <a:latin typeface="Calibri" pitchFamily="34" charset="0"/>
                <a:cs typeface="Arial" pitchFamily="34" charset="0"/>
              </a:defRPr>
            </a:lvl3pPr>
            <a:lvl4pPr marL="1600200" indent="-228600" defTabSz="3970338" eaLnBrk="0" hangingPunct="0">
              <a:defRPr sz="7800">
                <a:solidFill>
                  <a:schemeClr val="tx1"/>
                </a:solidFill>
                <a:latin typeface="Calibri" pitchFamily="34" charset="0"/>
                <a:cs typeface="Arial" pitchFamily="34" charset="0"/>
              </a:defRPr>
            </a:lvl4pPr>
            <a:lvl5pPr marL="2057400" indent="-228600" defTabSz="3970338" eaLnBrk="0" hangingPunct="0">
              <a:defRPr sz="7800">
                <a:solidFill>
                  <a:schemeClr val="tx1"/>
                </a:solidFill>
                <a:latin typeface="Calibri" pitchFamily="34" charset="0"/>
                <a:cs typeface="Arial" pitchFamily="34" charset="0"/>
              </a:defRPr>
            </a:lvl5pPr>
            <a:lvl6pPr marL="25146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6pPr>
            <a:lvl7pPr marL="29718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7pPr>
            <a:lvl8pPr marL="34290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8pPr>
            <a:lvl9pPr marL="38862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9pPr>
          </a:lstStyle>
          <a:p>
            <a:pPr algn="ctr" eaLnBrk="1" hangingPunct="1"/>
            <a:r>
              <a:rPr lang="en-US" sz="4909" dirty="0">
                <a:latin typeface="+mn-lt"/>
                <a:cs typeface="Calibri" panose="020F0502020204030204" pitchFamily="34" charset="0"/>
              </a:rPr>
              <a:t>Hamida Jinnah, </a:t>
            </a:r>
            <a:r>
              <a:rPr lang="en-US" sz="4909" dirty="0" smtClean="0">
                <a:latin typeface="+mn-lt"/>
                <a:cs typeface="Calibri" panose="020F0502020204030204" pitchFamily="34" charset="0"/>
              </a:rPr>
              <a:t>PhD &amp; </a:t>
            </a:r>
            <a:r>
              <a:rPr lang="en-US" sz="5400" dirty="0" err="1"/>
              <a:t>Fetsch</a:t>
            </a:r>
            <a:r>
              <a:rPr lang="en-US" sz="5400" dirty="0"/>
              <a:t>, </a:t>
            </a:r>
            <a:r>
              <a:rPr lang="en-US" sz="5400" dirty="0" smtClean="0"/>
              <a:t>Robert</a:t>
            </a:r>
            <a:r>
              <a:rPr lang="en-US" sz="4909" dirty="0" smtClean="0">
                <a:latin typeface="+mn-lt"/>
                <a:cs typeface="Calibri" panose="020F0502020204030204" pitchFamily="34" charset="0"/>
              </a:rPr>
              <a:t>, PhD</a:t>
            </a:r>
          </a:p>
          <a:p>
            <a:pPr algn="ctr" eaLnBrk="1" hangingPunct="1"/>
            <a:r>
              <a:rPr lang="en-US" altLang="en-US" sz="4984" dirty="0" smtClean="0">
                <a:latin typeface="+mn-lt"/>
                <a:cs typeface="Calibri" panose="020F0502020204030204" pitchFamily="34" charset="0"/>
              </a:rPr>
              <a:t>University </a:t>
            </a:r>
            <a:r>
              <a:rPr lang="en-US" altLang="en-US" sz="4984" dirty="0">
                <a:latin typeface="+mn-lt"/>
                <a:cs typeface="Calibri" panose="020F0502020204030204" pitchFamily="34" charset="0"/>
              </a:rPr>
              <a:t>of </a:t>
            </a:r>
            <a:r>
              <a:rPr lang="en-US" altLang="en-US" sz="4984" dirty="0" smtClean="0">
                <a:latin typeface="+mn-lt"/>
                <a:cs typeface="Calibri" panose="020F0502020204030204" pitchFamily="34" charset="0"/>
              </a:rPr>
              <a:t>Georgia &amp; </a:t>
            </a:r>
            <a:r>
              <a:rPr lang="en-US" sz="5400" dirty="0"/>
              <a:t>Colorado State University</a:t>
            </a:r>
            <a:endParaRPr lang="en-US" altLang="en-US" sz="4984" dirty="0">
              <a:latin typeface="+mn-lt"/>
              <a:cs typeface="Calibri" panose="020F0502020204030204" pitchFamily="34" charset="0"/>
            </a:endParaRPr>
          </a:p>
          <a:p>
            <a:pPr algn="ctr" eaLnBrk="1" hangingPunct="1"/>
            <a:endParaRPr lang="en-US" sz="4909" dirty="0">
              <a:latin typeface="+mn-lt"/>
              <a:cs typeface="Times New Roman" pitchFamily="18" charset="0"/>
            </a:endParaRPr>
          </a:p>
        </p:txBody>
      </p:sp>
      <p:sp>
        <p:nvSpPr>
          <p:cNvPr id="14" name="TextBox 13"/>
          <p:cNvSpPr txBox="1"/>
          <p:nvPr/>
        </p:nvSpPr>
        <p:spPr>
          <a:xfrm>
            <a:off x="1637361" y="7175616"/>
            <a:ext cx="11101642" cy="4002634"/>
          </a:xfrm>
          <a:prstGeom prst="rect">
            <a:avLst/>
          </a:prstGeom>
          <a:noFill/>
        </p:spPr>
        <p:txBody>
          <a:bodyPr wrap="square" rtlCol="0">
            <a:spAutoFit/>
          </a:bodyPr>
          <a:lstStyle/>
          <a:p>
            <a:r>
              <a:rPr lang="en-US" sz="3630" dirty="0" smtClean="0">
                <a:latin typeface="+mn-lt"/>
              </a:rPr>
              <a:t>Current qualitative evaluation study aimed to </a:t>
            </a:r>
            <a:r>
              <a:rPr lang="en-US" sz="3630" dirty="0" smtClean="0">
                <a:latin typeface="+mn-lt"/>
              </a:rPr>
              <a:t>explore </a:t>
            </a:r>
            <a:r>
              <a:rPr lang="en-US" sz="3630" dirty="0">
                <a:latin typeface="+mn-lt"/>
              </a:rPr>
              <a:t>and understand the key factors (programmatic or client-level) that contributed to significant changes in quantitative pre-post scores in Quality of Life (QOL) levels and Independent Living and Working (ILW) levels for clients with disabilities who were part of the </a:t>
            </a:r>
            <a:r>
              <a:rPr lang="en-US" sz="3630" dirty="0" smtClean="0">
                <a:latin typeface="+mn-lt"/>
              </a:rPr>
              <a:t>National </a:t>
            </a:r>
            <a:r>
              <a:rPr lang="en-US" sz="3630" dirty="0" err="1" smtClean="0">
                <a:latin typeface="+mn-lt"/>
              </a:rPr>
              <a:t>AgrAbility</a:t>
            </a:r>
            <a:r>
              <a:rPr lang="en-US" sz="3630" dirty="0" smtClean="0">
                <a:latin typeface="+mn-lt"/>
              </a:rPr>
              <a:t> </a:t>
            </a:r>
            <a:r>
              <a:rPr lang="en-US" sz="3630" dirty="0">
                <a:latin typeface="+mn-lt"/>
              </a:rPr>
              <a:t>project. </a:t>
            </a:r>
          </a:p>
        </p:txBody>
      </p:sp>
      <p:sp>
        <p:nvSpPr>
          <p:cNvPr id="17" name="Text Box 1269"/>
          <p:cNvSpPr txBox="1">
            <a:spLocks noChangeArrowheads="1"/>
          </p:cNvSpPr>
          <p:nvPr/>
        </p:nvSpPr>
        <p:spPr bwMode="auto">
          <a:xfrm>
            <a:off x="1703548" y="11556248"/>
            <a:ext cx="11061655" cy="945403"/>
          </a:xfrm>
          <a:prstGeom prst="rect">
            <a:avLst/>
          </a:prstGeom>
          <a:solidFill>
            <a:srgbClr val="000066"/>
          </a:solidFill>
          <a:ln w="381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p:spPr>
        <p:txBody>
          <a:bodyPr lIns="0" tIns="0" rIns="0" bIns="0" anchor="ctr" anchorCtr="1"/>
          <a:lstStyle>
            <a:lvl1pPr defTabSz="3970338" eaLnBrk="0" hangingPunct="0">
              <a:defRPr sz="7800">
                <a:solidFill>
                  <a:schemeClr val="tx1"/>
                </a:solidFill>
                <a:latin typeface="Calibri" pitchFamily="34" charset="0"/>
                <a:cs typeface="Arial" pitchFamily="34" charset="0"/>
              </a:defRPr>
            </a:lvl1pPr>
            <a:lvl2pPr marL="742950" indent="-285750" defTabSz="3970338" eaLnBrk="0" hangingPunct="0">
              <a:defRPr sz="7800">
                <a:solidFill>
                  <a:schemeClr val="tx1"/>
                </a:solidFill>
                <a:latin typeface="Calibri" pitchFamily="34" charset="0"/>
                <a:cs typeface="Arial" pitchFamily="34" charset="0"/>
              </a:defRPr>
            </a:lvl2pPr>
            <a:lvl3pPr marL="1143000" indent="-228600" defTabSz="3970338" eaLnBrk="0" hangingPunct="0">
              <a:defRPr sz="7800">
                <a:solidFill>
                  <a:schemeClr val="tx1"/>
                </a:solidFill>
                <a:latin typeface="Calibri" pitchFamily="34" charset="0"/>
                <a:cs typeface="Arial" pitchFamily="34" charset="0"/>
              </a:defRPr>
            </a:lvl3pPr>
            <a:lvl4pPr marL="1600200" indent="-228600" defTabSz="3970338" eaLnBrk="0" hangingPunct="0">
              <a:defRPr sz="7800">
                <a:solidFill>
                  <a:schemeClr val="tx1"/>
                </a:solidFill>
                <a:latin typeface="Calibri" pitchFamily="34" charset="0"/>
                <a:cs typeface="Arial" pitchFamily="34" charset="0"/>
              </a:defRPr>
            </a:lvl4pPr>
            <a:lvl5pPr marL="2057400" indent="-228600" defTabSz="3970338" eaLnBrk="0" hangingPunct="0">
              <a:defRPr sz="7800">
                <a:solidFill>
                  <a:schemeClr val="tx1"/>
                </a:solidFill>
                <a:latin typeface="Calibri" pitchFamily="34" charset="0"/>
                <a:cs typeface="Arial" pitchFamily="34" charset="0"/>
              </a:defRPr>
            </a:lvl5pPr>
            <a:lvl6pPr marL="25146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6pPr>
            <a:lvl7pPr marL="29718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7pPr>
            <a:lvl8pPr marL="34290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8pPr>
            <a:lvl9pPr marL="38862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9pPr>
          </a:lstStyle>
          <a:p>
            <a:pPr algn="ctr" eaLnBrk="1" hangingPunct="1">
              <a:spcBef>
                <a:spcPct val="50000"/>
              </a:spcBef>
            </a:pPr>
            <a:r>
              <a:rPr lang="en-US" sz="5438" b="1" dirty="0">
                <a:solidFill>
                  <a:schemeClr val="bg1"/>
                </a:solidFill>
                <a:latin typeface="+mn-lt"/>
                <a:cs typeface="Calibri" panose="020F0502020204030204" pitchFamily="34" charset="0"/>
              </a:rPr>
              <a:t>Methodology</a:t>
            </a:r>
          </a:p>
        </p:txBody>
      </p:sp>
      <p:sp>
        <p:nvSpPr>
          <p:cNvPr id="18" name="Text Box 1269"/>
          <p:cNvSpPr txBox="1">
            <a:spLocks noChangeArrowheads="1"/>
          </p:cNvSpPr>
          <p:nvPr/>
        </p:nvSpPr>
        <p:spPr bwMode="auto">
          <a:xfrm>
            <a:off x="1708521" y="26296287"/>
            <a:ext cx="11073209" cy="945403"/>
          </a:xfrm>
          <a:prstGeom prst="rect">
            <a:avLst/>
          </a:prstGeom>
          <a:solidFill>
            <a:srgbClr val="000066"/>
          </a:solidFill>
          <a:ln w="381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p:spPr>
        <p:txBody>
          <a:bodyPr lIns="0" tIns="0" rIns="0" bIns="0" anchor="ctr" anchorCtr="1"/>
          <a:lstStyle>
            <a:lvl1pPr defTabSz="3970338" eaLnBrk="0" hangingPunct="0">
              <a:defRPr sz="7800">
                <a:solidFill>
                  <a:schemeClr val="tx1"/>
                </a:solidFill>
                <a:latin typeface="Calibri" pitchFamily="34" charset="0"/>
                <a:cs typeface="Arial" pitchFamily="34" charset="0"/>
              </a:defRPr>
            </a:lvl1pPr>
            <a:lvl2pPr marL="742950" indent="-285750" defTabSz="3970338" eaLnBrk="0" hangingPunct="0">
              <a:defRPr sz="7800">
                <a:solidFill>
                  <a:schemeClr val="tx1"/>
                </a:solidFill>
                <a:latin typeface="Calibri" pitchFamily="34" charset="0"/>
                <a:cs typeface="Arial" pitchFamily="34" charset="0"/>
              </a:defRPr>
            </a:lvl2pPr>
            <a:lvl3pPr marL="1143000" indent="-228600" defTabSz="3970338" eaLnBrk="0" hangingPunct="0">
              <a:defRPr sz="7800">
                <a:solidFill>
                  <a:schemeClr val="tx1"/>
                </a:solidFill>
                <a:latin typeface="Calibri" pitchFamily="34" charset="0"/>
                <a:cs typeface="Arial" pitchFamily="34" charset="0"/>
              </a:defRPr>
            </a:lvl3pPr>
            <a:lvl4pPr marL="1600200" indent="-228600" defTabSz="3970338" eaLnBrk="0" hangingPunct="0">
              <a:defRPr sz="7800">
                <a:solidFill>
                  <a:schemeClr val="tx1"/>
                </a:solidFill>
                <a:latin typeface="Calibri" pitchFamily="34" charset="0"/>
                <a:cs typeface="Arial" pitchFamily="34" charset="0"/>
              </a:defRPr>
            </a:lvl4pPr>
            <a:lvl5pPr marL="2057400" indent="-228600" defTabSz="3970338" eaLnBrk="0" hangingPunct="0">
              <a:defRPr sz="7800">
                <a:solidFill>
                  <a:schemeClr val="tx1"/>
                </a:solidFill>
                <a:latin typeface="Calibri" pitchFamily="34" charset="0"/>
                <a:cs typeface="Arial" pitchFamily="34" charset="0"/>
              </a:defRPr>
            </a:lvl5pPr>
            <a:lvl6pPr marL="25146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6pPr>
            <a:lvl7pPr marL="29718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7pPr>
            <a:lvl8pPr marL="34290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8pPr>
            <a:lvl9pPr marL="38862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9pPr>
          </a:lstStyle>
          <a:p>
            <a:pPr algn="ctr" eaLnBrk="1" hangingPunct="1">
              <a:spcBef>
                <a:spcPct val="50000"/>
              </a:spcBef>
            </a:pPr>
            <a:r>
              <a:rPr lang="en-US" sz="5438" b="1" dirty="0">
                <a:solidFill>
                  <a:schemeClr val="bg1"/>
                </a:solidFill>
                <a:latin typeface="+mn-lt"/>
                <a:cs typeface="Calibri" panose="020F0502020204030204" pitchFamily="34" charset="0"/>
              </a:rPr>
              <a:t>Analysis</a:t>
            </a:r>
          </a:p>
        </p:txBody>
      </p:sp>
      <p:sp>
        <p:nvSpPr>
          <p:cNvPr id="19" name="Text Box 1269"/>
          <p:cNvSpPr txBox="1">
            <a:spLocks noChangeArrowheads="1"/>
          </p:cNvSpPr>
          <p:nvPr/>
        </p:nvSpPr>
        <p:spPr bwMode="auto">
          <a:xfrm>
            <a:off x="13861078" y="5710057"/>
            <a:ext cx="29026519" cy="1123735"/>
          </a:xfrm>
          <a:prstGeom prst="rect">
            <a:avLst/>
          </a:prstGeom>
          <a:solidFill>
            <a:srgbClr val="000066"/>
          </a:solidFill>
          <a:ln w="38100">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p:spPr>
        <p:txBody>
          <a:bodyPr lIns="0" tIns="0" rIns="0" bIns="0" anchor="ctr" anchorCtr="1"/>
          <a:lstStyle>
            <a:lvl1pPr defTabSz="3970338" eaLnBrk="0" hangingPunct="0">
              <a:defRPr sz="7800">
                <a:solidFill>
                  <a:schemeClr val="tx1"/>
                </a:solidFill>
                <a:latin typeface="Calibri" pitchFamily="34" charset="0"/>
                <a:cs typeface="Arial" pitchFamily="34" charset="0"/>
              </a:defRPr>
            </a:lvl1pPr>
            <a:lvl2pPr marL="742950" indent="-285750" defTabSz="3970338" eaLnBrk="0" hangingPunct="0">
              <a:defRPr sz="7800">
                <a:solidFill>
                  <a:schemeClr val="tx1"/>
                </a:solidFill>
                <a:latin typeface="Calibri" pitchFamily="34" charset="0"/>
                <a:cs typeface="Arial" pitchFamily="34" charset="0"/>
              </a:defRPr>
            </a:lvl2pPr>
            <a:lvl3pPr marL="1143000" indent="-228600" defTabSz="3970338" eaLnBrk="0" hangingPunct="0">
              <a:defRPr sz="7800">
                <a:solidFill>
                  <a:schemeClr val="tx1"/>
                </a:solidFill>
                <a:latin typeface="Calibri" pitchFamily="34" charset="0"/>
                <a:cs typeface="Arial" pitchFamily="34" charset="0"/>
              </a:defRPr>
            </a:lvl3pPr>
            <a:lvl4pPr marL="1600200" indent="-228600" defTabSz="3970338" eaLnBrk="0" hangingPunct="0">
              <a:defRPr sz="7800">
                <a:solidFill>
                  <a:schemeClr val="tx1"/>
                </a:solidFill>
                <a:latin typeface="Calibri" pitchFamily="34" charset="0"/>
                <a:cs typeface="Arial" pitchFamily="34" charset="0"/>
              </a:defRPr>
            </a:lvl4pPr>
            <a:lvl5pPr marL="2057400" indent="-228600" defTabSz="3970338" eaLnBrk="0" hangingPunct="0">
              <a:defRPr sz="7800">
                <a:solidFill>
                  <a:schemeClr val="tx1"/>
                </a:solidFill>
                <a:latin typeface="Calibri" pitchFamily="34" charset="0"/>
                <a:cs typeface="Arial" pitchFamily="34" charset="0"/>
              </a:defRPr>
            </a:lvl5pPr>
            <a:lvl6pPr marL="25146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6pPr>
            <a:lvl7pPr marL="29718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7pPr>
            <a:lvl8pPr marL="34290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8pPr>
            <a:lvl9pPr marL="3886200" indent="-228600" defTabSz="3970338" eaLnBrk="0" fontAlgn="base" hangingPunct="0">
              <a:spcBef>
                <a:spcPct val="0"/>
              </a:spcBef>
              <a:spcAft>
                <a:spcPct val="0"/>
              </a:spcAft>
              <a:defRPr sz="7800">
                <a:solidFill>
                  <a:schemeClr val="tx1"/>
                </a:solidFill>
                <a:latin typeface="Calibri" pitchFamily="34" charset="0"/>
                <a:cs typeface="Arial" pitchFamily="34" charset="0"/>
              </a:defRPr>
            </a:lvl9pPr>
          </a:lstStyle>
          <a:p>
            <a:pPr algn="ctr" eaLnBrk="1" hangingPunct="1">
              <a:spcBef>
                <a:spcPct val="50000"/>
              </a:spcBef>
            </a:pPr>
            <a:r>
              <a:rPr lang="en-US" sz="6000" b="1" dirty="0" smtClean="0">
                <a:solidFill>
                  <a:schemeClr val="bg1"/>
                </a:solidFill>
                <a:latin typeface="Arial" panose="020B0604020202020204" pitchFamily="34" charset="0"/>
              </a:rPr>
              <a:t>Key Themes</a:t>
            </a:r>
            <a:endParaRPr lang="en-US" sz="6000" b="1" dirty="0">
              <a:solidFill>
                <a:schemeClr val="bg1"/>
              </a:solidFill>
              <a:latin typeface="Arial" panose="020B0604020202020204" pitchFamily="34" charset="0"/>
            </a:endParaRPr>
          </a:p>
        </p:txBody>
      </p:sp>
      <p:sp>
        <p:nvSpPr>
          <p:cNvPr id="54" name="TextBox 53"/>
          <p:cNvSpPr txBox="1"/>
          <p:nvPr/>
        </p:nvSpPr>
        <p:spPr>
          <a:xfrm flipH="1">
            <a:off x="1703547" y="12825898"/>
            <a:ext cx="11083158" cy="3970318"/>
          </a:xfrm>
          <a:prstGeom prst="rect">
            <a:avLst/>
          </a:prstGeom>
          <a:noFill/>
        </p:spPr>
        <p:txBody>
          <a:bodyPr wrap="square" rtlCol="0">
            <a:spAutoFit/>
          </a:bodyPr>
          <a:lstStyle/>
          <a:p>
            <a:r>
              <a:rPr lang="en-US" sz="3600" dirty="0" smtClean="0">
                <a:latin typeface="+mn-lt"/>
              </a:rPr>
              <a:t>Phone interviews were conducted with nine past clients to the project who had the highest or lowest combined change score on the Quality of </a:t>
            </a:r>
            <a:r>
              <a:rPr lang="en-US" sz="3600" dirty="0" smtClean="0">
                <a:latin typeface="+mn-lt"/>
              </a:rPr>
              <a:t>Life (QOL) </a:t>
            </a:r>
            <a:r>
              <a:rPr lang="en-US" sz="3600" dirty="0" smtClean="0">
                <a:latin typeface="+mn-lt"/>
              </a:rPr>
              <a:t>and Independent </a:t>
            </a:r>
            <a:r>
              <a:rPr lang="en-US" sz="3600" dirty="0">
                <a:latin typeface="+mn-lt"/>
              </a:rPr>
              <a:t>Living and Working (ILW) </a:t>
            </a:r>
            <a:r>
              <a:rPr lang="en-US" sz="3600" dirty="0" smtClean="0">
                <a:latin typeface="+mn-lt"/>
              </a:rPr>
              <a:t>measures </a:t>
            </a:r>
            <a:r>
              <a:rPr lang="en-US" sz="3600" dirty="0">
                <a:latin typeface="Arial" panose="020B0604020202020204" pitchFamily="34" charset="0"/>
              </a:rPr>
              <a:t>(posttest minus pretest).</a:t>
            </a:r>
            <a:r>
              <a:rPr lang="en-US" sz="3600" dirty="0" smtClean="0">
                <a:latin typeface="+mn-lt"/>
              </a:rPr>
              <a:t> </a:t>
            </a:r>
            <a:r>
              <a:rPr lang="en-US" sz="3600" dirty="0" smtClean="0">
                <a:latin typeface="Arial" panose="020B0604020202020204" pitchFamily="34" charset="0"/>
              </a:rPr>
              <a:t>A </a:t>
            </a:r>
            <a:r>
              <a:rPr lang="en-US" sz="3600" dirty="0">
                <a:latin typeface="Arial" panose="020B0604020202020204" pitchFamily="34" charset="0"/>
              </a:rPr>
              <a:t>semi-structured interview guide with imbedded probes </a:t>
            </a:r>
            <a:r>
              <a:rPr lang="en-US" sz="3600" dirty="0" smtClean="0">
                <a:latin typeface="Arial" panose="020B0604020202020204" pitchFamily="34" charset="0"/>
              </a:rPr>
              <a:t>was utilized </a:t>
            </a:r>
            <a:r>
              <a:rPr lang="en-US" sz="3600" dirty="0">
                <a:latin typeface="Arial" panose="020B0604020202020204" pitchFamily="34" charset="0"/>
              </a:rPr>
              <a:t>to facilitate discussion during the interview. </a:t>
            </a:r>
            <a:endParaRPr lang="en-US" sz="3600" dirty="0"/>
          </a:p>
        </p:txBody>
      </p:sp>
      <p:sp>
        <p:nvSpPr>
          <p:cNvPr id="55" name="TextBox 54"/>
          <p:cNvSpPr txBox="1"/>
          <p:nvPr/>
        </p:nvSpPr>
        <p:spPr>
          <a:xfrm>
            <a:off x="1703547" y="28012861"/>
            <a:ext cx="11632566" cy="3439403"/>
          </a:xfrm>
          <a:prstGeom prst="rect">
            <a:avLst/>
          </a:prstGeom>
          <a:noFill/>
        </p:spPr>
        <p:txBody>
          <a:bodyPr wrap="square" rtlCol="0">
            <a:spAutoFit/>
          </a:bodyPr>
          <a:lstStyle/>
          <a:p>
            <a:r>
              <a:rPr lang="en-US" sz="3625" dirty="0" smtClean="0">
                <a:latin typeface="+mn-lt"/>
              </a:rPr>
              <a:t>Grounded </a:t>
            </a:r>
            <a:r>
              <a:rPr lang="en-US" sz="3625" dirty="0">
                <a:latin typeface="+mn-lt"/>
              </a:rPr>
              <a:t>theory approach </a:t>
            </a:r>
            <a:r>
              <a:rPr lang="en-US" sz="3625" dirty="0" smtClean="0">
                <a:latin typeface="+mn-lt"/>
              </a:rPr>
              <a:t>(Glaser </a:t>
            </a:r>
            <a:r>
              <a:rPr lang="en-US" sz="3625" dirty="0">
                <a:latin typeface="+mn-lt"/>
              </a:rPr>
              <a:t>and </a:t>
            </a:r>
            <a:r>
              <a:rPr lang="en-US" sz="3625" dirty="0" smtClean="0">
                <a:latin typeface="+mn-lt"/>
              </a:rPr>
              <a:t>Strauss, 1967) was used to collect and analyze data simultaneously </a:t>
            </a:r>
            <a:r>
              <a:rPr lang="en-US" sz="3625" dirty="0">
                <a:latin typeface="+mn-lt"/>
              </a:rPr>
              <a:t>using the constant comparative method until </a:t>
            </a:r>
            <a:r>
              <a:rPr lang="en-US" sz="3625" dirty="0" smtClean="0">
                <a:latin typeface="+mn-lt"/>
              </a:rPr>
              <a:t>themes reached </a:t>
            </a:r>
            <a:r>
              <a:rPr lang="en-US" sz="3625" dirty="0">
                <a:latin typeface="+mn-lt"/>
              </a:rPr>
              <a:t>a point of saturation. Key themes emerging from the data and resulting inferences have been presented here. </a:t>
            </a:r>
          </a:p>
        </p:txBody>
      </p:sp>
      <p:sp>
        <p:nvSpPr>
          <p:cNvPr id="62" name="Rectangular Callout 61"/>
          <p:cNvSpPr/>
          <p:nvPr/>
        </p:nvSpPr>
        <p:spPr bwMode="auto">
          <a:xfrm>
            <a:off x="36685378" y="10767722"/>
            <a:ext cx="6092437" cy="4087121"/>
          </a:xfrm>
          <a:prstGeom prst="wedgeRectCallout">
            <a:avLst>
              <a:gd name="adj1" fmla="val -57681"/>
              <a:gd name="adj2" fmla="val 63771"/>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square" lIns="69059" tIns="34530" rIns="69059" bIns="34530" numCol="1" rtlCol="0" anchor="t" anchorCtr="0" compatLnSpc="1">
            <a:prstTxWarp prst="textNoShape">
              <a:avLst/>
            </a:prstTxWarp>
          </a:bodyPr>
          <a:lstStyle/>
          <a:p>
            <a:r>
              <a:rPr lang="en-US" sz="3200" dirty="0">
                <a:latin typeface="Arial" panose="020B0604020202020204" pitchFamily="34" charset="0"/>
              </a:rPr>
              <a:t>“</a:t>
            </a:r>
            <a:r>
              <a:rPr lang="en-US" sz="3200" i="1" dirty="0">
                <a:latin typeface="Arial" panose="020B0604020202020204" pitchFamily="34" charset="0"/>
              </a:rPr>
              <a:t>An assessment was done and the recommendation was made to get a set of steps and we did. And they worked so well that I bought a second set of steps.” </a:t>
            </a:r>
            <a:endParaRPr lang="en-US" sz="3200" i="1" dirty="0" smtClean="0">
              <a:latin typeface="Arial" panose="020B0604020202020204" pitchFamily="34" charset="0"/>
            </a:endParaRPr>
          </a:p>
          <a:p>
            <a:endParaRPr lang="en-US" sz="3200" i="1" dirty="0">
              <a:latin typeface="Arial" panose="020B0604020202020204" pitchFamily="34" charset="0"/>
            </a:endParaRPr>
          </a:p>
          <a:p>
            <a:r>
              <a:rPr lang="en-US" sz="3200" dirty="0" smtClean="0">
                <a:latin typeface="Arial" panose="020B0604020202020204" pitchFamily="34" charset="0"/>
              </a:rPr>
              <a:t>(</a:t>
            </a:r>
            <a:r>
              <a:rPr lang="en-US" sz="3200" dirty="0">
                <a:latin typeface="Arial" panose="020B0604020202020204" pitchFamily="34" charset="0"/>
              </a:rPr>
              <a:t>52-year-old male with joint injuries)</a:t>
            </a:r>
          </a:p>
          <a:p>
            <a:endParaRPr lang="en-US" sz="3020" dirty="0"/>
          </a:p>
        </p:txBody>
      </p:sp>
      <p:sp>
        <p:nvSpPr>
          <p:cNvPr id="56" name="Rounded Rectangle 55"/>
          <p:cNvSpPr/>
          <p:nvPr/>
        </p:nvSpPr>
        <p:spPr>
          <a:xfrm>
            <a:off x="20839292" y="24308263"/>
            <a:ext cx="15075145" cy="7727491"/>
          </a:xfrm>
          <a:prstGeom prst="roundRect">
            <a:avLst/>
          </a:prstGeom>
          <a:solidFill>
            <a:srgbClr val="004F8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Rounded Rectangle 4"/>
          <p:cNvSpPr txBox="1"/>
          <p:nvPr/>
        </p:nvSpPr>
        <p:spPr>
          <a:xfrm>
            <a:off x="21460254" y="24615189"/>
            <a:ext cx="13836425" cy="852424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t" anchorCtr="0">
            <a:noAutofit/>
          </a:bodyPr>
          <a:lstStyle/>
          <a:p>
            <a:pPr lvl="0" algn="ctr" defTabSz="1600200">
              <a:lnSpc>
                <a:spcPct val="90000"/>
              </a:lnSpc>
              <a:spcAft>
                <a:spcPct val="35000"/>
              </a:spcAft>
            </a:pPr>
            <a:r>
              <a:rPr lang="en-US" sz="4400" b="1" dirty="0">
                <a:solidFill>
                  <a:srgbClr val="F8F6E4"/>
                </a:solidFill>
              </a:rPr>
              <a:t>CLIENT-LEVEL </a:t>
            </a:r>
            <a:r>
              <a:rPr lang="en-US" sz="4400" b="1" dirty="0" smtClean="0">
                <a:solidFill>
                  <a:srgbClr val="F8F6E4"/>
                </a:solidFill>
              </a:rPr>
              <a:t>FACTORS</a:t>
            </a:r>
          </a:p>
          <a:p>
            <a:pPr lvl="0" defTabSz="1600200">
              <a:lnSpc>
                <a:spcPct val="90000"/>
              </a:lnSpc>
              <a:spcAft>
                <a:spcPct val="35000"/>
              </a:spcAft>
            </a:pPr>
            <a:endParaRPr lang="en-US" sz="1500" b="1" dirty="0" smtClean="0">
              <a:solidFill>
                <a:srgbClr val="F8F6E4"/>
              </a:solidFill>
            </a:endParaRPr>
          </a:p>
          <a:p>
            <a:pPr lvl="0" defTabSz="1600200">
              <a:lnSpc>
                <a:spcPct val="90000"/>
              </a:lnSpc>
              <a:spcAft>
                <a:spcPct val="35000"/>
              </a:spcAft>
            </a:pPr>
            <a:r>
              <a:rPr lang="en-US" sz="4400" b="1" dirty="0" smtClean="0">
                <a:solidFill>
                  <a:srgbClr val="F8F6E4"/>
                </a:solidFill>
              </a:rPr>
              <a:t>CLIENT-LEVEL FACTORS</a:t>
            </a:r>
            <a:endParaRPr lang="en-US" sz="4400" b="1" dirty="0">
              <a:solidFill>
                <a:srgbClr val="F8F6E4"/>
              </a:solidFill>
            </a:endParaRPr>
          </a:p>
          <a:p>
            <a:pPr marL="571500" lvl="0" indent="-571500" defTabSz="1600200">
              <a:lnSpc>
                <a:spcPct val="90000"/>
              </a:lnSpc>
              <a:spcAft>
                <a:spcPct val="35000"/>
              </a:spcAft>
              <a:buFont typeface="Wingdings" panose="05000000000000000000" pitchFamily="2" charset="2"/>
              <a:buChar char="§"/>
            </a:pPr>
            <a:r>
              <a:rPr lang="en-US" sz="3600" dirty="0">
                <a:solidFill>
                  <a:srgbClr val="F8F6E4"/>
                </a:solidFill>
              </a:rPr>
              <a:t>Intrinsic client motivation, </a:t>
            </a:r>
            <a:r>
              <a:rPr lang="en-US" sz="3600" dirty="0" smtClean="0">
                <a:solidFill>
                  <a:srgbClr val="F8F6E4"/>
                </a:solidFill>
              </a:rPr>
              <a:t>Skills</a:t>
            </a:r>
          </a:p>
          <a:p>
            <a:pPr marL="571500" lvl="0" indent="-571500" defTabSz="1600200">
              <a:lnSpc>
                <a:spcPct val="90000"/>
              </a:lnSpc>
              <a:spcAft>
                <a:spcPct val="35000"/>
              </a:spcAft>
              <a:buFont typeface="Wingdings" panose="05000000000000000000" pitchFamily="2" charset="2"/>
              <a:buChar char="§"/>
            </a:pPr>
            <a:r>
              <a:rPr lang="en-US" sz="3600" dirty="0">
                <a:solidFill>
                  <a:srgbClr val="F8F6E4"/>
                </a:solidFill>
              </a:rPr>
              <a:t>Extrinsic motivation </a:t>
            </a:r>
            <a:endParaRPr lang="en-US" sz="3600" dirty="0" smtClean="0">
              <a:solidFill>
                <a:srgbClr val="F8F6E4"/>
              </a:solidFill>
            </a:endParaRPr>
          </a:p>
          <a:p>
            <a:pPr marL="571500" lvl="0" indent="-571500" defTabSz="1600200">
              <a:lnSpc>
                <a:spcPct val="90000"/>
              </a:lnSpc>
              <a:spcAft>
                <a:spcPct val="35000"/>
              </a:spcAft>
              <a:buFont typeface="Wingdings" panose="05000000000000000000" pitchFamily="2" charset="2"/>
              <a:buChar char="§"/>
            </a:pPr>
            <a:r>
              <a:rPr lang="en-US" sz="3600" dirty="0">
                <a:solidFill>
                  <a:srgbClr val="F8F6E4"/>
                </a:solidFill>
              </a:rPr>
              <a:t>Technological </a:t>
            </a:r>
            <a:r>
              <a:rPr lang="en-US" sz="3600" dirty="0" smtClean="0">
                <a:solidFill>
                  <a:srgbClr val="F8F6E4"/>
                </a:solidFill>
              </a:rPr>
              <a:t>limitations</a:t>
            </a:r>
          </a:p>
          <a:p>
            <a:pPr marL="571500" lvl="0" indent="-571500" defTabSz="1600200">
              <a:lnSpc>
                <a:spcPct val="90000"/>
              </a:lnSpc>
              <a:spcAft>
                <a:spcPct val="35000"/>
              </a:spcAft>
              <a:buFont typeface="Arial" panose="020B0604020202020204" pitchFamily="34" charset="0"/>
              <a:buChar char="•"/>
            </a:pPr>
            <a:endParaRPr lang="en-US" sz="3600" dirty="0" smtClean="0">
              <a:solidFill>
                <a:srgbClr val="F8F6E4"/>
              </a:solidFill>
            </a:endParaRPr>
          </a:p>
          <a:p>
            <a:pPr lvl="0" defTabSz="1600200">
              <a:lnSpc>
                <a:spcPct val="90000"/>
              </a:lnSpc>
              <a:spcAft>
                <a:spcPct val="35000"/>
              </a:spcAft>
            </a:pPr>
            <a:r>
              <a:rPr lang="en-US" sz="4400" b="1" dirty="0" smtClean="0">
                <a:solidFill>
                  <a:srgbClr val="F8F6E4"/>
                </a:solidFill>
              </a:rPr>
              <a:t>FAMILY LEVEL FACTORS</a:t>
            </a:r>
          </a:p>
          <a:p>
            <a:pPr marL="571500" lvl="0" indent="-571500" defTabSz="1600200">
              <a:lnSpc>
                <a:spcPct val="90000"/>
              </a:lnSpc>
              <a:spcAft>
                <a:spcPct val="35000"/>
              </a:spcAft>
              <a:buFont typeface="Wingdings" panose="05000000000000000000" pitchFamily="2" charset="2"/>
              <a:buChar char="§"/>
            </a:pPr>
            <a:r>
              <a:rPr lang="en-US" sz="3600" dirty="0" smtClean="0">
                <a:solidFill>
                  <a:srgbClr val="F8F6E4"/>
                </a:solidFill>
              </a:rPr>
              <a:t>Family support</a:t>
            </a:r>
          </a:p>
          <a:p>
            <a:pPr marL="571500" lvl="0" indent="-571500" defTabSz="1600200">
              <a:lnSpc>
                <a:spcPct val="90000"/>
              </a:lnSpc>
              <a:spcAft>
                <a:spcPct val="35000"/>
              </a:spcAft>
              <a:buFont typeface="Wingdings" panose="05000000000000000000" pitchFamily="2" charset="2"/>
              <a:buChar char="§"/>
            </a:pPr>
            <a:r>
              <a:rPr lang="en-US" sz="3600" dirty="0" smtClean="0">
                <a:solidFill>
                  <a:srgbClr val="F8F6E4"/>
                </a:solidFill>
              </a:rPr>
              <a:t>Health </a:t>
            </a:r>
            <a:r>
              <a:rPr lang="en-US" sz="3600" dirty="0">
                <a:solidFill>
                  <a:srgbClr val="F8F6E4"/>
                </a:solidFill>
              </a:rPr>
              <a:t>or other extrinsic </a:t>
            </a:r>
          </a:p>
          <a:p>
            <a:pPr marL="571500" lvl="0" indent="-571500" defTabSz="1600200">
              <a:lnSpc>
                <a:spcPct val="90000"/>
              </a:lnSpc>
              <a:spcAft>
                <a:spcPct val="35000"/>
              </a:spcAft>
              <a:buFont typeface="Arial" panose="020B0604020202020204" pitchFamily="34" charset="0"/>
              <a:buChar char="•"/>
            </a:pPr>
            <a:endParaRPr lang="en-US" sz="3600" dirty="0">
              <a:solidFill>
                <a:srgbClr val="F8F6E4"/>
              </a:solidFill>
            </a:endParaRPr>
          </a:p>
          <a:p>
            <a:pPr marL="571500" lvl="0" indent="-571500" defTabSz="1600200">
              <a:lnSpc>
                <a:spcPct val="90000"/>
              </a:lnSpc>
              <a:spcAft>
                <a:spcPct val="35000"/>
              </a:spcAft>
              <a:buFont typeface="Wingdings" panose="05000000000000000000" pitchFamily="2" charset="2"/>
              <a:buChar char="§"/>
            </a:pPr>
            <a:endParaRPr lang="en-US" sz="3600" kern="1200" dirty="0" smtClean="0">
              <a:solidFill>
                <a:srgbClr val="F8F6E4"/>
              </a:solidFill>
            </a:endParaRPr>
          </a:p>
        </p:txBody>
      </p:sp>
      <p:sp>
        <p:nvSpPr>
          <p:cNvPr id="75" name="Rounded Rectangle 74"/>
          <p:cNvSpPr/>
          <p:nvPr/>
        </p:nvSpPr>
        <p:spPr>
          <a:xfrm>
            <a:off x="20819018" y="11683862"/>
            <a:ext cx="15025734" cy="11792754"/>
          </a:xfrm>
          <a:prstGeom prst="roundRect">
            <a:avLst/>
          </a:prstGeom>
          <a:solidFill>
            <a:srgbClr val="004F8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6" name="Rounded Rectangle 4"/>
          <p:cNvSpPr txBox="1"/>
          <p:nvPr/>
        </p:nvSpPr>
        <p:spPr>
          <a:xfrm>
            <a:off x="21460254" y="11958225"/>
            <a:ext cx="14275067" cy="1151839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t" anchorCtr="0">
            <a:noAutofit/>
          </a:bodyPr>
          <a:lstStyle/>
          <a:p>
            <a:pPr lvl="0" algn="ctr" defTabSz="1600200">
              <a:lnSpc>
                <a:spcPct val="90000"/>
              </a:lnSpc>
              <a:spcAft>
                <a:spcPct val="35000"/>
              </a:spcAft>
            </a:pPr>
            <a:r>
              <a:rPr lang="en-US" sz="4400" b="1" dirty="0">
                <a:solidFill>
                  <a:srgbClr val="F8F6E4"/>
                </a:solidFill>
              </a:rPr>
              <a:t>PROGRAMMATIC </a:t>
            </a:r>
            <a:r>
              <a:rPr lang="en-US" sz="4400" b="1" dirty="0" smtClean="0">
                <a:solidFill>
                  <a:srgbClr val="F8F6E4"/>
                </a:solidFill>
              </a:rPr>
              <a:t>FACTORS</a:t>
            </a:r>
          </a:p>
          <a:p>
            <a:pPr lvl="0" defTabSz="1600200">
              <a:lnSpc>
                <a:spcPct val="90000"/>
              </a:lnSpc>
              <a:spcAft>
                <a:spcPct val="35000"/>
              </a:spcAft>
            </a:pPr>
            <a:endParaRPr lang="en-US" sz="1500" b="1" dirty="0" smtClean="0">
              <a:solidFill>
                <a:srgbClr val="F8F6E4"/>
              </a:solidFill>
            </a:endParaRPr>
          </a:p>
          <a:p>
            <a:pPr lvl="0" defTabSz="1600200">
              <a:lnSpc>
                <a:spcPct val="90000"/>
              </a:lnSpc>
              <a:spcAft>
                <a:spcPct val="35000"/>
              </a:spcAft>
            </a:pPr>
            <a:r>
              <a:rPr lang="en-US" sz="4400" b="1" dirty="0" smtClean="0">
                <a:solidFill>
                  <a:srgbClr val="F8F6E4"/>
                </a:solidFill>
              </a:rPr>
              <a:t>FACILITATORS</a:t>
            </a:r>
            <a:endParaRPr lang="en-US" sz="4400" b="1" dirty="0">
              <a:solidFill>
                <a:srgbClr val="F8F6E4"/>
              </a:solidFill>
            </a:endParaRPr>
          </a:p>
          <a:p>
            <a:pPr marL="571500" lvl="0" indent="-571500" defTabSz="1600200">
              <a:lnSpc>
                <a:spcPct val="90000"/>
              </a:lnSpc>
              <a:spcAft>
                <a:spcPct val="35000"/>
              </a:spcAft>
              <a:buFont typeface="Wingdings" panose="05000000000000000000" pitchFamily="2" charset="2"/>
              <a:buChar char="§"/>
            </a:pPr>
            <a:r>
              <a:rPr lang="en-US" sz="3600" dirty="0" smtClean="0">
                <a:solidFill>
                  <a:srgbClr val="F8F6E4"/>
                </a:solidFill>
              </a:rPr>
              <a:t>Trusting relationship with project staff</a:t>
            </a:r>
            <a:r>
              <a:rPr lang="en-US" sz="3600" dirty="0">
                <a:solidFill>
                  <a:srgbClr val="F8F6E4"/>
                </a:solidFill>
              </a:rPr>
              <a:t>, </a:t>
            </a:r>
            <a:r>
              <a:rPr lang="en-US" sz="3600" dirty="0" smtClean="0">
                <a:solidFill>
                  <a:srgbClr val="F8F6E4"/>
                </a:solidFill>
              </a:rPr>
              <a:t>ongoing </a:t>
            </a:r>
            <a:r>
              <a:rPr lang="en-US" sz="3600" dirty="0">
                <a:solidFill>
                  <a:srgbClr val="F8F6E4"/>
                </a:solidFill>
              </a:rPr>
              <a:t>communication, timeliness of services </a:t>
            </a:r>
            <a:endParaRPr lang="en-US" sz="3600" dirty="0" smtClean="0">
              <a:solidFill>
                <a:srgbClr val="F8F6E4"/>
              </a:solidFill>
            </a:endParaRPr>
          </a:p>
          <a:p>
            <a:pPr marL="571500" lvl="0" indent="-571500" defTabSz="1600200">
              <a:lnSpc>
                <a:spcPct val="90000"/>
              </a:lnSpc>
              <a:spcAft>
                <a:spcPct val="35000"/>
              </a:spcAft>
              <a:buFont typeface="Wingdings" panose="05000000000000000000" pitchFamily="2" charset="2"/>
              <a:buChar char="§"/>
            </a:pPr>
            <a:r>
              <a:rPr lang="en-US" sz="3600" dirty="0" smtClean="0">
                <a:solidFill>
                  <a:srgbClr val="F8F6E4"/>
                </a:solidFill>
              </a:rPr>
              <a:t>Assistive </a:t>
            </a:r>
            <a:r>
              <a:rPr lang="en-US" sz="3600" dirty="0">
                <a:solidFill>
                  <a:srgbClr val="F8F6E4"/>
                </a:solidFill>
              </a:rPr>
              <a:t>technology recommendations and modifications </a:t>
            </a:r>
            <a:r>
              <a:rPr lang="en-US" sz="3600" dirty="0" smtClean="0">
                <a:solidFill>
                  <a:srgbClr val="F8F6E4"/>
                </a:solidFill>
              </a:rPr>
              <a:t>(</a:t>
            </a:r>
            <a:r>
              <a:rPr lang="en-US" sz="3600" dirty="0">
                <a:solidFill>
                  <a:srgbClr val="F8F6E4"/>
                </a:solidFill>
              </a:rPr>
              <a:t>in-house or referrals</a:t>
            </a:r>
            <a:r>
              <a:rPr lang="en-US" sz="3600" dirty="0" smtClean="0">
                <a:solidFill>
                  <a:srgbClr val="F8F6E4"/>
                </a:solidFill>
              </a:rPr>
              <a:t>)</a:t>
            </a:r>
          </a:p>
          <a:p>
            <a:pPr marL="571500" lvl="0" indent="-571500" defTabSz="1600200">
              <a:lnSpc>
                <a:spcPct val="90000"/>
              </a:lnSpc>
              <a:spcAft>
                <a:spcPct val="35000"/>
              </a:spcAft>
              <a:buFont typeface="Wingdings" panose="05000000000000000000" pitchFamily="2" charset="2"/>
              <a:buChar char="§"/>
            </a:pPr>
            <a:r>
              <a:rPr lang="en-US" sz="3600" dirty="0">
                <a:solidFill>
                  <a:srgbClr val="F8F6E4"/>
                </a:solidFill>
              </a:rPr>
              <a:t>Funding for Equipment, </a:t>
            </a:r>
            <a:r>
              <a:rPr lang="en-US" sz="3600" dirty="0" smtClean="0">
                <a:solidFill>
                  <a:srgbClr val="F8F6E4"/>
                </a:solidFill>
              </a:rPr>
              <a:t>modifications</a:t>
            </a:r>
          </a:p>
          <a:p>
            <a:pPr marL="571500" indent="-571500" defTabSz="1600200">
              <a:lnSpc>
                <a:spcPct val="90000"/>
              </a:lnSpc>
              <a:spcAft>
                <a:spcPct val="35000"/>
              </a:spcAft>
              <a:buFont typeface="Wingdings" panose="05000000000000000000" pitchFamily="2" charset="2"/>
              <a:buChar char="§"/>
            </a:pPr>
            <a:r>
              <a:rPr lang="en-US" sz="3600" dirty="0" smtClean="0">
                <a:solidFill>
                  <a:srgbClr val="F8F6E4"/>
                </a:solidFill>
              </a:rPr>
              <a:t>Comprehensive </a:t>
            </a:r>
            <a:r>
              <a:rPr lang="en-US" sz="3600" dirty="0">
                <a:solidFill>
                  <a:srgbClr val="F8F6E4"/>
                </a:solidFill>
              </a:rPr>
              <a:t>farm assessments and recommendations</a:t>
            </a:r>
          </a:p>
          <a:p>
            <a:pPr lvl="0" defTabSz="1600200">
              <a:lnSpc>
                <a:spcPct val="90000"/>
              </a:lnSpc>
              <a:spcAft>
                <a:spcPct val="35000"/>
              </a:spcAft>
            </a:pPr>
            <a:endParaRPr lang="en-US" sz="1500" b="1" dirty="0">
              <a:solidFill>
                <a:srgbClr val="F8F6E4"/>
              </a:solidFill>
            </a:endParaRPr>
          </a:p>
          <a:p>
            <a:pPr lvl="0" defTabSz="1600200">
              <a:lnSpc>
                <a:spcPct val="90000"/>
              </a:lnSpc>
              <a:spcAft>
                <a:spcPct val="35000"/>
              </a:spcAft>
            </a:pPr>
            <a:r>
              <a:rPr lang="en-US" sz="4400" b="1" dirty="0" smtClean="0">
                <a:solidFill>
                  <a:srgbClr val="F8F6E4"/>
                </a:solidFill>
              </a:rPr>
              <a:t>BARRIERS</a:t>
            </a:r>
          </a:p>
          <a:p>
            <a:pPr marL="571500" indent="-571500" defTabSz="1600200">
              <a:lnSpc>
                <a:spcPct val="90000"/>
              </a:lnSpc>
              <a:spcAft>
                <a:spcPct val="35000"/>
              </a:spcAft>
              <a:buFont typeface="Wingdings" panose="05000000000000000000" pitchFamily="2" charset="2"/>
              <a:buChar char="§"/>
            </a:pPr>
            <a:r>
              <a:rPr lang="en-US" sz="3600" dirty="0">
                <a:solidFill>
                  <a:srgbClr val="F8F6E4"/>
                </a:solidFill>
              </a:rPr>
              <a:t>Communication gaps between project staff and </a:t>
            </a:r>
            <a:r>
              <a:rPr lang="en-US" sz="3600" dirty="0" smtClean="0">
                <a:solidFill>
                  <a:srgbClr val="F8F6E4"/>
                </a:solidFill>
              </a:rPr>
              <a:t>clients</a:t>
            </a:r>
          </a:p>
          <a:p>
            <a:pPr marL="571500" indent="-571500" defTabSz="1600200">
              <a:lnSpc>
                <a:spcPct val="90000"/>
              </a:lnSpc>
              <a:spcAft>
                <a:spcPct val="35000"/>
              </a:spcAft>
              <a:buFont typeface="Wingdings" panose="05000000000000000000" pitchFamily="2" charset="2"/>
              <a:buChar char="§"/>
            </a:pPr>
            <a:r>
              <a:rPr lang="en-US" sz="3600" dirty="0" smtClean="0">
                <a:solidFill>
                  <a:srgbClr val="F8F6E4"/>
                </a:solidFill>
              </a:rPr>
              <a:t>Limited </a:t>
            </a:r>
            <a:r>
              <a:rPr lang="en-US" sz="3600" dirty="0">
                <a:solidFill>
                  <a:srgbClr val="F8F6E4"/>
                </a:solidFill>
              </a:rPr>
              <a:t>Farm Knowledge of VR Counselors </a:t>
            </a:r>
          </a:p>
          <a:p>
            <a:pPr marL="571500" indent="-571500" defTabSz="1600200">
              <a:lnSpc>
                <a:spcPct val="90000"/>
              </a:lnSpc>
              <a:spcAft>
                <a:spcPct val="35000"/>
              </a:spcAft>
              <a:buFont typeface="Wingdings" panose="05000000000000000000" pitchFamily="2" charset="2"/>
              <a:buChar char="§"/>
            </a:pPr>
            <a:r>
              <a:rPr lang="en-US" sz="3600" dirty="0" smtClean="0">
                <a:solidFill>
                  <a:srgbClr val="F8F6E4"/>
                </a:solidFill>
              </a:rPr>
              <a:t>Lack </a:t>
            </a:r>
            <a:r>
              <a:rPr lang="en-US" sz="3600" dirty="0">
                <a:solidFill>
                  <a:srgbClr val="F8F6E4"/>
                </a:solidFill>
              </a:rPr>
              <a:t>of Specialized Expertise in Sensory Impairment (vision) </a:t>
            </a:r>
            <a:endParaRPr lang="en-US" sz="3600" dirty="0" smtClean="0">
              <a:solidFill>
                <a:srgbClr val="F8F6E4"/>
              </a:solidFill>
            </a:endParaRPr>
          </a:p>
          <a:p>
            <a:pPr marL="571500" indent="-571500" defTabSz="1600200">
              <a:lnSpc>
                <a:spcPct val="90000"/>
              </a:lnSpc>
              <a:spcAft>
                <a:spcPct val="35000"/>
              </a:spcAft>
              <a:buFont typeface="Wingdings" panose="05000000000000000000" pitchFamily="2" charset="2"/>
              <a:buChar char="§"/>
            </a:pPr>
            <a:r>
              <a:rPr lang="en-US" sz="3600" dirty="0" smtClean="0">
                <a:solidFill>
                  <a:srgbClr val="F8F6E4"/>
                </a:solidFill>
              </a:rPr>
              <a:t>Excessive </a:t>
            </a:r>
            <a:r>
              <a:rPr lang="en-US" sz="3600" dirty="0">
                <a:solidFill>
                  <a:srgbClr val="F8F6E4"/>
                </a:solidFill>
              </a:rPr>
              <a:t>paperwork for VR eligibility </a:t>
            </a:r>
            <a:endParaRPr lang="en-US" sz="3600" dirty="0" smtClean="0">
              <a:solidFill>
                <a:srgbClr val="F8F6E4"/>
              </a:solidFill>
            </a:endParaRPr>
          </a:p>
          <a:p>
            <a:pPr marL="571500" indent="-571500" defTabSz="1600200">
              <a:lnSpc>
                <a:spcPct val="90000"/>
              </a:lnSpc>
              <a:spcAft>
                <a:spcPct val="35000"/>
              </a:spcAft>
              <a:buFont typeface="Wingdings" panose="05000000000000000000" pitchFamily="2" charset="2"/>
              <a:buChar char="§"/>
            </a:pPr>
            <a:r>
              <a:rPr lang="en-US" sz="3600" dirty="0">
                <a:solidFill>
                  <a:srgbClr val="F8F6E4"/>
                </a:solidFill>
              </a:rPr>
              <a:t>Delay in vocational rehabilitation services </a:t>
            </a:r>
            <a:endParaRPr lang="en-US" sz="3600" dirty="0" smtClean="0">
              <a:solidFill>
                <a:srgbClr val="F8F6E4"/>
              </a:solidFill>
            </a:endParaRPr>
          </a:p>
          <a:p>
            <a:pPr marL="571500" indent="-571500" defTabSz="1600200">
              <a:lnSpc>
                <a:spcPct val="90000"/>
              </a:lnSpc>
              <a:spcAft>
                <a:spcPct val="35000"/>
              </a:spcAft>
              <a:buFont typeface="Wingdings" panose="05000000000000000000" pitchFamily="2" charset="2"/>
              <a:buChar char="§"/>
            </a:pPr>
            <a:r>
              <a:rPr lang="en-US" sz="3600" dirty="0">
                <a:solidFill>
                  <a:srgbClr val="F8F6E4"/>
                </a:solidFill>
              </a:rPr>
              <a:t>VR ineligibility </a:t>
            </a:r>
          </a:p>
          <a:p>
            <a:pPr marL="571500" indent="-571500" defTabSz="1600200">
              <a:lnSpc>
                <a:spcPct val="90000"/>
              </a:lnSpc>
              <a:spcAft>
                <a:spcPct val="35000"/>
              </a:spcAft>
              <a:buFont typeface="Arial" panose="020B0604020202020204" pitchFamily="34" charset="0"/>
              <a:buChar char="•"/>
            </a:pPr>
            <a:endParaRPr lang="en-US" sz="3600" dirty="0">
              <a:solidFill>
                <a:srgbClr val="F8F6E4"/>
              </a:solidFill>
            </a:endParaRPr>
          </a:p>
          <a:p>
            <a:pPr marL="571500" indent="-571500" defTabSz="1600200">
              <a:lnSpc>
                <a:spcPct val="90000"/>
              </a:lnSpc>
              <a:spcAft>
                <a:spcPct val="35000"/>
              </a:spcAft>
              <a:buFont typeface="Arial" panose="020B0604020202020204" pitchFamily="34" charset="0"/>
              <a:buChar char="•"/>
            </a:pPr>
            <a:endParaRPr lang="en-US" sz="3600" dirty="0">
              <a:solidFill>
                <a:srgbClr val="F8F6E4"/>
              </a:solidFill>
            </a:endParaRPr>
          </a:p>
          <a:p>
            <a:pPr lvl="0" defTabSz="1600200">
              <a:lnSpc>
                <a:spcPct val="90000"/>
              </a:lnSpc>
              <a:spcAft>
                <a:spcPct val="35000"/>
              </a:spcAft>
            </a:pPr>
            <a:endParaRPr lang="en-US" sz="4400" b="1" dirty="0" smtClean="0">
              <a:solidFill>
                <a:srgbClr val="F8F6E4"/>
              </a:solidFill>
            </a:endParaRPr>
          </a:p>
          <a:p>
            <a:pPr lvl="0" defTabSz="1600200">
              <a:lnSpc>
                <a:spcPct val="90000"/>
              </a:lnSpc>
              <a:spcAft>
                <a:spcPct val="35000"/>
              </a:spcAft>
            </a:pPr>
            <a:endParaRPr lang="en-US" sz="4400" b="1" dirty="0">
              <a:solidFill>
                <a:srgbClr val="F8F6E4"/>
              </a:solidFill>
            </a:endParaRPr>
          </a:p>
        </p:txBody>
      </p:sp>
      <p:sp>
        <p:nvSpPr>
          <p:cNvPr id="11" name="Rounded Rectangular Callout 10"/>
          <p:cNvSpPr/>
          <p:nvPr/>
        </p:nvSpPr>
        <p:spPr bwMode="auto">
          <a:xfrm>
            <a:off x="36685378" y="24567398"/>
            <a:ext cx="6609988" cy="7811524"/>
          </a:xfrm>
          <a:prstGeom prst="wedgeRoundRectCallout">
            <a:avLst>
              <a:gd name="adj1" fmla="val -57374"/>
              <a:gd name="adj2" fmla="val 1225"/>
              <a:gd name="adj3" fmla="val 16667"/>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3200" i="1" dirty="0">
                <a:latin typeface="Arial" panose="020B0604020202020204" pitchFamily="34" charset="0"/>
              </a:rPr>
              <a:t>“…they helped me with fixing a tractor so it was easier to get into...they just extended the handle down on the one tractor so it was easier to reach, to get a hold of that to get up, and added one more step, I believe it was, to easier to get up into the tractor… they put a step on the skid steer bucket so you could step up onto that to get into the skid steer a lot easier</a:t>
            </a:r>
            <a:r>
              <a:rPr lang="en-US" sz="3200" dirty="0">
                <a:latin typeface="Arial" panose="020B0604020202020204" pitchFamily="34" charset="0"/>
              </a:rPr>
              <a:t>.”</a:t>
            </a:r>
          </a:p>
          <a:p>
            <a:endParaRPr lang="en-US" sz="3200" dirty="0">
              <a:latin typeface="Arial" panose="020B0604020202020204" pitchFamily="34" charset="0"/>
            </a:endParaRPr>
          </a:p>
          <a:p>
            <a:r>
              <a:rPr lang="en-US" sz="3200" dirty="0">
                <a:latin typeface="Arial" panose="020B0604020202020204" pitchFamily="34" charset="0"/>
              </a:rPr>
              <a:t>53-year old female with arthritis</a:t>
            </a:r>
            <a:endParaRPr kumimoji="0" lang="en-US" sz="3200" b="0" i="0" u="none" strike="noStrike" cap="none" normalizeH="0" baseline="0" dirty="0" smtClean="0">
              <a:ln>
                <a:noFill/>
              </a:ln>
              <a:solidFill>
                <a:schemeClr val="tx1"/>
              </a:solidFill>
              <a:effectLst/>
              <a:latin typeface="Arial" charset="0"/>
            </a:endParaRPr>
          </a:p>
        </p:txBody>
      </p:sp>
      <p:sp>
        <p:nvSpPr>
          <p:cNvPr id="23" name="Oval Callout 22"/>
          <p:cNvSpPr/>
          <p:nvPr/>
        </p:nvSpPr>
        <p:spPr bwMode="auto">
          <a:xfrm>
            <a:off x="13172428" y="18449571"/>
            <a:ext cx="6971737" cy="13586183"/>
          </a:xfrm>
          <a:prstGeom prst="wedgeEllipseCallout">
            <a:avLst>
              <a:gd name="adj1" fmla="val 53479"/>
              <a:gd name="adj2" fmla="val -43850"/>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70338"/>
            <a:r>
              <a:rPr lang="en-US" sz="2800" i="1" dirty="0">
                <a:latin typeface="Arial" charset="0"/>
              </a:rPr>
              <a:t>“…I was pretty impressed, really… we went over things that would help me on the farm…we talked at least once a week, maybe more often than that, talking about what we were going to get done, or what was the next step. They (</a:t>
            </a:r>
            <a:r>
              <a:rPr lang="en-US" sz="2800" i="1" dirty="0" err="1">
                <a:latin typeface="Arial" charset="0"/>
              </a:rPr>
              <a:t>Agrability</a:t>
            </a:r>
            <a:r>
              <a:rPr lang="en-US" sz="2800" i="1" dirty="0">
                <a:latin typeface="Arial" charset="0"/>
              </a:rPr>
              <a:t> staff) were wonderful for helping me there…when my disease kept getting worse, they just kept coming out and we'd go over things again and figure out what we needed. They were awesome to work with… still talk to them, from time to time, you know - they'll call me and see how I'm doing..”</a:t>
            </a:r>
          </a:p>
          <a:p>
            <a:pPr defTabSz="3970338"/>
            <a:endParaRPr lang="en-US" sz="2800" dirty="0">
              <a:latin typeface="Arial" charset="0"/>
            </a:endParaRPr>
          </a:p>
          <a:p>
            <a:pPr defTabSz="3970338"/>
            <a:r>
              <a:rPr lang="en-US" sz="2800" dirty="0">
                <a:latin typeface="Arial" charset="0"/>
              </a:rPr>
              <a:t>A 41-year-old male client with Multiple Sclerosis</a:t>
            </a:r>
          </a:p>
          <a:p>
            <a:endParaRPr lang="en-US" sz="2800" dirty="0"/>
          </a:p>
        </p:txBody>
      </p:sp>
      <p:sp>
        <p:nvSpPr>
          <p:cNvPr id="4" name="Rounded Rectangular Callout 3"/>
          <p:cNvSpPr/>
          <p:nvPr/>
        </p:nvSpPr>
        <p:spPr bwMode="auto">
          <a:xfrm>
            <a:off x="13861078" y="7646182"/>
            <a:ext cx="6283087" cy="10032218"/>
          </a:xfrm>
          <a:prstGeom prst="wedgeRoundRectCallout">
            <a:avLst>
              <a:gd name="adj1" fmla="val 50995"/>
              <a:gd name="adj2" fmla="val 55745"/>
              <a:gd name="adj3" fmla="val 16667"/>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3200" i="1" dirty="0">
                <a:latin typeface="Arial" panose="020B0604020202020204" pitchFamily="34" charset="0"/>
              </a:rPr>
              <a:t>“...getting a four-wheeler, </a:t>
            </a:r>
            <a:r>
              <a:rPr lang="en-US" sz="3200" i="1" dirty="0" smtClean="0">
                <a:latin typeface="Arial" panose="020B0604020202020204" pitchFamily="34" charset="0"/>
              </a:rPr>
              <a:t>..made </a:t>
            </a:r>
            <a:r>
              <a:rPr lang="en-US" sz="3200" i="1" dirty="0">
                <a:latin typeface="Arial" panose="020B0604020202020204" pitchFamily="34" charset="0"/>
              </a:rPr>
              <a:t>life a whole lot simpler. </a:t>
            </a:r>
            <a:r>
              <a:rPr lang="en-US" sz="3200" i="1" dirty="0" err="1">
                <a:latin typeface="Arial" panose="020B0604020202020204" pitchFamily="34" charset="0"/>
              </a:rPr>
              <a:t>'Cause</a:t>
            </a:r>
            <a:r>
              <a:rPr lang="en-US" sz="3200" i="1" dirty="0">
                <a:latin typeface="Arial" panose="020B0604020202020204" pitchFamily="34" charset="0"/>
              </a:rPr>
              <a:t> when it got too wet or anything to use the wagon or carry the stuff around I had to use a pickup to go from pen to pen. And then I was having to get out every pen or had to carry the buckets over to the pens individually… getting at four-wheeler, it made life a whole lot simpler…. I could put my buckets in the back, have it and go around and feed without having much walking to do”</a:t>
            </a:r>
          </a:p>
          <a:p>
            <a:r>
              <a:rPr lang="en-US" sz="3200" dirty="0">
                <a:latin typeface="Arial" panose="020B0604020202020204" pitchFamily="34" charset="0"/>
              </a:rPr>
              <a:t> 				</a:t>
            </a:r>
            <a:endParaRPr lang="en-US" sz="3200" dirty="0" smtClean="0">
              <a:latin typeface="Arial" panose="020B0604020202020204" pitchFamily="34" charset="0"/>
            </a:endParaRPr>
          </a:p>
          <a:p>
            <a:r>
              <a:rPr lang="en-US" sz="3200" dirty="0" smtClean="0">
                <a:latin typeface="Arial" panose="020B0604020202020204" pitchFamily="34" charset="0"/>
              </a:rPr>
              <a:t>-</a:t>
            </a:r>
            <a:r>
              <a:rPr lang="en-US" sz="3200" dirty="0">
                <a:latin typeface="Arial" panose="020B0604020202020204" pitchFamily="34" charset="0"/>
              </a:rPr>
              <a:t>57-year-old male with leg amputation above the knee</a:t>
            </a:r>
          </a:p>
        </p:txBody>
      </p:sp>
      <p:pic>
        <p:nvPicPr>
          <p:cNvPr id="44" name="Picture 2" descr="https://brand.uga.edu/uploads/files/GEORGIA-FS-F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495" y="2262902"/>
            <a:ext cx="5770583" cy="189071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57203" y="69281"/>
            <a:ext cx="5770357" cy="5770357"/>
          </a:xfrm>
          <a:prstGeom prst="rect">
            <a:avLst/>
          </a:prstGeom>
        </p:spPr>
      </p:pic>
      <p:sp>
        <p:nvSpPr>
          <p:cNvPr id="26" name="Rectangular Callout 25"/>
          <p:cNvSpPr/>
          <p:nvPr/>
        </p:nvSpPr>
        <p:spPr bwMode="auto">
          <a:xfrm>
            <a:off x="20691622" y="7320931"/>
            <a:ext cx="22086193" cy="2959651"/>
          </a:xfrm>
          <a:prstGeom prst="wedgeRectCallout">
            <a:avLst>
              <a:gd name="adj1" fmla="val -43601"/>
              <a:gd name="adj2" fmla="val 82644"/>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square" lIns="69059" tIns="34530" rIns="69059" bIns="34530" numCol="1" rtlCol="0" anchor="t" anchorCtr="0" compatLnSpc="1">
            <a:prstTxWarp prst="textNoShape">
              <a:avLst/>
            </a:prstTxWarp>
          </a:bodyPr>
          <a:lstStyle/>
          <a:p>
            <a:endParaRPr lang="en-US" sz="3200" i="1" dirty="0" smtClean="0">
              <a:latin typeface="Arial" panose="020B0604020202020204" pitchFamily="34" charset="0"/>
            </a:endParaRPr>
          </a:p>
          <a:p>
            <a:r>
              <a:rPr lang="en-US" sz="3200" i="1" dirty="0" smtClean="0">
                <a:latin typeface="Arial" panose="020B0604020202020204" pitchFamily="34" charset="0"/>
              </a:rPr>
              <a:t>“…</a:t>
            </a:r>
            <a:r>
              <a:rPr lang="en-US" sz="3200" i="1" dirty="0">
                <a:latin typeface="Arial" panose="020B0604020202020204" pitchFamily="34" charset="0"/>
              </a:rPr>
              <a:t>I made a lot of changes. First of all, some of the vehicles that we were using were high and required heavy physical exertion and sometimes bending and twisting in ways that weren't safe for my body. So we had made changes to those vehicles. I'm not lifting, bending, pulling in the ways that were damaging to my body and to my joints.” </a:t>
            </a:r>
          </a:p>
          <a:p>
            <a:endParaRPr lang="en-US" sz="3200" i="1" dirty="0">
              <a:latin typeface="Arial" panose="020B0604020202020204" pitchFamily="34" charset="0"/>
            </a:endParaRPr>
          </a:p>
          <a:p>
            <a:r>
              <a:rPr lang="en-US" sz="3200" dirty="0">
                <a:latin typeface="Arial" panose="020B0604020202020204" pitchFamily="34" charset="0"/>
              </a:rPr>
              <a:t>                                                          </a:t>
            </a:r>
            <a:r>
              <a:rPr lang="en-US" sz="3200" dirty="0" smtClean="0">
                <a:latin typeface="Arial" panose="020B0604020202020204" pitchFamily="34" charset="0"/>
              </a:rPr>
              <a:t>									 </a:t>
            </a:r>
            <a:r>
              <a:rPr lang="en-US" sz="3200" dirty="0">
                <a:latin typeface="Arial" panose="020B0604020202020204" pitchFamily="34" charset="0"/>
              </a:rPr>
              <a:t>40-year-old female with arthritis</a:t>
            </a:r>
          </a:p>
          <a:p>
            <a:endParaRPr lang="en-US" sz="3020" dirty="0"/>
          </a:p>
        </p:txBody>
      </p:sp>
      <p:sp>
        <p:nvSpPr>
          <p:cNvPr id="27" name="Rounded Rectangular Callout 26"/>
          <p:cNvSpPr/>
          <p:nvPr/>
        </p:nvSpPr>
        <p:spPr bwMode="auto">
          <a:xfrm>
            <a:off x="36590230" y="15426019"/>
            <a:ext cx="6187586" cy="8570202"/>
          </a:xfrm>
          <a:prstGeom prst="wedgeRoundRectCallout">
            <a:avLst>
              <a:gd name="adj1" fmla="val -68793"/>
              <a:gd name="adj2" fmla="val 45425"/>
              <a:gd name="adj3" fmla="val 16667"/>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3200" i="1" dirty="0">
                <a:latin typeface="Arial" panose="020B0604020202020204" pitchFamily="34" charset="0"/>
              </a:rPr>
              <a:t>“...Case worker... that don't know nothing about farm work and it makes it difficult. They have no idea how a farm runs… I wanted to get me a four-wheeler so I could make my life easier and I told her that I was pushing cows and she thought that I was hitting cows with that four-wheeler and pushing them with the four-wheeler...”</a:t>
            </a:r>
          </a:p>
          <a:p>
            <a:endParaRPr lang="en-US" sz="3200" dirty="0">
              <a:latin typeface="Arial" panose="020B0604020202020204" pitchFamily="34" charset="0"/>
            </a:endParaRPr>
          </a:p>
          <a:p>
            <a:r>
              <a:rPr lang="en-US" sz="3200" dirty="0" smtClean="0">
                <a:latin typeface="Arial" panose="020B0604020202020204" pitchFamily="34" charset="0"/>
              </a:rPr>
              <a:t>-</a:t>
            </a:r>
            <a:r>
              <a:rPr lang="en-US" sz="3200" dirty="0">
                <a:latin typeface="Arial" panose="020B0604020202020204" pitchFamily="34" charset="0"/>
              </a:rPr>
              <a:t>57-year-old male 	client with leg 	amputation above the 	knee</a:t>
            </a:r>
          </a:p>
          <a:p>
            <a:endParaRPr lang="en-US" sz="3200"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57203" y="17624001"/>
            <a:ext cx="10360317" cy="7844501"/>
          </a:xfrm>
          <a:prstGeom prst="rect">
            <a:avLst/>
          </a:prstGeom>
        </p:spPr>
      </p:pic>
    </p:spTree>
    <p:extLst>
      <p:ext uri="{BB962C8B-B14F-4D97-AF65-F5344CB8AC3E}">
        <p14:creationId xmlns:p14="http://schemas.microsoft.com/office/powerpoint/2010/main" val="1538060472"/>
      </p:ext>
    </p:extLst>
  </p:cSld>
  <p:clrMapOvr>
    <a:masterClrMapping/>
  </p:clrMapOvr>
  <mc:AlternateContent xmlns:mc="http://schemas.openxmlformats.org/markup-compatibility/2006">
    <mc:Choice xmlns:p14="http://schemas.microsoft.com/office/powerpoint/2010/main" Requires="p14">
      <p:transition p14:dur="10">
        <p:sndAc>
          <p:endSnd/>
        </p:sndAc>
      </p:transition>
    </mc:Choice>
    <mc:Fallback>
      <p:transition>
        <p:sndAc>
          <p:endSnd/>
        </p:sndAc>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970338" rtl="0" eaLnBrk="1" fontAlgn="base" latinLnBrk="0" hangingPunct="1">
          <a:lnSpc>
            <a:spcPct val="100000"/>
          </a:lnSpc>
          <a:spcBef>
            <a:spcPct val="0"/>
          </a:spcBef>
          <a:spcAft>
            <a:spcPct val="0"/>
          </a:spcAft>
          <a:buClrTx/>
          <a:buSzTx/>
          <a:buFontTx/>
          <a:buNone/>
          <a:tabLst/>
          <a:defRPr kumimoji="0" lang="en-US" sz="7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970338" rtl="0" eaLnBrk="1" fontAlgn="base" latinLnBrk="0" hangingPunct="1">
          <a:lnSpc>
            <a:spcPct val="100000"/>
          </a:lnSpc>
          <a:spcBef>
            <a:spcPct val="0"/>
          </a:spcBef>
          <a:spcAft>
            <a:spcPct val="0"/>
          </a:spcAft>
          <a:buClrTx/>
          <a:buSzTx/>
          <a:buFontTx/>
          <a:buNone/>
          <a:tabLst/>
          <a:defRPr kumimoji="0" lang="en-US" sz="7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1066337</TotalTime>
  <Words>773</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Default Design</vt:lpstr>
      <vt:lpstr>PowerPoint Presentation</vt:lpstr>
    </vt:vector>
  </TitlesOfParts>
  <Company>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Ferster</dc:creator>
  <cp:lastModifiedBy>Rish Par</cp:lastModifiedBy>
  <cp:revision>615</cp:revision>
  <cp:lastPrinted>2018-11-07T22:49:22Z</cp:lastPrinted>
  <dcterms:created xsi:type="dcterms:W3CDTF">2004-03-23T21:25:58Z</dcterms:created>
  <dcterms:modified xsi:type="dcterms:W3CDTF">2020-10-25T21:43:36Z</dcterms:modified>
</cp:coreProperties>
</file>