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94" r:id="rId3"/>
    <p:sldId id="261" r:id="rId4"/>
    <p:sldId id="263" r:id="rId5"/>
    <p:sldId id="265" r:id="rId6"/>
    <p:sldId id="29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5" r:id="rId19"/>
    <p:sldId id="281" r:id="rId20"/>
    <p:sldId id="282" r:id="rId21"/>
    <p:sldId id="283" r:id="rId22"/>
    <p:sldId id="296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62D"/>
    <a:srgbClr val="006845"/>
    <a:srgbClr val="004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55" autoAdjust="0"/>
  </p:normalViewPr>
  <p:slideViewPr>
    <p:cSldViewPr snapToGrid="0" snapToObjects="1">
      <p:cViewPr varScale="1">
        <p:scale>
          <a:sx n="74" d="100"/>
          <a:sy n="74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307F0-1635-458F-AB51-DD70593CCECE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4E8BE-0D5F-4959-A652-2B08BC041300}">
      <dgm:prSet phldrT="[Text]" custT="1"/>
      <dgm:spPr>
        <a:xfrm>
          <a:off x="0" y="0"/>
          <a:ext cx="1743177" cy="6886575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anchor="t" anchorCtr="0"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Input</a:t>
          </a:r>
        </a:p>
      </dgm:t>
    </dgm:pt>
    <dgm:pt modelId="{3721ED0C-7C40-42AF-ABFC-5674AE3C8A52}" type="parTrans" cxnId="{23BB9339-BC3D-43C6-B3EE-BABEB065AE51}">
      <dgm:prSet/>
      <dgm:spPr/>
      <dgm:t>
        <a:bodyPr/>
        <a:lstStyle/>
        <a:p>
          <a:endParaRPr lang="en-US"/>
        </a:p>
      </dgm:t>
    </dgm:pt>
    <dgm:pt modelId="{6ED3BF5D-718B-46D4-B9CD-4198B9D9FBDA}" type="sibTrans" cxnId="{23BB9339-BC3D-43C6-B3EE-BABEB065AE51}">
      <dgm:prSet/>
      <dgm:spPr/>
      <dgm:t>
        <a:bodyPr/>
        <a:lstStyle/>
        <a:p>
          <a:endParaRPr lang="en-US"/>
        </a:p>
      </dgm:t>
    </dgm:pt>
    <dgm:pt modelId="{38561317-843E-4AD6-98B1-6056FD59F72E}">
      <dgm:prSet phldrT="[Text]" custT="1"/>
      <dgm:spPr>
        <a:xfrm>
          <a:off x="179285" y="630810"/>
          <a:ext cx="1394541" cy="796680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</a:t>
          </a:r>
        </a:p>
      </dgm:t>
    </dgm:pt>
    <dgm:pt modelId="{292B6787-8BA0-4AF5-B151-1BA91B90F308}" type="parTrans" cxnId="{1DE01042-6BC9-4C6A-A602-6C75564C0D67}">
      <dgm:prSet/>
      <dgm:spPr/>
      <dgm:t>
        <a:bodyPr/>
        <a:lstStyle/>
        <a:p>
          <a:endParaRPr lang="en-US"/>
        </a:p>
      </dgm:t>
    </dgm:pt>
    <dgm:pt modelId="{62A4208E-DEB3-4519-9914-F83480BECCE7}" type="sibTrans" cxnId="{1DE01042-6BC9-4C6A-A602-6C75564C0D67}">
      <dgm:prSet/>
      <dgm:spPr/>
      <dgm:t>
        <a:bodyPr/>
        <a:lstStyle/>
        <a:p>
          <a:endParaRPr lang="en-US"/>
        </a:p>
      </dgm:t>
    </dgm:pt>
    <dgm:pt modelId="{42C85564-79C6-4F3D-B2D0-69D5EA0D802B}">
      <dgm:prSet phldrT="[Text]" custT="1"/>
      <dgm:spPr>
        <a:xfrm>
          <a:off x="169760" y="1733031"/>
          <a:ext cx="1394541" cy="796680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Resident</a:t>
          </a:r>
        </a:p>
      </dgm:t>
    </dgm:pt>
    <dgm:pt modelId="{0289F2F0-733A-42C4-B655-5C9CFBBAB04A}" type="parTrans" cxnId="{C0E000FA-8A00-46B3-AA3B-D48AE544D30E}">
      <dgm:prSet/>
      <dgm:spPr/>
      <dgm:t>
        <a:bodyPr/>
        <a:lstStyle/>
        <a:p>
          <a:endParaRPr lang="en-US"/>
        </a:p>
      </dgm:t>
    </dgm:pt>
    <dgm:pt modelId="{01AA1104-EC36-4FA0-B530-F056A54CEC51}" type="sibTrans" cxnId="{C0E000FA-8A00-46B3-AA3B-D48AE544D30E}">
      <dgm:prSet/>
      <dgm:spPr/>
      <dgm:t>
        <a:bodyPr/>
        <a:lstStyle/>
        <a:p>
          <a:endParaRPr lang="en-US"/>
        </a:p>
      </dgm:t>
    </dgm:pt>
    <dgm:pt modelId="{5E26463C-FC56-4101-8D14-FDCFA5761825}">
      <dgm:prSet phldrT="[Text]" custT="1"/>
      <dgm:spPr>
        <a:xfrm>
          <a:off x="1878883" y="0"/>
          <a:ext cx="1743177" cy="6886575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anchor="t" anchorCtr="0"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Activities</a:t>
          </a:r>
        </a:p>
      </dgm:t>
    </dgm:pt>
    <dgm:pt modelId="{30266469-4FC6-4742-A490-239A9DF9EB70}" type="parTrans" cxnId="{B528BC1F-F2C3-4CC2-9B58-3231DFF484A9}">
      <dgm:prSet/>
      <dgm:spPr/>
      <dgm:t>
        <a:bodyPr/>
        <a:lstStyle/>
        <a:p>
          <a:endParaRPr lang="en-US"/>
        </a:p>
      </dgm:t>
    </dgm:pt>
    <dgm:pt modelId="{418D3159-654D-45FA-B956-781DDCB114BF}" type="sibTrans" cxnId="{B528BC1F-F2C3-4CC2-9B58-3231DFF484A9}">
      <dgm:prSet/>
      <dgm:spPr/>
      <dgm:t>
        <a:bodyPr/>
        <a:lstStyle/>
        <a:p>
          <a:endParaRPr lang="en-US"/>
        </a:p>
      </dgm:t>
    </dgm:pt>
    <dgm:pt modelId="{74379C1A-073B-4109-A9AB-79D5FA7DBF68}">
      <dgm:prSet phldrT="[Text]" custT="1"/>
      <dgm:spPr>
        <a:xfrm>
          <a:off x="2062725" y="834165"/>
          <a:ext cx="1394541" cy="33640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Selected by ACGME criteria</a:t>
          </a:r>
        </a:p>
      </dgm:t>
    </dgm:pt>
    <dgm:pt modelId="{78030869-F612-4145-BE1C-F40399F0DE19}" type="parTrans" cxnId="{F76CD5A8-5E04-43FB-9731-51A947D731D5}">
      <dgm:prSet/>
      <dgm:spPr/>
      <dgm:t>
        <a:bodyPr/>
        <a:lstStyle/>
        <a:p>
          <a:endParaRPr lang="en-US"/>
        </a:p>
      </dgm:t>
    </dgm:pt>
    <dgm:pt modelId="{79104077-080C-43F8-9566-01456B50BF9E}" type="sibTrans" cxnId="{F76CD5A8-5E04-43FB-9731-51A947D731D5}">
      <dgm:prSet/>
      <dgm:spPr/>
      <dgm:t>
        <a:bodyPr/>
        <a:lstStyle/>
        <a:p>
          <a:endParaRPr lang="en-US"/>
        </a:p>
      </dgm:t>
    </dgm:pt>
    <dgm:pt modelId="{4C9D8126-E817-47BB-89BE-660C18331E80}">
      <dgm:prSet phldrT="[Text]" custT="1"/>
      <dgm:spPr>
        <a:xfrm>
          <a:off x="3752798" y="0"/>
          <a:ext cx="1743177" cy="6886575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anchor="t" anchorCtr="0"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Output/Evidence</a:t>
          </a:r>
        </a:p>
      </dgm:t>
    </dgm:pt>
    <dgm:pt modelId="{3F2A89AA-0382-4CAE-97F5-015B3737E547}" type="parTrans" cxnId="{A2B5A162-C755-4407-9E22-70F04D3A7ACE}">
      <dgm:prSet/>
      <dgm:spPr/>
      <dgm:t>
        <a:bodyPr/>
        <a:lstStyle/>
        <a:p>
          <a:endParaRPr lang="en-US"/>
        </a:p>
      </dgm:t>
    </dgm:pt>
    <dgm:pt modelId="{8AC803DD-9568-46E1-9E75-D7632372E215}" type="sibTrans" cxnId="{A2B5A162-C755-4407-9E22-70F04D3A7ACE}">
      <dgm:prSet/>
      <dgm:spPr/>
      <dgm:t>
        <a:bodyPr/>
        <a:lstStyle/>
        <a:p>
          <a:endParaRPr lang="en-US"/>
        </a:p>
      </dgm:t>
    </dgm:pt>
    <dgm:pt modelId="{30409A72-3054-4198-9C14-AB204850F508}">
      <dgm:prSet phldrT="[Text]" custT="1"/>
      <dgm:spPr>
        <a:xfrm>
          <a:off x="3927116" y="768734"/>
          <a:ext cx="1394541" cy="423475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PowerPoint</a:t>
          </a:r>
        </a:p>
        <a:p>
          <a:r>
            <a:rPr lang="en-US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Slides of Case</a:t>
          </a:r>
        </a:p>
      </dgm:t>
    </dgm:pt>
    <dgm:pt modelId="{4ACDE28E-7AB9-4206-843A-553C9B250413}" type="parTrans" cxnId="{7BCD7C65-1D99-4AE6-8B73-7C9A33DECD35}">
      <dgm:prSet/>
      <dgm:spPr/>
      <dgm:t>
        <a:bodyPr/>
        <a:lstStyle/>
        <a:p>
          <a:endParaRPr lang="en-US"/>
        </a:p>
      </dgm:t>
    </dgm:pt>
    <dgm:pt modelId="{78ACAB3B-68C1-445B-8281-7672244AB8F4}" type="sibTrans" cxnId="{7BCD7C65-1D99-4AE6-8B73-7C9A33DECD35}">
      <dgm:prSet/>
      <dgm:spPr/>
      <dgm:t>
        <a:bodyPr/>
        <a:lstStyle/>
        <a:p>
          <a:endParaRPr lang="en-US"/>
        </a:p>
      </dgm:t>
    </dgm:pt>
    <dgm:pt modelId="{35DF91B8-7F56-4967-A884-71FB0AEC954A}">
      <dgm:prSet phldrT="[Text]" custT="1"/>
      <dgm:spPr>
        <a:xfrm>
          <a:off x="3917591" y="1614522"/>
          <a:ext cx="1394541" cy="566881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Presentation Delivered with sufficient detail, an adequate </a:t>
          </a:r>
          <a:r>
            <a:rPr lang="en-US" sz="9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differenti</a:t>
          </a:r>
          <a:r>
            <a:rPr lang="en-US" sz="9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al diagnosis</a:t>
          </a:r>
          <a:r>
            <a:rPr lang="en-US" sz="9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, 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etc.</a:t>
          </a:r>
        </a:p>
      </dgm:t>
    </dgm:pt>
    <dgm:pt modelId="{6C941C36-D2FA-4D8F-9F6C-2917E8624541}" type="parTrans" cxnId="{4052ACB2-6D23-4FC0-A1FB-C1EEF08AD6D5}">
      <dgm:prSet/>
      <dgm:spPr/>
      <dgm:t>
        <a:bodyPr/>
        <a:lstStyle/>
        <a:p>
          <a:endParaRPr lang="en-US"/>
        </a:p>
      </dgm:t>
    </dgm:pt>
    <dgm:pt modelId="{B889E4F1-3DF1-4397-8C83-B6C2671831AA}" type="sibTrans" cxnId="{4052ACB2-6D23-4FC0-A1FB-C1EEF08AD6D5}">
      <dgm:prSet/>
      <dgm:spPr/>
      <dgm:t>
        <a:bodyPr/>
        <a:lstStyle/>
        <a:p>
          <a:endParaRPr lang="en-US"/>
        </a:p>
      </dgm:t>
    </dgm:pt>
    <dgm:pt modelId="{49954CBE-E424-4E83-8908-10ED8A598F4A}">
      <dgm:prSet phldrT="[Text]" custT="1"/>
      <dgm:spPr>
        <a:xfrm>
          <a:off x="169760" y="3067218"/>
          <a:ext cx="1394541" cy="796680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Facilitator</a:t>
          </a:r>
        </a:p>
      </dgm:t>
    </dgm:pt>
    <dgm:pt modelId="{0AFE1BFF-E294-43FB-A270-F310BAD42809}" type="parTrans" cxnId="{AD547D1A-3A38-4E0F-B091-33882E7FA717}">
      <dgm:prSet/>
      <dgm:spPr/>
      <dgm:t>
        <a:bodyPr/>
        <a:lstStyle/>
        <a:p>
          <a:endParaRPr lang="en-US"/>
        </a:p>
      </dgm:t>
    </dgm:pt>
    <dgm:pt modelId="{C184F85E-F6B8-4183-A32B-16145254DA40}" type="sibTrans" cxnId="{AD547D1A-3A38-4E0F-B091-33882E7FA717}">
      <dgm:prSet/>
      <dgm:spPr/>
      <dgm:t>
        <a:bodyPr/>
        <a:lstStyle/>
        <a:p>
          <a:endParaRPr lang="en-US"/>
        </a:p>
      </dgm:t>
    </dgm:pt>
    <dgm:pt modelId="{5BF3E2D9-1CF1-4CB8-AFA9-EE2CFCC55FA1}">
      <dgm:prSet phldrT="[Text]" custT="1"/>
      <dgm:spPr>
        <a:xfrm>
          <a:off x="169760" y="5164816"/>
          <a:ext cx="1394541" cy="796680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Care Providers</a:t>
          </a:r>
        </a:p>
      </dgm:t>
    </dgm:pt>
    <dgm:pt modelId="{AFD42288-02FB-4A83-9D01-40EB68FDA848}" type="parTrans" cxnId="{D16717C1-D32E-47DB-A8FD-0383F5AA663B}">
      <dgm:prSet/>
      <dgm:spPr/>
      <dgm:t>
        <a:bodyPr/>
        <a:lstStyle/>
        <a:p>
          <a:endParaRPr lang="en-US"/>
        </a:p>
      </dgm:t>
    </dgm:pt>
    <dgm:pt modelId="{7A7BB585-F0AE-4445-957C-FF4D1DC3F2C3}" type="sibTrans" cxnId="{D16717C1-D32E-47DB-A8FD-0383F5AA663B}">
      <dgm:prSet/>
      <dgm:spPr/>
      <dgm:t>
        <a:bodyPr/>
        <a:lstStyle/>
        <a:p>
          <a:endParaRPr lang="en-US"/>
        </a:p>
      </dgm:t>
    </dgm:pt>
    <dgm:pt modelId="{A4110F0D-7DC7-413D-A54C-AD6E7CFD567F}">
      <dgm:prSet phldrT="[Text]" custT="1"/>
      <dgm:spPr>
        <a:xfrm>
          <a:off x="2034151" y="1521694"/>
          <a:ext cx="1394541" cy="202175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Selects Case</a:t>
          </a:r>
        </a:p>
      </dgm:t>
    </dgm:pt>
    <dgm:pt modelId="{698E8B7C-B9BE-4369-BD5C-E1FDD0843103}" type="parTrans" cxnId="{D4CB8D32-E3BF-44BE-8663-EF30B4E9AB1D}">
      <dgm:prSet/>
      <dgm:spPr/>
      <dgm:t>
        <a:bodyPr/>
        <a:lstStyle/>
        <a:p>
          <a:endParaRPr lang="en-US"/>
        </a:p>
      </dgm:t>
    </dgm:pt>
    <dgm:pt modelId="{A83CFD22-61C5-4CC0-8CD0-28FF0D64EB97}" type="sibTrans" cxnId="{D4CB8D32-E3BF-44BE-8663-EF30B4E9AB1D}">
      <dgm:prSet/>
      <dgm:spPr/>
      <dgm:t>
        <a:bodyPr/>
        <a:lstStyle/>
        <a:p>
          <a:endParaRPr lang="en-US"/>
        </a:p>
      </dgm:t>
    </dgm:pt>
    <dgm:pt modelId="{4A0C5ABD-B545-46E4-95E2-9DDB0A406DF5}">
      <dgm:prSet phldrT="[Text]" custT="1"/>
      <dgm:spPr>
        <a:xfrm>
          <a:off x="2034151" y="1764112"/>
          <a:ext cx="1394541" cy="262033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8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Prepares Case Presentation w/guidance of faciliator</a:t>
          </a:r>
        </a:p>
      </dgm:t>
    </dgm:pt>
    <dgm:pt modelId="{021E0714-29E8-4914-A9B1-A757AAD21EBC}" type="parTrans" cxnId="{90F2C434-7F09-4A61-9377-C103387BB530}">
      <dgm:prSet/>
      <dgm:spPr/>
      <dgm:t>
        <a:bodyPr/>
        <a:lstStyle/>
        <a:p>
          <a:endParaRPr lang="en-US"/>
        </a:p>
      </dgm:t>
    </dgm:pt>
    <dgm:pt modelId="{2D46AD1C-1AE2-44A1-B2D9-3F739D3EF076}" type="sibTrans" cxnId="{90F2C434-7F09-4A61-9377-C103387BB530}">
      <dgm:prSet/>
      <dgm:spPr/>
      <dgm:t>
        <a:bodyPr/>
        <a:lstStyle/>
        <a:p>
          <a:endParaRPr lang="en-US"/>
        </a:p>
      </dgm:t>
    </dgm:pt>
    <dgm:pt modelId="{E112D5A2-0348-4708-9760-BA6BA5DBD964}">
      <dgm:prSet phldrT="[Text]" custT="1"/>
      <dgm:spPr>
        <a:xfrm>
          <a:off x="2034151" y="2349572"/>
          <a:ext cx="1394541" cy="374301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Dialogues w/participating HCPs</a:t>
          </a:r>
        </a:p>
      </dgm:t>
    </dgm:pt>
    <dgm:pt modelId="{09E4557E-846C-4752-954E-2579E325E3D4}" type="parTrans" cxnId="{5721621D-AFA0-4D8A-B6C8-61D6D25FFB80}">
      <dgm:prSet/>
      <dgm:spPr/>
      <dgm:t>
        <a:bodyPr/>
        <a:lstStyle/>
        <a:p>
          <a:endParaRPr lang="en-US"/>
        </a:p>
      </dgm:t>
    </dgm:pt>
    <dgm:pt modelId="{E1F239B7-5E5B-47D1-923A-D6A2DA952A7E}" type="sibTrans" cxnId="{5721621D-AFA0-4D8A-B6C8-61D6D25FFB80}">
      <dgm:prSet/>
      <dgm:spPr/>
      <dgm:t>
        <a:bodyPr/>
        <a:lstStyle/>
        <a:p>
          <a:endParaRPr lang="en-US"/>
        </a:p>
      </dgm:t>
    </dgm:pt>
    <dgm:pt modelId="{26E6BA42-181E-444E-8EFD-D785697FD1DF}">
      <dgm:prSet custT="1"/>
      <dgm:spPr>
        <a:xfrm>
          <a:off x="5626714" y="0"/>
          <a:ext cx="1743177" cy="6886575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anchor="t" anchorCtr="0"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Short-term Outcomes</a:t>
          </a:r>
        </a:p>
      </dgm:t>
    </dgm:pt>
    <dgm:pt modelId="{3F364B60-3EFB-4AFD-97B4-83090030D1B0}" type="parTrans" cxnId="{AED6ABE1-1D10-4D9D-884C-7B3FA7C1BC5C}">
      <dgm:prSet/>
      <dgm:spPr/>
      <dgm:t>
        <a:bodyPr/>
        <a:lstStyle/>
        <a:p>
          <a:endParaRPr lang="en-US"/>
        </a:p>
      </dgm:t>
    </dgm:pt>
    <dgm:pt modelId="{6BA459C2-9BBD-48AC-B97F-8276E4352FDA}" type="sibTrans" cxnId="{AED6ABE1-1D10-4D9D-884C-7B3FA7C1BC5C}">
      <dgm:prSet/>
      <dgm:spPr/>
      <dgm:t>
        <a:bodyPr/>
        <a:lstStyle/>
        <a:p>
          <a:endParaRPr lang="en-US"/>
        </a:p>
      </dgm:t>
    </dgm:pt>
    <dgm:pt modelId="{16EE1AAB-77FA-4A88-AE1C-E847633A232B}">
      <dgm:prSet custT="1"/>
      <dgm:spPr>
        <a:xfrm>
          <a:off x="5801032" y="2566743"/>
          <a:ext cx="1394541" cy="524563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Collaborate in a safe educational environment</a:t>
          </a:r>
        </a:p>
      </dgm:t>
    </dgm:pt>
    <dgm:pt modelId="{D52B81F8-115E-4EB8-96B8-A67E596B4DFC}" type="parTrans" cxnId="{95B63FF1-7483-489B-A1C0-2B1305D72F12}">
      <dgm:prSet/>
      <dgm:spPr/>
      <dgm:t>
        <a:bodyPr/>
        <a:lstStyle/>
        <a:p>
          <a:endParaRPr lang="en-US"/>
        </a:p>
      </dgm:t>
    </dgm:pt>
    <dgm:pt modelId="{DFCDE061-CE0C-45A4-A8DE-070596D36D79}" type="sibTrans" cxnId="{95B63FF1-7483-489B-A1C0-2B1305D72F12}">
      <dgm:prSet/>
      <dgm:spPr/>
      <dgm:t>
        <a:bodyPr/>
        <a:lstStyle/>
        <a:p>
          <a:endParaRPr lang="en-US"/>
        </a:p>
      </dgm:t>
    </dgm:pt>
    <dgm:pt modelId="{B820D632-C929-4C56-8A0E-083F562BB3A6}">
      <dgm:prSet custT="1"/>
      <dgm:spPr>
        <a:xfrm>
          <a:off x="7684472" y="1255958"/>
          <a:ext cx="1394541" cy="1003227"/>
        </a:xfr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Areas for practice improvement that would be acted upon by work teams</a:t>
          </a:r>
        </a:p>
      </dgm:t>
    </dgm:pt>
    <dgm:pt modelId="{8FE39C8A-D460-4396-8A04-3D684F1930C4}" type="parTrans" cxnId="{53641277-A35E-4E2C-B6C8-C5F955C8BDB7}">
      <dgm:prSet/>
      <dgm:spPr/>
      <dgm:t>
        <a:bodyPr/>
        <a:lstStyle/>
        <a:p>
          <a:endParaRPr lang="en-US"/>
        </a:p>
      </dgm:t>
    </dgm:pt>
    <dgm:pt modelId="{E34A6040-AF5C-4DF3-A926-724208FD1803}" type="sibTrans" cxnId="{53641277-A35E-4E2C-B6C8-C5F955C8BDB7}">
      <dgm:prSet/>
      <dgm:spPr/>
      <dgm:t>
        <a:bodyPr/>
        <a:lstStyle/>
        <a:p>
          <a:endParaRPr lang="en-US"/>
        </a:p>
      </dgm:t>
    </dgm:pt>
    <dgm:pt modelId="{20999868-7221-44AB-9487-A6536B2C88C3}">
      <dgm:prSet phldrT="[Text]" custT="1"/>
      <dgm:spPr>
        <a:xfrm>
          <a:off x="2034151" y="2097312"/>
          <a:ext cx="1394541" cy="202175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Delivers PP Presentation</a:t>
          </a:r>
        </a:p>
      </dgm:t>
    </dgm:pt>
    <dgm:pt modelId="{82FC7960-E108-44B3-A728-55505153594D}" type="parTrans" cxnId="{C0B92FE8-87B7-4820-BA05-8B5C5C9EF737}">
      <dgm:prSet/>
      <dgm:spPr/>
      <dgm:t>
        <a:bodyPr/>
        <a:lstStyle/>
        <a:p>
          <a:endParaRPr lang="en-US"/>
        </a:p>
      </dgm:t>
    </dgm:pt>
    <dgm:pt modelId="{C146E0AD-9771-48A7-9CBC-46B3464A76A9}" type="sibTrans" cxnId="{C0B92FE8-87B7-4820-BA05-8B5C5C9EF737}">
      <dgm:prSet/>
      <dgm:spPr/>
      <dgm:t>
        <a:bodyPr/>
        <a:lstStyle/>
        <a:p>
          <a:endParaRPr lang="en-US"/>
        </a:p>
      </dgm:t>
    </dgm:pt>
    <dgm:pt modelId="{4A24D3A9-C6DD-493C-B38A-F1516DCA78CB}">
      <dgm:prSet phldrT="[Text]" custT="1"/>
      <dgm:spPr>
        <a:xfrm>
          <a:off x="2034151" y="4777716"/>
          <a:ext cx="1394541" cy="2021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Participate in Discussion</a:t>
          </a:r>
        </a:p>
      </dgm:t>
    </dgm:pt>
    <dgm:pt modelId="{D9903EF9-68CD-4117-971B-9F17183C275B}" type="parTrans" cxnId="{8FD60031-947D-4CA9-8B3A-DBE35032CD17}">
      <dgm:prSet/>
      <dgm:spPr/>
      <dgm:t>
        <a:bodyPr/>
        <a:lstStyle/>
        <a:p>
          <a:endParaRPr lang="en-US"/>
        </a:p>
      </dgm:t>
    </dgm:pt>
    <dgm:pt modelId="{A0979252-C240-4644-8700-718E09236EE1}" type="sibTrans" cxnId="{8FD60031-947D-4CA9-8B3A-DBE35032CD17}">
      <dgm:prSet/>
      <dgm:spPr/>
      <dgm:t>
        <a:bodyPr/>
        <a:lstStyle/>
        <a:p>
          <a:endParaRPr lang="en-US"/>
        </a:p>
      </dgm:t>
    </dgm:pt>
    <dgm:pt modelId="{6C499EB5-2BE9-4C8C-8194-2E14B103BF47}">
      <dgm:prSet phldrT="[Text]" custT="1"/>
      <dgm:spPr>
        <a:xfrm>
          <a:off x="2034151" y="5010996"/>
          <a:ext cx="1394541" cy="35630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Judge Resident's presentation</a:t>
          </a:r>
        </a:p>
      </dgm:t>
    </dgm:pt>
    <dgm:pt modelId="{AE86A079-972F-48F6-87CA-F04C7C22E3D4}" type="parTrans" cxnId="{13046CEE-6F83-45B4-BD02-D3EF52089ADE}">
      <dgm:prSet/>
      <dgm:spPr/>
      <dgm:t>
        <a:bodyPr/>
        <a:lstStyle/>
        <a:p>
          <a:endParaRPr lang="en-US"/>
        </a:p>
      </dgm:t>
    </dgm:pt>
    <dgm:pt modelId="{28D22585-0CC4-4CEB-9D72-676BF48C6C11}" type="sibTrans" cxnId="{13046CEE-6F83-45B4-BD02-D3EF52089ADE}">
      <dgm:prSet/>
      <dgm:spPr/>
      <dgm:t>
        <a:bodyPr/>
        <a:lstStyle/>
        <a:p>
          <a:endParaRPr lang="en-US"/>
        </a:p>
      </dgm:t>
    </dgm:pt>
    <dgm:pt modelId="{8A5CFC21-AF66-4A4D-9574-E78B3E75D5A6}">
      <dgm:prSet phldrT="[Text]" custT="1"/>
      <dgm:spPr>
        <a:xfrm>
          <a:off x="2034151" y="5398406"/>
          <a:ext cx="1394541" cy="2021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Judge Case</a:t>
          </a:r>
        </a:p>
      </dgm:t>
    </dgm:pt>
    <dgm:pt modelId="{348F0D7C-AA7D-45AF-B6EE-D03AC37A0C9F}" type="parTrans" cxnId="{2A679B2C-1CE9-4CB4-A3D9-EBAD11D3ABC6}">
      <dgm:prSet/>
      <dgm:spPr/>
      <dgm:t>
        <a:bodyPr/>
        <a:lstStyle/>
        <a:p>
          <a:endParaRPr lang="en-US"/>
        </a:p>
      </dgm:t>
    </dgm:pt>
    <dgm:pt modelId="{4C245F3E-3031-49D5-9BDE-E63388D58ACE}" type="sibTrans" cxnId="{2A679B2C-1CE9-4CB4-A3D9-EBAD11D3ABC6}">
      <dgm:prSet/>
      <dgm:spPr/>
      <dgm:t>
        <a:bodyPr/>
        <a:lstStyle/>
        <a:p>
          <a:endParaRPr lang="en-US"/>
        </a:p>
      </dgm:t>
    </dgm:pt>
    <dgm:pt modelId="{F64E4009-7B10-4AA1-AC90-A97BD8B9C9D9}">
      <dgm:prSet phldrT="[Text]" custT="1"/>
      <dgm:spPr>
        <a:xfrm>
          <a:off x="2034151" y="5631685"/>
          <a:ext cx="1394541" cy="2021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Self-assess learning</a:t>
          </a:r>
        </a:p>
      </dgm:t>
    </dgm:pt>
    <dgm:pt modelId="{5BBCBCCA-5A1C-415A-B09B-24809AE7F9A7}" type="parTrans" cxnId="{14DF9009-F15C-4ABA-B3C0-2A1EE5DD410D}">
      <dgm:prSet/>
      <dgm:spPr/>
      <dgm:t>
        <a:bodyPr/>
        <a:lstStyle/>
        <a:p>
          <a:endParaRPr lang="en-US"/>
        </a:p>
      </dgm:t>
    </dgm:pt>
    <dgm:pt modelId="{53D755F7-3B6D-471D-9C5E-78191E05D64F}" type="sibTrans" cxnId="{14DF9009-F15C-4ABA-B3C0-2A1EE5DD410D}">
      <dgm:prSet/>
      <dgm:spPr/>
      <dgm:t>
        <a:bodyPr/>
        <a:lstStyle/>
        <a:p>
          <a:endParaRPr lang="en-US"/>
        </a:p>
      </dgm:t>
    </dgm:pt>
    <dgm:pt modelId="{FDC060C7-72D9-415B-94C9-54B174BBD4B3}">
      <dgm:prSet phldrT="[Text]" custT="1"/>
      <dgm:spPr>
        <a:xfrm>
          <a:off x="3917591" y="5363155"/>
          <a:ext cx="1394541" cy="4234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Interactions Among HCPs</a:t>
          </a:r>
        </a:p>
      </dgm:t>
    </dgm:pt>
    <dgm:pt modelId="{173FBD41-C852-465C-85BA-30CFB0E6185D}" type="parTrans" cxnId="{27F137D7-35CD-41EB-9D17-05FC6BF6AA94}">
      <dgm:prSet/>
      <dgm:spPr/>
      <dgm:t>
        <a:bodyPr/>
        <a:lstStyle/>
        <a:p>
          <a:endParaRPr lang="en-US"/>
        </a:p>
      </dgm:t>
    </dgm:pt>
    <dgm:pt modelId="{71D8CBCE-6DEB-4129-9E9F-AE824EE373DB}" type="sibTrans" cxnId="{27F137D7-35CD-41EB-9D17-05FC6BF6AA94}">
      <dgm:prSet/>
      <dgm:spPr/>
      <dgm:t>
        <a:bodyPr/>
        <a:lstStyle/>
        <a:p>
          <a:endParaRPr lang="en-US"/>
        </a:p>
      </dgm:t>
    </dgm:pt>
    <dgm:pt modelId="{7BB22CE1-0F8C-4196-AAFD-B560829F9038}">
      <dgm:prSet phldrT="[Text]" custT="1"/>
      <dgm:spPr>
        <a:xfrm>
          <a:off x="3927116" y="3346181"/>
          <a:ext cx="1394541" cy="4234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Tracked Dialogue (# elements present)</a:t>
          </a:r>
        </a:p>
      </dgm:t>
    </dgm:pt>
    <dgm:pt modelId="{96EC05C2-DD7E-487C-AA7A-69F1AAE45EE0}" type="parTrans" cxnId="{0F413344-26B3-4CC7-8527-8B71AD1D5C5C}">
      <dgm:prSet/>
      <dgm:spPr/>
      <dgm:t>
        <a:bodyPr/>
        <a:lstStyle/>
        <a:p>
          <a:endParaRPr lang="en-US"/>
        </a:p>
      </dgm:t>
    </dgm:pt>
    <dgm:pt modelId="{86D0BBD2-872A-4E4B-9A1C-7C0D18EA5596}" type="sibTrans" cxnId="{0F413344-26B3-4CC7-8527-8B71AD1D5C5C}">
      <dgm:prSet/>
      <dgm:spPr/>
      <dgm:t>
        <a:bodyPr/>
        <a:lstStyle/>
        <a:p>
          <a:endParaRPr lang="en-US"/>
        </a:p>
      </dgm:t>
    </dgm:pt>
    <dgm:pt modelId="{B1061472-148B-4408-B2E8-DD5F8334B8B6}">
      <dgm:prSet phldrT="[Text]" custT="1"/>
      <dgm:spPr>
        <a:xfrm>
          <a:off x="3927116" y="3813582"/>
          <a:ext cx="1394541" cy="4234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White board of ideas/thoughts</a:t>
          </a:r>
        </a:p>
      </dgm:t>
    </dgm:pt>
    <dgm:pt modelId="{921A601B-A6CE-4DB2-9F60-5F540F1C81F7}" type="parTrans" cxnId="{941A3CA4-593F-4AE0-BD18-C10E1B72618F}">
      <dgm:prSet/>
      <dgm:spPr/>
      <dgm:t>
        <a:bodyPr/>
        <a:lstStyle/>
        <a:p>
          <a:endParaRPr lang="en-US"/>
        </a:p>
      </dgm:t>
    </dgm:pt>
    <dgm:pt modelId="{8181C3A9-1963-48FB-B4F2-D8E99DA1A20F}" type="sibTrans" cxnId="{941A3CA4-593F-4AE0-BD18-C10E1B72618F}">
      <dgm:prSet/>
      <dgm:spPr/>
      <dgm:t>
        <a:bodyPr/>
        <a:lstStyle/>
        <a:p>
          <a:endParaRPr lang="en-US"/>
        </a:p>
      </dgm:t>
    </dgm:pt>
    <dgm:pt modelId="{F3B4AAC8-A858-4D87-A9D2-A1571BFBE5ED}">
      <dgm:prSet phldrT="[Text]" custT="1"/>
      <dgm:spPr>
        <a:xfrm>
          <a:off x="3917591" y="5851780"/>
          <a:ext cx="1394541" cy="4234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Completed Evaluation Forms</a:t>
          </a:r>
        </a:p>
      </dgm:t>
    </dgm:pt>
    <dgm:pt modelId="{58FCC00A-06EB-40E9-A8FF-130E6107C4D3}" type="parTrans" cxnId="{B4F235DA-14BE-4508-B578-E6FB27D05581}">
      <dgm:prSet/>
      <dgm:spPr/>
      <dgm:t>
        <a:bodyPr/>
        <a:lstStyle/>
        <a:p>
          <a:endParaRPr lang="en-US"/>
        </a:p>
      </dgm:t>
    </dgm:pt>
    <dgm:pt modelId="{281EBB32-31E1-474F-BCB0-0448188B278D}" type="sibTrans" cxnId="{B4F235DA-14BE-4508-B578-E6FB27D05581}">
      <dgm:prSet/>
      <dgm:spPr/>
      <dgm:t>
        <a:bodyPr/>
        <a:lstStyle/>
        <a:p>
          <a:endParaRPr lang="en-US"/>
        </a:p>
      </dgm:t>
    </dgm:pt>
    <dgm:pt modelId="{12F22D4B-74C2-4F39-A7FF-755C070DFCD5}">
      <dgm:prSet phldrT="[Text]" custT="1"/>
      <dgm:spPr>
        <a:xfrm>
          <a:off x="3917591" y="4874529"/>
          <a:ext cx="1394541" cy="4234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Attendance Records</a:t>
          </a:r>
        </a:p>
      </dgm:t>
    </dgm:pt>
    <dgm:pt modelId="{FB32622E-CD5C-418D-9EC6-D75A3D6E0EE1}" type="parTrans" cxnId="{E399BBE8-CB3F-49B1-A27C-5987690B7FEC}">
      <dgm:prSet/>
      <dgm:spPr/>
      <dgm:t>
        <a:bodyPr/>
        <a:lstStyle/>
        <a:p>
          <a:endParaRPr lang="en-US"/>
        </a:p>
      </dgm:t>
    </dgm:pt>
    <dgm:pt modelId="{5CE3AB83-02AA-4D86-A113-F3FB86A25A7C}" type="sibTrans" cxnId="{E399BBE8-CB3F-49B1-A27C-5987690B7FEC}">
      <dgm:prSet/>
      <dgm:spPr/>
      <dgm:t>
        <a:bodyPr/>
        <a:lstStyle/>
        <a:p>
          <a:endParaRPr lang="en-US"/>
        </a:p>
      </dgm:t>
    </dgm:pt>
    <dgm:pt modelId="{9593F440-127B-4CA9-B417-05213688F924}">
      <dgm:prSet phldrT="[Text]" custT="1"/>
      <dgm:spPr>
        <a:xfrm>
          <a:off x="2043676" y="3486266"/>
          <a:ext cx="1394541" cy="2021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Selects participants</a:t>
          </a:r>
        </a:p>
      </dgm:t>
    </dgm:pt>
    <dgm:pt modelId="{48E49EDB-F53F-4130-8577-5BFA77D46DC1}" type="sibTrans" cxnId="{D1027D10-9AD1-43FA-A19A-3B5FC12B25DE}">
      <dgm:prSet/>
      <dgm:spPr/>
      <dgm:t>
        <a:bodyPr/>
        <a:lstStyle/>
        <a:p>
          <a:endParaRPr lang="en-US"/>
        </a:p>
      </dgm:t>
    </dgm:pt>
    <dgm:pt modelId="{65D9FCBB-9622-4A7C-B9E1-E49A842F36A6}" type="parTrans" cxnId="{D1027D10-9AD1-43FA-A19A-3B5FC12B25DE}">
      <dgm:prSet/>
      <dgm:spPr/>
      <dgm:t>
        <a:bodyPr/>
        <a:lstStyle/>
        <a:p>
          <a:endParaRPr lang="en-US"/>
        </a:p>
      </dgm:t>
    </dgm:pt>
    <dgm:pt modelId="{AD3560AD-C402-43D5-88E1-E8559E79CB8B}">
      <dgm:prSet phldrT="[Text]" custT="1"/>
      <dgm:spPr>
        <a:xfrm>
          <a:off x="2043676" y="3227682"/>
          <a:ext cx="1394541" cy="2021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Encourages dialogue</a:t>
          </a:r>
        </a:p>
      </dgm:t>
    </dgm:pt>
    <dgm:pt modelId="{FC0468B6-4EBF-403E-B28C-D718CB6C0DF6}" type="sibTrans" cxnId="{2B702DA1-492C-4D9E-8561-E70D62CA0CCC}">
      <dgm:prSet/>
      <dgm:spPr/>
      <dgm:t>
        <a:bodyPr/>
        <a:lstStyle/>
        <a:p>
          <a:endParaRPr lang="en-US"/>
        </a:p>
      </dgm:t>
    </dgm:pt>
    <dgm:pt modelId="{917EC963-7A75-4919-B129-F8845894C44E}" type="parTrans" cxnId="{2B702DA1-492C-4D9E-8561-E70D62CA0CCC}">
      <dgm:prSet/>
      <dgm:spPr/>
      <dgm:t>
        <a:bodyPr/>
        <a:lstStyle/>
        <a:p>
          <a:endParaRPr lang="en-US"/>
        </a:p>
      </dgm:t>
    </dgm:pt>
    <dgm:pt modelId="{A787C207-42A3-4AC7-ACE7-37F681AF59C9}">
      <dgm:prSet phldrT="[Text]" custT="1"/>
      <dgm:spPr>
        <a:xfrm>
          <a:off x="2043676" y="2981751"/>
          <a:ext cx="1394541" cy="2021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Poses discussion questions</a:t>
          </a:r>
        </a:p>
      </dgm:t>
    </dgm:pt>
    <dgm:pt modelId="{759C24F1-9BE7-4431-A60A-60B5315B43C3}" type="sibTrans" cxnId="{6ECD890D-0D13-419A-B52F-0832429E2874}">
      <dgm:prSet/>
      <dgm:spPr/>
      <dgm:t>
        <a:bodyPr/>
        <a:lstStyle/>
        <a:p>
          <a:endParaRPr lang="en-US"/>
        </a:p>
      </dgm:t>
    </dgm:pt>
    <dgm:pt modelId="{09031EF4-B146-490F-8413-56404BCAC369}" type="parTrans" cxnId="{6ECD890D-0D13-419A-B52F-0832429E2874}">
      <dgm:prSet/>
      <dgm:spPr/>
      <dgm:t>
        <a:bodyPr/>
        <a:lstStyle/>
        <a:p>
          <a:endParaRPr lang="en-US"/>
        </a:p>
      </dgm:t>
    </dgm:pt>
    <dgm:pt modelId="{2A8E74A1-9543-46F3-B75E-2028A3A99C75}">
      <dgm:prSet custT="1"/>
      <dgm:spPr>
        <a:xfrm>
          <a:off x="5801032" y="3192734"/>
          <a:ext cx="1394541" cy="524563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Collaborate in team-</a:t>
          </a:r>
          <a:r>
            <a:rPr lang="en-US" sz="9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based </a:t>
          </a:r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 of medically ill patients</a:t>
          </a:r>
        </a:p>
      </dgm:t>
    </dgm:pt>
    <dgm:pt modelId="{805C83D8-F2A1-4C96-A83E-64CE17E3D7BF}" type="parTrans" cxnId="{0BCE9D52-3CE5-47EF-A76B-D66EE4A7D398}">
      <dgm:prSet/>
      <dgm:spPr/>
      <dgm:t>
        <a:bodyPr/>
        <a:lstStyle/>
        <a:p>
          <a:endParaRPr lang="en-US"/>
        </a:p>
      </dgm:t>
    </dgm:pt>
    <dgm:pt modelId="{2BBC079B-9F56-451F-A43A-46E3E932666C}" type="sibTrans" cxnId="{0BCE9D52-3CE5-47EF-A76B-D66EE4A7D398}">
      <dgm:prSet/>
      <dgm:spPr/>
      <dgm:t>
        <a:bodyPr/>
        <a:lstStyle/>
        <a:p>
          <a:endParaRPr lang="en-US"/>
        </a:p>
      </dgm:t>
    </dgm:pt>
    <dgm:pt modelId="{615BC523-C9D3-4E63-AC7E-6783DB61F27D}">
      <dgm:prSet custT="1"/>
      <dgm:spPr>
        <a:xfrm>
          <a:off x="5810556" y="3827404"/>
          <a:ext cx="1394541" cy="524563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Seek areas for improvement across the ACGGME competencies</a:t>
          </a:r>
        </a:p>
      </dgm:t>
    </dgm:pt>
    <dgm:pt modelId="{93A9011B-F775-4B41-990E-1599B7ECBFD0}" type="parTrans" cxnId="{9D524A70-1D75-484F-9FC5-98AB8E3359B3}">
      <dgm:prSet/>
      <dgm:spPr/>
      <dgm:t>
        <a:bodyPr/>
        <a:lstStyle/>
        <a:p>
          <a:endParaRPr lang="en-US"/>
        </a:p>
      </dgm:t>
    </dgm:pt>
    <dgm:pt modelId="{DF43B2A4-8B0C-4BB9-BB0C-E9D130785E7B}" type="sibTrans" cxnId="{9D524A70-1D75-484F-9FC5-98AB8E3359B3}">
      <dgm:prSet/>
      <dgm:spPr/>
      <dgm:t>
        <a:bodyPr/>
        <a:lstStyle/>
        <a:p>
          <a:endParaRPr lang="en-US"/>
        </a:p>
      </dgm:t>
    </dgm:pt>
    <dgm:pt modelId="{8AC953B6-D77D-4E60-B1C4-4C58455B472C}">
      <dgm:prSet custT="1"/>
      <dgm:spPr>
        <a:xfrm>
          <a:off x="5801032" y="5092684"/>
          <a:ext cx="1394541" cy="843912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Appreciate the presentation, diagnosis, ... (i.e. specific learning objectives for today's presentation)</a:t>
          </a:r>
        </a:p>
      </dgm:t>
    </dgm:pt>
    <dgm:pt modelId="{E75B594E-3583-4739-8174-2BC8E9487C9B}" type="parTrans" cxnId="{A97D7AB6-035B-412A-939B-61B2C5DBE76B}">
      <dgm:prSet/>
      <dgm:spPr/>
      <dgm:t>
        <a:bodyPr/>
        <a:lstStyle/>
        <a:p>
          <a:endParaRPr lang="en-US"/>
        </a:p>
      </dgm:t>
    </dgm:pt>
    <dgm:pt modelId="{BAD82670-B709-4CAD-B875-92CBFF67DEE4}" type="sibTrans" cxnId="{A97D7AB6-035B-412A-939B-61B2C5DBE76B}">
      <dgm:prSet/>
      <dgm:spPr/>
      <dgm:t>
        <a:bodyPr/>
        <a:lstStyle/>
        <a:p>
          <a:endParaRPr lang="en-US"/>
        </a:p>
      </dgm:t>
    </dgm:pt>
    <dgm:pt modelId="{794B0F02-EB5A-4DE1-B34F-77DB9729F8F2}">
      <dgm:prSet custT="1"/>
      <dgm:spPr>
        <a:xfrm>
          <a:off x="5801032" y="4487418"/>
          <a:ext cx="1394541" cy="524563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Freely express his/her ideas opinions and/or feelings</a:t>
          </a:r>
        </a:p>
      </dgm:t>
    </dgm:pt>
    <dgm:pt modelId="{4BD25E4D-C7B8-4193-9A37-0CCC3BD5F8B5}" type="parTrans" cxnId="{FFAA9150-C6FD-4258-BAE3-7EAD46169E87}">
      <dgm:prSet/>
      <dgm:spPr/>
      <dgm:t>
        <a:bodyPr/>
        <a:lstStyle/>
        <a:p>
          <a:endParaRPr lang="en-US"/>
        </a:p>
      </dgm:t>
    </dgm:pt>
    <dgm:pt modelId="{3150ED2D-3D01-4FCB-A930-E3299FA62B43}" type="sibTrans" cxnId="{FFAA9150-C6FD-4258-BAE3-7EAD46169E87}">
      <dgm:prSet/>
      <dgm:spPr/>
      <dgm:t>
        <a:bodyPr/>
        <a:lstStyle/>
        <a:p>
          <a:endParaRPr lang="en-US"/>
        </a:p>
      </dgm:t>
    </dgm:pt>
    <dgm:pt modelId="{185D3265-1D73-4E9E-BC51-A856F0F71EDB}">
      <dgm:prSet phldrT="[Text]" custT="1"/>
      <dgm:spPr>
        <a:xfrm>
          <a:off x="2034151" y="3755045"/>
          <a:ext cx="1394541" cy="334319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Tracks dialogues among participants</a:t>
          </a:r>
        </a:p>
      </dgm:t>
    </dgm:pt>
    <dgm:pt modelId="{9BF4B958-6370-4AA5-A0E2-A1E2027360CB}" type="parTrans" cxnId="{FF4EE990-9520-4372-8B7D-0B8FE91C7B6A}">
      <dgm:prSet/>
      <dgm:spPr/>
      <dgm:t>
        <a:bodyPr/>
        <a:lstStyle/>
        <a:p>
          <a:endParaRPr lang="en-US"/>
        </a:p>
      </dgm:t>
    </dgm:pt>
    <dgm:pt modelId="{00D7C461-8FCA-4C6D-853B-7F68D90B6CED}" type="sibTrans" cxnId="{FF4EE990-9520-4372-8B7D-0B8FE91C7B6A}">
      <dgm:prSet/>
      <dgm:spPr/>
      <dgm:t>
        <a:bodyPr/>
        <a:lstStyle/>
        <a:p>
          <a:endParaRPr lang="en-US"/>
        </a:p>
      </dgm:t>
    </dgm:pt>
    <dgm:pt modelId="{43E24AD1-A9AA-42F9-963C-49BB11D91731}">
      <dgm:prSet phldrT="[Text]" custT="1"/>
      <dgm:spPr>
        <a:xfrm>
          <a:off x="2024626" y="4543657"/>
          <a:ext cx="1394541" cy="202175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View Presentation</a:t>
          </a:r>
        </a:p>
      </dgm:t>
    </dgm:pt>
    <dgm:pt modelId="{3B815076-B665-4B14-8E21-72CECE13AE79}" type="sibTrans" cxnId="{8B055B47-A5E5-4ED8-9B18-38FDE1E48447}">
      <dgm:prSet/>
      <dgm:spPr/>
      <dgm:t>
        <a:bodyPr/>
        <a:lstStyle/>
        <a:p>
          <a:endParaRPr lang="en-US"/>
        </a:p>
      </dgm:t>
    </dgm:pt>
    <dgm:pt modelId="{3DC2BD12-0EF9-442D-A8E4-A820858BD3EE}" type="parTrans" cxnId="{8B055B47-A5E5-4ED8-9B18-38FDE1E48447}">
      <dgm:prSet/>
      <dgm:spPr/>
      <dgm:t>
        <a:bodyPr/>
        <a:lstStyle/>
        <a:p>
          <a:endParaRPr lang="en-US"/>
        </a:p>
      </dgm:t>
    </dgm:pt>
    <dgm:pt modelId="{E2DD3F68-B468-42F3-A74B-39C2F0AA30D5}">
      <dgm:prSet custT="1"/>
      <dgm:spPr>
        <a:xfrm>
          <a:off x="5829606" y="719504"/>
          <a:ext cx="1394541" cy="52456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Extent to which case meets ACGME criteria is high</a:t>
          </a:r>
        </a:p>
      </dgm:t>
    </dgm:pt>
    <dgm:pt modelId="{19EFDB3E-B523-445E-82BC-16210EBDDC8A}" type="parTrans" cxnId="{EE1DC64D-3476-4335-87CD-9F9CD9A4FCA2}">
      <dgm:prSet/>
      <dgm:spPr/>
      <dgm:t>
        <a:bodyPr/>
        <a:lstStyle/>
        <a:p>
          <a:endParaRPr lang="en-US"/>
        </a:p>
      </dgm:t>
    </dgm:pt>
    <dgm:pt modelId="{9D187E73-1139-4655-B450-D77DC617DC0A}" type="sibTrans" cxnId="{EE1DC64D-3476-4335-87CD-9F9CD9A4FCA2}">
      <dgm:prSet/>
      <dgm:spPr/>
      <dgm:t>
        <a:bodyPr/>
        <a:lstStyle/>
        <a:p>
          <a:endParaRPr lang="en-US"/>
        </a:p>
      </dgm:t>
    </dgm:pt>
    <dgm:pt modelId="{E5169E9D-A453-4B5A-B2C5-B1606ECC361D}">
      <dgm:prSet custT="1"/>
      <dgm:spPr>
        <a:xfrm>
          <a:off x="5801032" y="6017298"/>
          <a:ext cx="1394541" cy="524563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Are good role models of effective communication</a:t>
          </a:r>
        </a:p>
      </dgm:t>
    </dgm:pt>
    <dgm:pt modelId="{E442FFED-E140-41C6-9B3E-65877D6842CB}" type="parTrans" cxnId="{4DCACCD2-C01C-4D58-99D4-7EEF20CA0CF4}">
      <dgm:prSet/>
      <dgm:spPr/>
      <dgm:t>
        <a:bodyPr/>
        <a:lstStyle/>
        <a:p>
          <a:endParaRPr lang="en-US"/>
        </a:p>
      </dgm:t>
    </dgm:pt>
    <dgm:pt modelId="{82CBBCFC-25F4-4B88-BBA1-128C84CC07CD}" type="sibTrans" cxnId="{4DCACCD2-C01C-4D58-99D4-7EEF20CA0CF4}">
      <dgm:prSet/>
      <dgm:spPr/>
      <dgm:t>
        <a:bodyPr/>
        <a:lstStyle/>
        <a:p>
          <a:endParaRPr lang="en-US"/>
        </a:p>
      </dgm:t>
    </dgm:pt>
    <dgm:pt modelId="{45E0350D-2EA7-4261-A45C-61023C76FB8B}">
      <dgm:prSet custT="1"/>
      <dgm:spPr>
        <a:xfrm>
          <a:off x="7500630" y="0"/>
          <a:ext cx="1743177" cy="6886575"/>
        </a:xfr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anchor="t" anchorCtr="0"/>
        <a:lstStyle/>
        <a:p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Long-term Outcomes</a:t>
          </a:r>
        </a:p>
      </dgm:t>
    </dgm:pt>
    <dgm:pt modelId="{5247A21A-79EB-4A08-BAB2-63D3ABF8A842}" type="parTrans" cxnId="{00960DE0-3CA2-4B64-BF4E-2D904628E5FF}">
      <dgm:prSet/>
      <dgm:spPr/>
      <dgm:t>
        <a:bodyPr/>
        <a:lstStyle/>
        <a:p>
          <a:endParaRPr lang="en-US"/>
        </a:p>
      </dgm:t>
    </dgm:pt>
    <dgm:pt modelId="{B730BF18-A512-4383-8672-0F5F2E5A8503}" type="sibTrans" cxnId="{00960DE0-3CA2-4B64-BF4E-2D904628E5FF}">
      <dgm:prSet/>
      <dgm:spPr/>
      <dgm:t>
        <a:bodyPr/>
        <a:lstStyle/>
        <a:p>
          <a:endParaRPr lang="en-US"/>
        </a:p>
      </dgm:t>
    </dgm:pt>
    <dgm:pt modelId="{891C4804-4F58-4A42-8120-DA1C8DCF3646}">
      <dgm:prSet phldrT="[Text]" custT="1"/>
      <dgm:spPr>
        <a:xfrm>
          <a:off x="2034151" y="5895117"/>
          <a:ext cx="1394541" cy="553657"/>
        </a:xfr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Evaluate extent to which conference  explored contorversial areas, was clinically relevant, etc.</a:t>
          </a:r>
        </a:p>
      </dgm:t>
    </dgm:pt>
    <dgm:pt modelId="{CB1ABBA9-3588-4D34-B6BF-354ED5755645}" type="parTrans" cxnId="{B7EE4D1B-6C34-45BB-AA40-93D9863F2412}">
      <dgm:prSet/>
      <dgm:spPr/>
      <dgm:t>
        <a:bodyPr/>
        <a:lstStyle/>
        <a:p>
          <a:endParaRPr lang="en-US"/>
        </a:p>
      </dgm:t>
    </dgm:pt>
    <dgm:pt modelId="{4A70FFA4-9FE8-4B1D-9359-7B58617E123E}" type="sibTrans" cxnId="{B7EE4D1B-6C34-45BB-AA40-93D9863F2412}">
      <dgm:prSet/>
      <dgm:spPr/>
      <dgm:t>
        <a:bodyPr/>
        <a:lstStyle/>
        <a:p>
          <a:endParaRPr lang="en-US"/>
        </a:p>
      </dgm:t>
    </dgm:pt>
    <dgm:pt modelId="{4BDD9E8F-E83B-4676-BED7-DB047754B22E}">
      <dgm:prSet custT="1"/>
      <dgm:spPr>
        <a:xfrm>
          <a:off x="7674947" y="2413528"/>
          <a:ext cx="1394541" cy="1003227"/>
        </a:xfr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Create an organizational culture for learning that promotes constructive dialogue among HCPs</a:t>
          </a:r>
        </a:p>
      </dgm:t>
    </dgm:pt>
    <dgm:pt modelId="{D15ECA8C-CDF5-47E5-8220-57E8C7238393}" type="parTrans" cxnId="{C06477E1-A3B6-4EA0-8FE2-68E8F0408D72}">
      <dgm:prSet/>
      <dgm:spPr/>
      <dgm:t>
        <a:bodyPr/>
        <a:lstStyle/>
        <a:p>
          <a:endParaRPr lang="en-US"/>
        </a:p>
      </dgm:t>
    </dgm:pt>
    <dgm:pt modelId="{C7F5F1EE-581A-4164-AFE6-1E146F738E0F}" type="sibTrans" cxnId="{C06477E1-A3B6-4EA0-8FE2-68E8F0408D72}">
      <dgm:prSet/>
      <dgm:spPr/>
      <dgm:t>
        <a:bodyPr/>
        <a:lstStyle/>
        <a:p>
          <a:endParaRPr lang="en-US"/>
        </a:p>
      </dgm:t>
    </dgm:pt>
    <dgm:pt modelId="{6FAF8E69-242F-46DA-BF92-44B5A363DCAE}">
      <dgm:prSet custT="1"/>
      <dgm:spPr>
        <a:xfrm>
          <a:off x="7674947" y="4381280"/>
          <a:ext cx="1394541" cy="1003227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Improve Clinical Practice</a:t>
          </a:r>
        </a:p>
      </dgm:t>
    </dgm:pt>
    <dgm:pt modelId="{F2C48865-195F-4739-B03F-1CFABFEACAA5}" type="parTrans" cxnId="{F3DBDD27-9A21-43B0-9B35-45A2425A2508}">
      <dgm:prSet/>
      <dgm:spPr/>
      <dgm:t>
        <a:bodyPr/>
        <a:lstStyle/>
        <a:p>
          <a:endParaRPr lang="en-US"/>
        </a:p>
      </dgm:t>
    </dgm:pt>
    <dgm:pt modelId="{40CEA62B-D046-4C58-B14F-314A63A33CFD}" type="sibTrans" cxnId="{F3DBDD27-9A21-43B0-9B35-45A2425A2508}">
      <dgm:prSet/>
      <dgm:spPr/>
      <dgm:t>
        <a:bodyPr/>
        <a:lstStyle/>
        <a:p>
          <a:endParaRPr lang="en-US"/>
        </a:p>
      </dgm:t>
    </dgm:pt>
    <dgm:pt modelId="{22C098AC-D38D-4F3A-AAF4-6B5104F7C650}">
      <dgm:prSet custT="1"/>
      <dgm:spPr>
        <a:xfrm>
          <a:off x="7674947" y="5538850"/>
          <a:ext cx="1394541" cy="1003227"/>
        </a:xfr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Improve Patient Care</a:t>
          </a:r>
        </a:p>
      </dgm:t>
    </dgm:pt>
    <dgm:pt modelId="{D2113032-18BE-42FA-B32F-41DC49F7EC2F}" type="parTrans" cxnId="{BDEFDA45-0A9C-41F5-9716-3AAF9AC24F65}">
      <dgm:prSet/>
      <dgm:spPr/>
      <dgm:t>
        <a:bodyPr/>
        <a:lstStyle/>
        <a:p>
          <a:endParaRPr lang="en-US"/>
        </a:p>
      </dgm:t>
    </dgm:pt>
    <dgm:pt modelId="{5FD85481-BD81-4F0F-8EEE-AD346C912EED}" type="sibTrans" cxnId="{BDEFDA45-0A9C-41F5-9716-3AAF9AC24F65}">
      <dgm:prSet/>
      <dgm:spPr/>
      <dgm:t>
        <a:bodyPr/>
        <a:lstStyle/>
        <a:p>
          <a:endParaRPr lang="en-US"/>
        </a:p>
      </dgm:t>
    </dgm:pt>
    <dgm:pt modelId="{8C5349F7-2A02-43CB-B332-B37A25C7CB09}">
      <dgm:prSet custT="1"/>
      <dgm:spPr>
        <a:xfrm>
          <a:off x="3927116" y="2239070"/>
          <a:ext cx="1394541" cy="423475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Presentation explored controversial areas, was clinically relevant, etc.</a:t>
          </a:r>
        </a:p>
      </dgm:t>
    </dgm:pt>
    <dgm:pt modelId="{228AE2E7-ADD4-4565-8844-0B2F08FAEF05}" type="parTrans" cxnId="{AE2149D9-56F4-45FE-A896-33D51A3E38FC}">
      <dgm:prSet/>
      <dgm:spPr/>
      <dgm:t>
        <a:bodyPr/>
        <a:lstStyle/>
        <a:p>
          <a:endParaRPr lang="en-US"/>
        </a:p>
      </dgm:t>
    </dgm:pt>
    <dgm:pt modelId="{CD86B405-0CE6-48D7-BA9C-7F059D633068}" type="sibTrans" cxnId="{AE2149D9-56F4-45FE-A896-33D51A3E38FC}">
      <dgm:prSet/>
      <dgm:spPr/>
      <dgm:t>
        <a:bodyPr/>
        <a:lstStyle/>
        <a:p>
          <a:endParaRPr lang="en-US"/>
        </a:p>
      </dgm:t>
    </dgm:pt>
    <dgm:pt modelId="{5406F00D-9411-44EF-AFB5-BF214E606BC4}">
      <dgm:prSet phldrT="[Text]" custT="1"/>
      <dgm:spPr>
        <a:xfrm>
          <a:off x="3927116" y="2872673"/>
          <a:ext cx="1394541" cy="423475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9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Responses on ARS</a:t>
          </a:r>
        </a:p>
      </dgm:t>
    </dgm:pt>
    <dgm:pt modelId="{48A1F058-A48F-45C3-8D57-FECCBC200D88}" type="parTrans" cxnId="{272F0B95-7D39-4BFA-930D-C289161F9E26}">
      <dgm:prSet/>
      <dgm:spPr/>
      <dgm:t>
        <a:bodyPr/>
        <a:lstStyle/>
        <a:p>
          <a:endParaRPr lang="en-US"/>
        </a:p>
      </dgm:t>
    </dgm:pt>
    <dgm:pt modelId="{30902E74-E69E-426C-AC19-873E777F17E1}" type="sibTrans" cxnId="{272F0B95-7D39-4BFA-930D-C289161F9E26}">
      <dgm:prSet/>
      <dgm:spPr/>
      <dgm:t>
        <a:bodyPr/>
        <a:lstStyle/>
        <a:p>
          <a:endParaRPr lang="en-US"/>
        </a:p>
      </dgm:t>
    </dgm:pt>
    <dgm:pt modelId="{78A8099C-F0D1-4FA6-9FB5-7B744F66596E}">
      <dgm:prSet phldrT="[Text]" custT="1"/>
      <dgm:spPr>
        <a:xfrm>
          <a:off x="179285" y="4063017"/>
          <a:ext cx="1394541" cy="796680"/>
        </a:xfr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Other Resources, e.g. room, support staff, ARS, etc.</a:t>
          </a:r>
        </a:p>
      </dgm:t>
    </dgm:pt>
    <dgm:pt modelId="{5392307F-03AE-4301-8352-0D5CEA8C8FAF}" type="parTrans" cxnId="{80B51977-755C-4F02-A545-AB7E3C426BDC}">
      <dgm:prSet/>
      <dgm:spPr/>
      <dgm:t>
        <a:bodyPr/>
        <a:lstStyle/>
        <a:p>
          <a:endParaRPr lang="en-US"/>
        </a:p>
      </dgm:t>
    </dgm:pt>
    <dgm:pt modelId="{8AE32990-7A86-47A8-BAC3-C8231C9B4339}" type="sibTrans" cxnId="{80B51977-755C-4F02-A545-AB7E3C426BDC}">
      <dgm:prSet/>
      <dgm:spPr/>
      <dgm:t>
        <a:bodyPr/>
        <a:lstStyle/>
        <a:p>
          <a:endParaRPr lang="en-US"/>
        </a:p>
      </dgm:t>
    </dgm:pt>
    <dgm:pt modelId="{07AFDF04-856A-4C54-ABBA-5B9152795364}" type="pres">
      <dgm:prSet presAssocID="{71A307F0-1635-458F-AB51-DD70593CCE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84E5B-358A-46C4-AC30-43CCC3B01DD4}" type="pres">
      <dgm:prSet presAssocID="{60F4E8BE-0D5F-4959-A652-2B08BC041300}" presName="compNode" presStyleCnt="0"/>
      <dgm:spPr/>
    </dgm:pt>
    <dgm:pt modelId="{55B18717-F568-4639-9D09-93855EA29D1B}" type="pres">
      <dgm:prSet presAssocID="{60F4E8BE-0D5F-4959-A652-2B08BC041300}" presName="aNode" presStyleLbl="bgShp" presStyleIdx="0" presStyleCnt="5" custLinFactX="340" custLinFactNeighborX="100000" custLinFactNeighborY="21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E54DB13-29A3-42D5-B6C8-159222A88672}" type="pres">
      <dgm:prSet presAssocID="{60F4E8BE-0D5F-4959-A652-2B08BC041300}" presName="textNode" presStyleLbl="bgShp" presStyleIdx="0" presStyleCnt="5"/>
      <dgm:spPr/>
      <dgm:t>
        <a:bodyPr/>
        <a:lstStyle/>
        <a:p>
          <a:endParaRPr lang="en-US"/>
        </a:p>
      </dgm:t>
    </dgm:pt>
    <dgm:pt modelId="{00F6B454-8E98-4E50-9251-919AE05BA6BF}" type="pres">
      <dgm:prSet presAssocID="{60F4E8BE-0D5F-4959-A652-2B08BC041300}" presName="compChildNode" presStyleCnt="0"/>
      <dgm:spPr/>
    </dgm:pt>
    <dgm:pt modelId="{121A98EB-4B0D-44E5-B189-2AAD97BFF782}" type="pres">
      <dgm:prSet presAssocID="{60F4E8BE-0D5F-4959-A652-2B08BC041300}" presName="theInnerList" presStyleCnt="0"/>
      <dgm:spPr/>
    </dgm:pt>
    <dgm:pt modelId="{08A8EFCA-34C3-4D56-BC9B-B5401F085EFF}" type="pres">
      <dgm:prSet presAssocID="{38561317-843E-4AD6-98B1-6056FD59F72E}" presName="childNode" presStyleLbl="node1" presStyleIdx="0" presStyleCnt="40" custLinFactY="-127246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996566C-EAA1-48D0-B7A8-AF43DB404FCF}" type="pres">
      <dgm:prSet presAssocID="{38561317-843E-4AD6-98B1-6056FD59F72E}" presName="aSpace2" presStyleCnt="0"/>
      <dgm:spPr/>
    </dgm:pt>
    <dgm:pt modelId="{40B36F34-C677-463A-B04A-8F087E2D8CB1}" type="pres">
      <dgm:prSet presAssocID="{42C85564-79C6-4F3D-B2D0-69D5EA0D802B}" presName="childNode" presStyleLbl="node1" presStyleIdx="1" presStyleCnt="40" custLinFactY="-126570" custLinFactNeighborX="-683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0D52D0A-E51D-4A8B-A240-68A365988B7D}" type="pres">
      <dgm:prSet presAssocID="{42C85564-79C6-4F3D-B2D0-69D5EA0D802B}" presName="aSpace2" presStyleCnt="0"/>
      <dgm:spPr/>
    </dgm:pt>
    <dgm:pt modelId="{A00E5B81-2913-42EC-BF04-A520A888DB0C}" type="pres">
      <dgm:prSet presAssocID="{49954CBE-E424-4E83-8908-10ED8A598F4A}" presName="childNode" presStyleLbl="node1" presStyleIdx="2" presStyleCnt="40" custLinFactY="-89871" custLinFactNeighborX="-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B2CAC09-7059-43B8-A2DA-8E5682448FB8}" type="pres">
      <dgm:prSet presAssocID="{49954CBE-E424-4E83-8908-10ED8A598F4A}" presName="aSpace2" presStyleCnt="0"/>
      <dgm:spPr/>
    </dgm:pt>
    <dgm:pt modelId="{2504C530-3E02-4CD0-AF85-7D4DB7C8B49F}" type="pres">
      <dgm:prSet presAssocID="{78A8099C-F0D1-4FA6-9FB5-7B744F66596E}" presName="childNode" presStyleLbl="node1" presStyleIdx="3" presStyleCnt="40" custLinFactY="-80262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024066C-2D5B-4A87-82CA-D4B11832E347}" type="pres">
      <dgm:prSet presAssocID="{78A8099C-F0D1-4FA6-9FB5-7B744F66596E}" presName="aSpace2" presStyleCnt="0"/>
      <dgm:spPr/>
    </dgm:pt>
    <dgm:pt modelId="{95AEE082-A1C6-4C01-9C84-27336D125F7E}" type="pres">
      <dgm:prSet presAssocID="{5BF3E2D9-1CF1-4CB8-AFA9-EE2CFCC55FA1}" presName="childNode" presStyleLbl="node1" presStyleIdx="4" presStyleCnt="40" custLinFactY="-49398" custLinFactNeighborX="-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FA7E2A74-3A7D-49E9-9CB8-A58BED35E5D3}" type="pres">
      <dgm:prSet presAssocID="{60F4E8BE-0D5F-4959-A652-2B08BC041300}" presName="aSpace" presStyleCnt="0"/>
      <dgm:spPr/>
    </dgm:pt>
    <dgm:pt modelId="{58936F70-9DB5-4008-A7BE-F84A4539CCFD}" type="pres">
      <dgm:prSet presAssocID="{5E26463C-FC56-4101-8D14-FDCFA5761825}" presName="compNode" presStyleCnt="0"/>
      <dgm:spPr/>
    </dgm:pt>
    <dgm:pt modelId="{F55B1952-030B-48CC-9BA9-A17822B50294}" type="pres">
      <dgm:prSet presAssocID="{5E26463C-FC56-4101-8D14-FDCFA5761825}" presName="aNode" presStyleLbl="bgShp" presStyleIdx="1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81DBF68-1B89-4707-B8BF-7BD7561360D8}" type="pres">
      <dgm:prSet presAssocID="{5E26463C-FC56-4101-8D14-FDCFA5761825}" presName="textNode" presStyleLbl="bgShp" presStyleIdx="1" presStyleCnt="5"/>
      <dgm:spPr/>
      <dgm:t>
        <a:bodyPr/>
        <a:lstStyle/>
        <a:p>
          <a:endParaRPr lang="en-US"/>
        </a:p>
      </dgm:t>
    </dgm:pt>
    <dgm:pt modelId="{39B08546-8960-4B8E-B8E5-8DEAD3FC5F00}" type="pres">
      <dgm:prSet presAssocID="{5E26463C-FC56-4101-8D14-FDCFA5761825}" presName="compChildNode" presStyleCnt="0"/>
      <dgm:spPr/>
    </dgm:pt>
    <dgm:pt modelId="{43D8D149-B747-49CF-8A73-75B6846A9E52}" type="pres">
      <dgm:prSet presAssocID="{5E26463C-FC56-4101-8D14-FDCFA5761825}" presName="theInnerList" presStyleCnt="0"/>
      <dgm:spPr/>
    </dgm:pt>
    <dgm:pt modelId="{51219D92-D514-4991-A2A6-49E0F164A2E3}" type="pres">
      <dgm:prSet presAssocID="{74379C1A-073B-4109-A9AB-79D5FA7DBF68}" presName="childNode" presStyleLbl="node1" presStyleIdx="5" presStyleCnt="40" custScaleY="166394" custLinFactY="-500000" custLinFactNeighborX="683" custLinFactNeighborY="-5819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E903E48-44C6-4743-8524-BF8777841BA8}" type="pres">
      <dgm:prSet presAssocID="{74379C1A-073B-4109-A9AB-79D5FA7DBF68}" presName="aSpace2" presStyleCnt="0"/>
      <dgm:spPr/>
    </dgm:pt>
    <dgm:pt modelId="{29AA53E2-DFE5-493C-B59A-B5A10261911B}" type="pres">
      <dgm:prSet presAssocID="{A4110F0D-7DC7-413D-A54C-AD6E7CFD567F}" presName="childNode" presStyleLbl="node1" presStyleIdx="6" presStyleCnt="40" custLinFactY="-390493" custLinFactNeighborX="-1366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71FCFCA-85A0-4A09-BBEB-8B92C4526A1E}" type="pres">
      <dgm:prSet presAssocID="{A4110F0D-7DC7-413D-A54C-AD6E7CFD567F}" presName="aSpace2" presStyleCnt="0"/>
      <dgm:spPr/>
    </dgm:pt>
    <dgm:pt modelId="{4D62AE16-D40C-45CB-92C2-62DFECB8C5A8}" type="pres">
      <dgm:prSet presAssocID="{4A0C5ABD-B545-46E4-95E2-9DDB0A406DF5}" presName="childNode" presStyleLbl="node1" presStyleIdx="7" presStyleCnt="40" custScaleY="129607" custLinFactY="-385973" custLinFactNeighborX="-1366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3579608-D859-4D95-8F95-BA88F0DE486F}" type="pres">
      <dgm:prSet presAssocID="{4A0C5ABD-B545-46E4-95E2-9DDB0A406DF5}" presName="aSpace2" presStyleCnt="0"/>
      <dgm:spPr/>
    </dgm:pt>
    <dgm:pt modelId="{13758CDA-3EB5-4823-B244-B918D3394AE9}" type="pres">
      <dgm:prSet presAssocID="{20999868-7221-44AB-9487-A6536B2C88C3}" presName="childNode" presStyleLbl="node1" presStyleIdx="8" presStyleCnt="40" custLinFactY="-366157" custLinFactNeighborX="-1366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B058FC1-A854-4D8F-89F6-F38213AB9C7B}" type="pres">
      <dgm:prSet presAssocID="{20999868-7221-44AB-9487-A6536B2C88C3}" presName="aSpace2" presStyleCnt="0"/>
      <dgm:spPr/>
    </dgm:pt>
    <dgm:pt modelId="{94F069A0-BFC5-42FE-A0CC-62E0091C6B54}" type="pres">
      <dgm:prSet presAssocID="{E112D5A2-0348-4708-9760-BA6BA5DBD964}" presName="childNode" presStyleLbl="node1" presStyleIdx="9" presStyleCnt="40" custScaleY="185137" custLinFactY="-356769" custLinFactNeighborX="-1366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A315D71-1FC2-42B8-ABB6-68AF189080E4}" type="pres">
      <dgm:prSet presAssocID="{E112D5A2-0348-4708-9760-BA6BA5DBD964}" presName="aSpace2" presStyleCnt="0"/>
      <dgm:spPr/>
    </dgm:pt>
    <dgm:pt modelId="{4527F300-6E24-40B5-8BDA-BEB1AF495ED9}" type="pres">
      <dgm:prSet presAssocID="{A787C207-42A3-4AC7-ACE7-37F681AF59C9}" presName="childNode" presStyleLbl="node1" presStyleIdx="10" presStyleCnt="40" custLinFactY="-259987" custLinFactNeighborX="-683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A12FAC-ACC8-4B15-AEE2-4B48046F06AC}" type="pres">
      <dgm:prSet presAssocID="{A787C207-42A3-4AC7-ACE7-37F681AF59C9}" presName="aSpace2" presStyleCnt="0"/>
      <dgm:spPr/>
    </dgm:pt>
    <dgm:pt modelId="{E3F683BA-A6F7-4404-9511-DB9F3B53D22C}" type="pres">
      <dgm:prSet presAssocID="{AD3560AD-C402-43D5-88E1-E8559E79CB8B}" presName="childNode" presStyleLbl="node1" presStyleIdx="11" presStyleCnt="40" custLinFactY="-253729" custLinFactNeighborX="-683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5CE5A28-532D-4D65-90DC-7AEC2118FA0D}" type="pres">
      <dgm:prSet presAssocID="{AD3560AD-C402-43D5-88E1-E8559E79CB8B}" presName="aSpace2" presStyleCnt="0"/>
      <dgm:spPr/>
    </dgm:pt>
    <dgm:pt modelId="{4693D943-7F25-41E8-8B61-7128CB8D713A}" type="pres">
      <dgm:prSet presAssocID="{9593F440-127B-4CA9-B417-05213688F924}" presName="childNode" presStyleLbl="node1" presStyleIdx="12" presStyleCnt="40" custLinFactY="-241213" custLinFactNeighborX="-683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A8CC86-5DE9-4742-AC6D-2AD93855F7E9}" type="pres">
      <dgm:prSet presAssocID="{9593F440-127B-4CA9-B417-05213688F924}" presName="aSpace2" presStyleCnt="0"/>
      <dgm:spPr/>
    </dgm:pt>
    <dgm:pt modelId="{28E1A944-4A19-42C8-A8D3-ACC470443894}" type="pres">
      <dgm:prSet presAssocID="{185D3265-1D73-4E9E-BC51-A856F0F71EDB}" presName="childNode" presStyleLbl="node1" presStyleIdx="13" presStyleCnt="40" custScaleY="165361" custLinFactY="-223654" custLinFactNeighborX="-1366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C0CDFD0-42F7-4C85-95B2-2D08459E89F2}" type="pres">
      <dgm:prSet presAssocID="{185D3265-1D73-4E9E-BC51-A856F0F71EDB}" presName="aSpace2" presStyleCnt="0"/>
      <dgm:spPr/>
    </dgm:pt>
    <dgm:pt modelId="{96CCD277-EAAE-413A-A6F0-4B43DA23E8C6}" type="pres">
      <dgm:prSet presAssocID="{43E24AD1-A9AA-42F9-963C-49BB11D91731}" presName="childNode" presStyleLbl="node1" presStyleIdx="14" presStyleCnt="40" custLinFactY="-13780" custLinFactNeighborX="-2049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0E9636D-938C-4445-A198-80A9D03D1390}" type="pres">
      <dgm:prSet presAssocID="{43E24AD1-A9AA-42F9-963C-49BB11D91731}" presName="aSpace2" presStyleCnt="0"/>
      <dgm:spPr/>
    </dgm:pt>
    <dgm:pt modelId="{144ECB7A-189E-4FAD-8349-0E3FC12BB1C1}" type="pres">
      <dgm:prSet presAssocID="{4A24D3A9-C6DD-493C-B38A-F1516DCA78CB}" presName="childNode" presStyleLbl="node1" presStyleIdx="15" presStyleCnt="40" custLinFactY="-13394" custLinFactNeighborX="-136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8F0EDF3-553B-4722-BBCF-3B174B5B513C}" type="pres">
      <dgm:prSet presAssocID="{4A24D3A9-C6DD-493C-B38A-F1516DCA78CB}" presName="aSpace2" presStyleCnt="0"/>
      <dgm:spPr/>
    </dgm:pt>
    <dgm:pt modelId="{B97D5EEC-6F50-46EB-8B69-2B9D4AE32F9E}" type="pres">
      <dgm:prSet presAssocID="{6C499EB5-2BE9-4C8C-8194-2E14B103BF47}" presName="childNode" presStyleLbl="node1" presStyleIdx="16" presStyleCnt="40" custScaleY="176236" custLinFactY="-13394" custLinFactNeighborX="-136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965A679-574C-4345-A3CB-833AE42B4382}" type="pres">
      <dgm:prSet presAssocID="{6C499EB5-2BE9-4C8C-8194-2E14B103BF47}" presName="aSpace2" presStyleCnt="0"/>
      <dgm:spPr/>
    </dgm:pt>
    <dgm:pt modelId="{6A64F23B-24C6-48C7-A942-56599A1CB686}" type="pres">
      <dgm:prSet presAssocID="{8A5CFC21-AF66-4A4D-9574-E78B3E75D5A6}" presName="childNode" presStyleLbl="node1" presStyleIdx="17" presStyleCnt="40" custLinFactY="-13394" custLinFactNeighborX="-136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D0E7C4B-3D43-4E78-BA59-BDB0DFF326F8}" type="pres">
      <dgm:prSet presAssocID="{8A5CFC21-AF66-4A4D-9574-E78B3E75D5A6}" presName="aSpace2" presStyleCnt="0"/>
      <dgm:spPr/>
    </dgm:pt>
    <dgm:pt modelId="{5D8CA9A9-8D42-4929-B864-75CE9DCC2E04}" type="pres">
      <dgm:prSet presAssocID="{F64E4009-7B10-4AA1-AC90-A97BD8B9C9D9}" presName="childNode" presStyleLbl="node1" presStyleIdx="18" presStyleCnt="40" custLinFactY="-13394" custLinFactNeighborX="-1366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368EE12-384B-4DEC-A5B6-F8B5A6C410FF}" type="pres">
      <dgm:prSet presAssocID="{F64E4009-7B10-4AA1-AC90-A97BD8B9C9D9}" presName="aSpace2" presStyleCnt="0"/>
      <dgm:spPr/>
    </dgm:pt>
    <dgm:pt modelId="{D7046280-8467-4A03-BF17-BFA6561F6A38}" type="pres">
      <dgm:prSet presAssocID="{891C4804-4F58-4A42-8120-DA1C8DCF3646}" presName="childNode" presStyleLbl="node1" presStyleIdx="19" presStyleCnt="40" custScaleY="273850" custLinFactNeighborX="-1366" custLinFactNeighborY="-9011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B5C82AA-59B5-4515-AA90-D554D1579849}" type="pres">
      <dgm:prSet presAssocID="{5E26463C-FC56-4101-8D14-FDCFA5761825}" presName="aSpace" presStyleCnt="0"/>
      <dgm:spPr/>
    </dgm:pt>
    <dgm:pt modelId="{879E2A31-A04E-48ED-BB40-229CF058F318}" type="pres">
      <dgm:prSet presAssocID="{4C9D8126-E817-47BB-89BE-660C18331E80}" presName="compNode" presStyleCnt="0"/>
      <dgm:spPr/>
    </dgm:pt>
    <dgm:pt modelId="{F2D3BA8D-6B81-41BB-AEB1-B62840AE5313}" type="pres">
      <dgm:prSet presAssocID="{4C9D8126-E817-47BB-89BE-660C18331E80}" presName="aNode" presStyleLbl="bgShp" presStyleIdx="2" presStyleCnt="5" custLinFactNeighborX="862" custLinFactNeighborY="-15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23C7155-4664-4EBE-94D1-23328912C672}" type="pres">
      <dgm:prSet presAssocID="{4C9D8126-E817-47BB-89BE-660C18331E80}" presName="textNode" presStyleLbl="bgShp" presStyleIdx="2" presStyleCnt="5"/>
      <dgm:spPr/>
      <dgm:t>
        <a:bodyPr/>
        <a:lstStyle/>
        <a:p>
          <a:endParaRPr lang="en-US"/>
        </a:p>
      </dgm:t>
    </dgm:pt>
    <dgm:pt modelId="{983B3EE7-2B99-4E86-A7AB-2FDFE6DD4D76}" type="pres">
      <dgm:prSet presAssocID="{4C9D8126-E817-47BB-89BE-660C18331E80}" presName="compChildNode" presStyleCnt="0"/>
      <dgm:spPr/>
    </dgm:pt>
    <dgm:pt modelId="{F8CD8745-F753-44EB-A3DD-447C363DE8DD}" type="pres">
      <dgm:prSet presAssocID="{4C9D8126-E817-47BB-89BE-660C18331E80}" presName="theInnerList" presStyleCnt="0"/>
      <dgm:spPr/>
    </dgm:pt>
    <dgm:pt modelId="{1EB48593-431C-483A-89B6-44DB0DF60CE5}" type="pres">
      <dgm:prSet presAssocID="{30409A72-3054-4198-9C14-AB204850F508}" presName="childNode" presStyleLbl="node1" presStyleIdx="20" presStyleCnt="40" custLinFactY="-236318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61F210E-F3E3-4293-99B3-765A7D12E0D3}" type="pres">
      <dgm:prSet presAssocID="{30409A72-3054-4198-9C14-AB204850F508}" presName="aSpace2" presStyleCnt="0"/>
      <dgm:spPr/>
    </dgm:pt>
    <dgm:pt modelId="{8945717A-03A2-4461-ADAE-0255A38ABD24}" type="pres">
      <dgm:prSet presAssocID="{35DF91B8-7F56-4967-A884-71FB0AEC954A}" presName="childNode" presStyleLbl="node1" presStyleIdx="21" presStyleCnt="40" custScaleY="133864" custLinFactY="-191267" custLinFactNeighborX="-683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90DBD92-9CE9-417E-9104-220E341A815F}" type="pres">
      <dgm:prSet presAssocID="{35DF91B8-7F56-4967-A884-71FB0AEC954A}" presName="aSpace2" presStyleCnt="0"/>
      <dgm:spPr/>
    </dgm:pt>
    <dgm:pt modelId="{B67E489F-58A2-4B86-93E1-BFE207A7EE7A}" type="pres">
      <dgm:prSet presAssocID="{8C5349F7-2A02-43CB-B332-B37A25C7CB09}" presName="childNode" presStyleLbl="node1" presStyleIdx="22" presStyleCnt="40" custLinFactY="-193034" custLinFactNeighborX="0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A17B8D8-44A1-482E-A53D-2251C72A816F}" type="pres">
      <dgm:prSet presAssocID="{8C5349F7-2A02-43CB-B332-B37A25C7CB09}" presName="aSpace2" presStyleCnt="0"/>
      <dgm:spPr/>
    </dgm:pt>
    <dgm:pt modelId="{C347AE8B-F6B8-4E15-A5C2-D0B9BD2E2E40}" type="pres">
      <dgm:prSet presAssocID="{5406F00D-9411-44EF-AFB5-BF214E606BC4}" presName="childNode" presStyleLbl="node1" presStyleIdx="23" presStyleCnt="40" custLinFactY="-158799" custLinFactNeighborX="0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ACC1454-78E6-4C4F-9693-9B992FD22FD2}" type="pres">
      <dgm:prSet presAssocID="{5406F00D-9411-44EF-AFB5-BF214E606BC4}" presName="aSpace2" presStyleCnt="0"/>
      <dgm:spPr/>
    </dgm:pt>
    <dgm:pt modelId="{0B8337B8-7E4D-419C-A420-A83BB2A1FC8C}" type="pres">
      <dgm:prSet presAssocID="{7BB22CE1-0F8C-4196-AAFD-B560829F9038}" presName="childNode" presStyleLbl="node1" presStyleIdx="24" presStyleCnt="40" custLinFactY="-162369" custLinFactNeighborX="0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E5785B1-7B45-473D-9993-826780872B76}" type="pres">
      <dgm:prSet presAssocID="{7BB22CE1-0F8C-4196-AAFD-B560829F9038}" presName="aSpace2" presStyleCnt="0"/>
      <dgm:spPr/>
    </dgm:pt>
    <dgm:pt modelId="{24CE3592-D4F2-409E-8F77-FAED9C4D3F53}" type="pres">
      <dgm:prSet presAssocID="{B1061472-148B-4408-B2E8-DD5F8334B8B6}" presName="childNode" presStyleLbl="node1" presStyleIdx="25" presStyleCnt="40" custLinFactY="-167381" custLinFactNeighborX="0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4982EC7-38E5-4A33-A320-BE0F7AB33DEB}" type="pres">
      <dgm:prSet presAssocID="{B1061472-148B-4408-B2E8-DD5F8334B8B6}" presName="aSpace2" presStyleCnt="0"/>
      <dgm:spPr/>
    </dgm:pt>
    <dgm:pt modelId="{14089A78-C1A3-4D27-9D8A-339853BB0175}" type="pres">
      <dgm:prSet presAssocID="{12F22D4B-74C2-4F39-A7FF-755C070DFCD5}" presName="childNode" presStyleLbl="node1" presStyleIdx="26" presStyleCnt="40" custLinFactY="-32661" custLinFactNeighborX="-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D874774-F0B6-4353-91F7-5B0E73C251AE}" type="pres">
      <dgm:prSet presAssocID="{12F22D4B-74C2-4F39-A7FF-755C070DFCD5}" presName="aSpace2" presStyleCnt="0"/>
      <dgm:spPr/>
    </dgm:pt>
    <dgm:pt modelId="{86DCCC1F-0D4E-4F97-93AF-52C2914CB904}" type="pres">
      <dgm:prSet presAssocID="{FDC060C7-72D9-415B-94C9-54B174BBD4B3}" presName="childNode" presStyleLbl="node1" presStyleIdx="27" presStyleCnt="40" custLinFactY="-32661" custLinFactNeighborX="-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44AB459-9A51-4420-BC8F-10B1FACF9CFB}" type="pres">
      <dgm:prSet presAssocID="{FDC060C7-72D9-415B-94C9-54B174BBD4B3}" presName="aSpace2" presStyleCnt="0"/>
      <dgm:spPr/>
    </dgm:pt>
    <dgm:pt modelId="{5E248E6D-7C49-4AEB-AB4D-B8675C9F54F7}" type="pres">
      <dgm:prSet presAssocID="{F3B4AAC8-A858-4D87-A9D2-A1571BFBE5ED}" presName="childNode" presStyleLbl="node1" presStyleIdx="28" presStyleCnt="40" custLinFactY="-32661" custLinFactNeighborX="-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25CE711-81C5-4D31-AE29-EC7666F96542}" type="pres">
      <dgm:prSet presAssocID="{4C9D8126-E817-47BB-89BE-660C18331E80}" presName="aSpace" presStyleCnt="0"/>
      <dgm:spPr/>
    </dgm:pt>
    <dgm:pt modelId="{BD42A18F-12A7-44FB-962F-898CFD8E8D5D}" type="pres">
      <dgm:prSet presAssocID="{26E6BA42-181E-444E-8EFD-D785697FD1DF}" presName="compNode" presStyleCnt="0"/>
      <dgm:spPr/>
    </dgm:pt>
    <dgm:pt modelId="{FBBAE7A9-6DB5-4094-8C3D-A26161F610CA}" type="pres">
      <dgm:prSet presAssocID="{26E6BA42-181E-444E-8EFD-D785697FD1DF}" presName="aNode" presStyleLbl="bgShp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EE374BE-3A1A-4FB2-9904-B522F04E8134}" type="pres">
      <dgm:prSet presAssocID="{26E6BA42-181E-444E-8EFD-D785697FD1DF}" presName="textNode" presStyleLbl="bgShp" presStyleIdx="3" presStyleCnt="5"/>
      <dgm:spPr/>
      <dgm:t>
        <a:bodyPr/>
        <a:lstStyle/>
        <a:p>
          <a:endParaRPr lang="en-US"/>
        </a:p>
      </dgm:t>
    </dgm:pt>
    <dgm:pt modelId="{4DD8FC70-A0E2-41CF-8C2B-0AE5571E13B3}" type="pres">
      <dgm:prSet presAssocID="{26E6BA42-181E-444E-8EFD-D785697FD1DF}" presName="compChildNode" presStyleCnt="0"/>
      <dgm:spPr/>
    </dgm:pt>
    <dgm:pt modelId="{E7324C88-E9C5-4B93-B81B-88598839F42F}" type="pres">
      <dgm:prSet presAssocID="{26E6BA42-181E-444E-8EFD-D785697FD1DF}" presName="theInnerList" presStyleCnt="0"/>
      <dgm:spPr/>
    </dgm:pt>
    <dgm:pt modelId="{7A21A70A-C11A-4DFF-9592-26825691E46C}" type="pres">
      <dgm:prSet presAssocID="{E2DD3F68-B468-42F3-A74B-39C2F0AA30D5}" presName="childNode" presStyleLbl="node1" presStyleIdx="29" presStyleCnt="40" custLinFactY="-200000" custLinFactNeighborX="2049" custLinFactNeighborY="-2075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1176C5E-B591-4FD1-8CD7-571AC25A63A2}" type="pres">
      <dgm:prSet presAssocID="{E2DD3F68-B468-42F3-A74B-39C2F0AA30D5}" presName="aSpace2" presStyleCnt="0"/>
      <dgm:spPr/>
    </dgm:pt>
    <dgm:pt modelId="{45D893E2-82E4-488F-9E8A-96C907820870}" type="pres">
      <dgm:prSet presAssocID="{16EE1AAB-77FA-4A88-AE1C-E847633A232B}" presName="childNode" presStyleLbl="node1" presStyleIdx="30" presStyleCnt="40" custLinFactNeighborY="-5147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30E20FC-A025-4D05-ADE8-51091896D9AD}" type="pres">
      <dgm:prSet presAssocID="{16EE1AAB-77FA-4A88-AE1C-E847633A232B}" presName="aSpace2" presStyleCnt="0"/>
      <dgm:spPr/>
    </dgm:pt>
    <dgm:pt modelId="{D18B2B5C-BF78-4CEF-8DB0-103F0C20559E}" type="pres">
      <dgm:prSet presAssocID="{2A8E74A1-9543-46F3-B75E-2028A3A99C75}" presName="childNode" presStyleLbl="node1" presStyleIdx="31" presStyleCnt="40" custLinFactNeighborY="-2579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7B3BC412-6795-4B4B-B439-B54992A8CC05}" type="pres">
      <dgm:prSet presAssocID="{2A8E74A1-9543-46F3-B75E-2028A3A99C75}" presName="aSpace2" presStyleCnt="0"/>
      <dgm:spPr/>
    </dgm:pt>
    <dgm:pt modelId="{3429E7A6-208E-4471-BE9A-325B9BA55A83}" type="pres">
      <dgm:prSet presAssocID="{615BC523-C9D3-4E63-AC7E-6783DB61F27D}" presName="childNode" presStyleLbl="node1" presStyleIdx="32" presStyleCnt="40" custLinFactNeighborX="683" custLinFactNeighborY="106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AE9D454-FC3B-48ED-BFC1-B27E54C0EF68}" type="pres">
      <dgm:prSet presAssocID="{615BC523-C9D3-4E63-AC7E-6783DB61F27D}" presName="aSpace2" presStyleCnt="0"/>
      <dgm:spPr/>
    </dgm:pt>
    <dgm:pt modelId="{703EF27A-545B-4424-A962-E40DE09CE4C6}" type="pres">
      <dgm:prSet presAssocID="{794B0F02-EB5A-4DE1-B34F-77DB9729F8F2}" presName="childNode" presStyleLbl="node1" presStyleIdx="33" presStyleCnt="40" custLinFactNeighborY="7847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A80B88B-B8A2-4EC9-8348-0A551518EE30}" type="pres">
      <dgm:prSet presAssocID="{794B0F02-EB5A-4DE1-B34F-77DB9729F8F2}" presName="aSpace2" presStyleCnt="0"/>
      <dgm:spPr/>
    </dgm:pt>
    <dgm:pt modelId="{AFCA6F75-C84E-4E7C-885C-D86AEB9A53B9}" type="pres">
      <dgm:prSet presAssocID="{8AC953B6-D77D-4E60-B1C4-4C58455B472C}" presName="childNode" presStyleLbl="node1" presStyleIdx="34" presStyleCnt="40" custScaleY="160879" custLinFactNeighborY="7847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7C64235-E5D0-4E96-AE28-C76A9A0C31A8}" type="pres">
      <dgm:prSet presAssocID="{8AC953B6-D77D-4E60-B1C4-4C58455B472C}" presName="aSpace2" presStyleCnt="0"/>
      <dgm:spPr/>
    </dgm:pt>
    <dgm:pt modelId="{C4A35EC6-A002-41DB-8AFC-F606287416DE}" type="pres">
      <dgm:prSet presAssocID="{E5169E9D-A453-4B5A-B2C5-B1606ECC361D}" presName="childNode" presStyleLbl="node1" presStyleIdx="35" presStyleCnt="4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2F1F669-2237-472D-B0FC-F523A8B5413E}" type="pres">
      <dgm:prSet presAssocID="{26E6BA42-181E-444E-8EFD-D785697FD1DF}" presName="aSpace" presStyleCnt="0"/>
      <dgm:spPr/>
    </dgm:pt>
    <dgm:pt modelId="{0564D927-E5AB-421A-B221-A8E15DE34309}" type="pres">
      <dgm:prSet presAssocID="{45E0350D-2EA7-4261-A45C-61023C76FB8B}" presName="compNode" presStyleCnt="0"/>
      <dgm:spPr/>
    </dgm:pt>
    <dgm:pt modelId="{CBC43D10-C3C0-40E4-ABAE-1A2BEE59C29F}" type="pres">
      <dgm:prSet presAssocID="{45E0350D-2EA7-4261-A45C-61023C76FB8B}" presName="aNode" presStyleLbl="bgShp" presStyleIdx="4" presStyleCnt="5" custLinFactNeighborX="43039" custLinFactNeighborY="742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355FA7C-5DDF-49F7-827D-BC0528D96038}" type="pres">
      <dgm:prSet presAssocID="{45E0350D-2EA7-4261-A45C-61023C76FB8B}" presName="textNode" presStyleLbl="bgShp" presStyleIdx="4" presStyleCnt="5"/>
      <dgm:spPr/>
      <dgm:t>
        <a:bodyPr/>
        <a:lstStyle/>
        <a:p>
          <a:endParaRPr lang="en-US"/>
        </a:p>
      </dgm:t>
    </dgm:pt>
    <dgm:pt modelId="{16F153DD-3564-44E9-A5D8-4D3260B150DB}" type="pres">
      <dgm:prSet presAssocID="{45E0350D-2EA7-4261-A45C-61023C76FB8B}" presName="compChildNode" presStyleCnt="0"/>
      <dgm:spPr/>
    </dgm:pt>
    <dgm:pt modelId="{D25DAAAB-2572-4D7F-B2D2-CC24E0BF7F6E}" type="pres">
      <dgm:prSet presAssocID="{45E0350D-2EA7-4261-A45C-61023C76FB8B}" presName="theInnerList" presStyleCnt="0"/>
      <dgm:spPr/>
    </dgm:pt>
    <dgm:pt modelId="{6657BCA6-FD31-4574-B684-5ADCC7E37320}" type="pres">
      <dgm:prSet presAssocID="{B820D632-C929-4C56-8A0E-083F562BB3A6}" presName="childNode" presStyleLbl="node1" presStyleIdx="36" presStyleCnt="40" custLinFactY="-65373" custLinFactNeighborX="6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D59E8C2-B0DD-4848-B9CD-3EA7AC5BF878}" type="pres">
      <dgm:prSet presAssocID="{B820D632-C929-4C56-8A0E-083F562BB3A6}" presName="aSpace2" presStyleCnt="0"/>
      <dgm:spPr/>
    </dgm:pt>
    <dgm:pt modelId="{87E5A414-A536-49E5-A001-71D57D3B33CD}" type="pres">
      <dgm:prSet presAssocID="{4BDD9E8F-E83B-4676-BED7-DB047754B22E}" presName="childNode" presStyleLbl="node1" presStyleIdx="37" presStyleCnt="40" custLinFactY="-6537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B77A0A0-3E04-43CB-84A6-7FAE202CF042}" type="pres">
      <dgm:prSet presAssocID="{4BDD9E8F-E83B-4676-BED7-DB047754B22E}" presName="aSpace2" presStyleCnt="0"/>
      <dgm:spPr/>
    </dgm:pt>
    <dgm:pt modelId="{D89B8C84-04BC-4448-B3D3-6C851C36CAB1}" type="pres">
      <dgm:prSet presAssocID="{6FAF8E69-242F-46DA-BF92-44B5A363DCAE}" presName="childNode" presStyleLbl="node1" presStyleIdx="38" presStyleCnt="4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C392A05-644B-4C63-BBEC-60939981A441}" type="pres">
      <dgm:prSet presAssocID="{6FAF8E69-242F-46DA-BF92-44B5A363DCAE}" presName="aSpace2" presStyleCnt="0"/>
      <dgm:spPr/>
    </dgm:pt>
    <dgm:pt modelId="{13AC3406-136A-408F-A55A-48E214061661}" type="pres">
      <dgm:prSet presAssocID="{22C098AC-D38D-4F3A-AAF4-6B5104F7C650}" presName="childNode" presStyleLbl="node1" presStyleIdx="39" presStyleCnt="4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04638D06-221F-3641-8947-707723E75E09}" type="presOf" srcId="{E5169E9D-A453-4B5A-B2C5-B1606ECC361D}" destId="{C4A35EC6-A002-41DB-8AFC-F606287416DE}" srcOrd="0" destOrd="0" presId="urn:microsoft.com/office/officeart/2005/8/layout/lProcess2"/>
    <dgm:cxn modelId="{23BB9339-BC3D-43C6-B3EE-BABEB065AE51}" srcId="{71A307F0-1635-458F-AB51-DD70593CCECE}" destId="{60F4E8BE-0D5F-4959-A652-2B08BC041300}" srcOrd="0" destOrd="0" parTransId="{3721ED0C-7C40-42AF-ABFC-5674AE3C8A52}" sibTransId="{6ED3BF5D-718B-46D4-B9CD-4198B9D9FBDA}"/>
    <dgm:cxn modelId="{F4291354-8D69-5447-9CF5-51741213C9F2}" type="presOf" srcId="{185D3265-1D73-4E9E-BC51-A856F0F71EDB}" destId="{28E1A944-4A19-42C8-A8D3-ACC470443894}" srcOrd="0" destOrd="0" presId="urn:microsoft.com/office/officeart/2005/8/layout/lProcess2"/>
    <dgm:cxn modelId="{FFAA9150-C6FD-4258-BAE3-7EAD46169E87}" srcId="{26E6BA42-181E-444E-8EFD-D785697FD1DF}" destId="{794B0F02-EB5A-4DE1-B34F-77DB9729F8F2}" srcOrd="4" destOrd="0" parTransId="{4BD25E4D-C7B8-4193-9A37-0CCC3BD5F8B5}" sibTransId="{3150ED2D-3D01-4FCB-A930-E3299FA62B43}"/>
    <dgm:cxn modelId="{97955EAE-357A-8C44-938F-1F8C27807CD7}" type="presOf" srcId="{16EE1AAB-77FA-4A88-AE1C-E847633A232B}" destId="{45D893E2-82E4-488F-9E8A-96C907820870}" srcOrd="0" destOrd="0" presId="urn:microsoft.com/office/officeart/2005/8/layout/lProcess2"/>
    <dgm:cxn modelId="{13046CEE-6F83-45B4-BD02-D3EF52089ADE}" srcId="{5E26463C-FC56-4101-8D14-FDCFA5761825}" destId="{6C499EB5-2BE9-4C8C-8194-2E14B103BF47}" srcOrd="11" destOrd="0" parTransId="{AE86A079-972F-48F6-87CA-F04C7C22E3D4}" sibTransId="{28D22585-0CC4-4CEB-9D72-676BF48C6C11}"/>
    <dgm:cxn modelId="{B3850BF9-1C84-F844-A6AC-8C49426F7362}" type="presOf" srcId="{5E26463C-FC56-4101-8D14-FDCFA5761825}" destId="{F55B1952-030B-48CC-9BA9-A17822B50294}" srcOrd="0" destOrd="0" presId="urn:microsoft.com/office/officeart/2005/8/layout/lProcess2"/>
    <dgm:cxn modelId="{3FAB6E24-A3D0-3342-B877-2FFCE9D2A8F4}" type="presOf" srcId="{6C499EB5-2BE9-4C8C-8194-2E14B103BF47}" destId="{B97D5EEC-6F50-46EB-8B69-2B9D4AE32F9E}" srcOrd="0" destOrd="0" presId="urn:microsoft.com/office/officeart/2005/8/layout/lProcess2"/>
    <dgm:cxn modelId="{D16717C1-D32E-47DB-A8FD-0383F5AA663B}" srcId="{60F4E8BE-0D5F-4959-A652-2B08BC041300}" destId="{5BF3E2D9-1CF1-4CB8-AFA9-EE2CFCC55FA1}" srcOrd="4" destOrd="0" parTransId="{AFD42288-02FB-4A83-9D01-40EB68FDA848}" sibTransId="{7A7BB585-F0AE-4445-957C-FF4D1DC3F2C3}"/>
    <dgm:cxn modelId="{AED6ABE1-1D10-4D9D-884C-7B3FA7C1BC5C}" srcId="{71A307F0-1635-458F-AB51-DD70593CCECE}" destId="{26E6BA42-181E-444E-8EFD-D785697FD1DF}" srcOrd="3" destOrd="0" parTransId="{3F364B60-3EFB-4AFD-97B4-83090030D1B0}" sibTransId="{6BA459C2-9BBD-48AC-B97F-8276E4352FDA}"/>
    <dgm:cxn modelId="{BA22B32A-1014-6840-807B-80A5B929EB57}" type="presOf" srcId="{E112D5A2-0348-4708-9760-BA6BA5DBD964}" destId="{94F069A0-BFC5-42FE-A0CC-62E0091C6B54}" srcOrd="0" destOrd="0" presId="urn:microsoft.com/office/officeart/2005/8/layout/lProcess2"/>
    <dgm:cxn modelId="{4052ACB2-6D23-4FC0-A1FB-C1EEF08AD6D5}" srcId="{4C9D8126-E817-47BB-89BE-660C18331E80}" destId="{35DF91B8-7F56-4967-A884-71FB0AEC954A}" srcOrd="1" destOrd="0" parTransId="{6C941C36-D2FA-4D8F-9F6C-2917E8624541}" sibTransId="{B889E4F1-3DF1-4397-8C83-B6C2671831AA}"/>
    <dgm:cxn modelId="{EE1DC64D-3476-4335-87CD-9F9CD9A4FCA2}" srcId="{26E6BA42-181E-444E-8EFD-D785697FD1DF}" destId="{E2DD3F68-B468-42F3-A74B-39C2F0AA30D5}" srcOrd="0" destOrd="0" parTransId="{19EFDB3E-B523-445E-82BC-16210EBDDC8A}" sibTransId="{9D187E73-1139-4655-B450-D77DC617DC0A}"/>
    <dgm:cxn modelId="{0F413344-26B3-4CC7-8527-8B71AD1D5C5C}" srcId="{4C9D8126-E817-47BB-89BE-660C18331E80}" destId="{7BB22CE1-0F8C-4196-AAFD-B560829F9038}" srcOrd="4" destOrd="0" parTransId="{96EC05C2-DD7E-487C-AA7A-69F1AAE45EE0}" sibTransId="{86D0BBD2-872A-4E4B-9A1C-7C0D18EA5596}"/>
    <dgm:cxn modelId="{3726FE47-A0F7-2C43-9D00-A8C59D0D3BFE}" type="presOf" srcId="{45E0350D-2EA7-4261-A45C-61023C76FB8B}" destId="{CBC43D10-C3C0-40E4-ABAE-1A2BEE59C29F}" srcOrd="0" destOrd="0" presId="urn:microsoft.com/office/officeart/2005/8/layout/lProcess2"/>
    <dgm:cxn modelId="{2B702DA1-492C-4D9E-8561-E70D62CA0CCC}" srcId="{5E26463C-FC56-4101-8D14-FDCFA5761825}" destId="{AD3560AD-C402-43D5-88E1-E8559E79CB8B}" srcOrd="6" destOrd="0" parTransId="{917EC963-7A75-4919-B129-F8845894C44E}" sibTransId="{FC0468B6-4EBF-403E-B28C-D718CB6C0DF6}"/>
    <dgm:cxn modelId="{95B63FF1-7483-489B-A1C0-2B1305D72F12}" srcId="{26E6BA42-181E-444E-8EFD-D785697FD1DF}" destId="{16EE1AAB-77FA-4A88-AE1C-E847633A232B}" srcOrd="1" destOrd="0" parTransId="{D52B81F8-115E-4EB8-96B8-A67E596B4DFC}" sibTransId="{DFCDE061-CE0C-45A4-A8DE-070596D36D79}"/>
    <dgm:cxn modelId="{FF4EE990-9520-4372-8B7D-0B8FE91C7B6A}" srcId="{5E26463C-FC56-4101-8D14-FDCFA5761825}" destId="{185D3265-1D73-4E9E-BC51-A856F0F71EDB}" srcOrd="8" destOrd="0" parTransId="{9BF4B958-6370-4AA5-A0E2-A1E2027360CB}" sibTransId="{00D7C461-8FCA-4C6D-853B-7F68D90B6CED}"/>
    <dgm:cxn modelId="{AA94BEF9-EF4D-B04C-951F-C44C4005ADD1}" type="presOf" srcId="{49954CBE-E424-4E83-8908-10ED8A598F4A}" destId="{A00E5B81-2913-42EC-BF04-A520A888DB0C}" srcOrd="0" destOrd="0" presId="urn:microsoft.com/office/officeart/2005/8/layout/lProcess2"/>
    <dgm:cxn modelId="{4349D89A-7543-A24A-9752-F09BF196B227}" type="presOf" srcId="{E2DD3F68-B468-42F3-A74B-39C2F0AA30D5}" destId="{7A21A70A-C11A-4DFF-9592-26825691E46C}" srcOrd="0" destOrd="0" presId="urn:microsoft.com/office/officeart/2005/8/layout/lProcess2"/>
    <dgm:cxn modelId="{F6FE190E-759D-BA4C-8DA9-E5844F9124BB}" type="presOf" srcId="{7BB22CE1-0F8C-4196-AAFD-B560829F9038}" destId="{0B8337B8-7E4D-419C-A420-A83BB2A1FC8C}" srcOrd="0" destOrd="0" presId="urn:microsoft.com/office/officeart/2005/8/layout/lProcess2"/>
    <dgm:cxn modelId="{D3BA4CB1-9C30-DB47-A950-20674841EFDF}" type="presOf" srcId="{4C9D8126-E817-47BB-89BE-660C18331E80}" destId="{523C7155-4664-4EBE-94D1-23328912C672}" srcOrd="1" destOrd="0" presId="urn:microsoft.com/office/officeart/2005/8/layout/lProcess2"/>
    <dgm:cxn modelId="{90F2C434-7F09-4A61-9377-C103387BB530}" srcId="{5E26463C-FC56-4101-8D14-FDCFA5761825}" destId="{4A0C5ABD-B545-46E4-95E2-9DDB0A406DF5}" srcOrd="2" destOrd="0" parTransId="{021E0714-29E8-4914-A9B1-A757AAD21EBC}" sibTransId="{2D46AD1C-1AE2-44A1-B2D9-3F739D3EF076}"/>
    <dgm:cxn modelId="{8B055B47-A5E5-4ED8-9B18-38FDE1E48447}" srcId="{5E26463C-FC56-4101-8D14-FDCFA5761825}" destId="{43E24AD1-A9AA-42F9-963C-49BB11D91731}" srcOrd="9" destOrd="0" parTransId="{3DC2BD12-0EF9-442D-A8E4-A820858BD3EE}" sibTransId="{3B815076-B665-4B14-8E21-72CECE13AE79}"/>
    <dgm:cxn modelId="{7C0590DF-F750-8544-B1FF-9C055F0DB323}" type="presOf" srcId="{5BF3E2D9-1CF1-4CB8-AFA9-EE2CFCC55FA1}" destId="{95AEE082-A1C6-4C01-9C84-27336D125F7E}" srcOrd="0" destOrd="0" presId="urn:microsoft.com/office/officeart/2005/8/layout/lProcess2"/>
    <dgm:cxn modelId="{BDEFDA45-0A9C-41F5-9716-3AAF9AC24F65}" srcId="{45E0350D-2EA7-4261-A45C-61023C76FB8B}" destId="{22C098AC-D38D-4F3A-AAF4-6B5104F7C650}" srcOrd="3" destOrd="0" parTransId="{D2113032-18BE-42FA-B32F-41DC49F7EC2F}" sibTransId="{5FD85481-BD81-4F0F-8EEE-AD346C912EED}"/>
    <dgm:cxn modelId="{73A5401C-D5A3-5743-9F3F-751B18B3C839}" type="presOf" srcId="{12F22D4B-74C2-4F39-A7FF-755C070DFCD5}" destId="{14089A78-C1A3-4D27-9D8A-339853BB0175}" srcOrd="0" destOrd="0" presId="urn:microsoft.com/office/officeart/2005/8/layout/lProcess2"/>
    <dgm:cxn modelId="{C06477E1-A3B6-4EA0-8FE2-68E8F0408D72}" srcId="{45E0350D-2EA7-4261-A45C-61023C76FB8B}" destId="{4BDD9E8F-E83B-4676-BED7-DB047754B22E}" srcOrd="1" destOrd="0" parTransId="{D15ECA8C-CDF5-47E5-8220-57E8C7238393}" sibTransId="{C7F5F1EE-581A-4164-AFE6-1E146F738E0F}"/>
    <dgm:cxn modelId="{D25A4D15-0891-FC4B-A401-D591BAD60681}" type="presOf" srcId="{891C4804-4F58-4A42-8120-DA1C8DCF3646}" destId="{D7046280-8467-4A03-BF17-BFA6561F6A38}" srcOrd="0" destOrd="0" presId="urn:microsoft.com/office/officeart/2005/8/layout/lProcess2"/>
    <dgm:cxn modelId="{3D2FF7A2-AB64-2642-B810-CA0899B1FEFA}" type="presOf" srcId="{2A8E74A1-9543-46F3-B75E-2028A3A99C75}" destId="{D18B2B5C-BF78-4CEF-8DB0-103F0C20559E}" srcOrd="0" destOrd="0" presId="urn:microsoft.com/office/officeart/2005/8/layout/lProcess2"/>
    <dgm:cxn modelId="{53641277-A35E-4E2C-B6C8-C5F955C8BDB7}" srcId="{45E0350D-2EA7-4261-A45C-61023C76FB8B}" destId="{B820D632-C929-4C56-8A0E-083F562BB3A6}" srcOrd="0" destOrd="0" parTransId="{8FE39C8A-D460-4396-8A04-3D684F1930C4}" sibTransId="{E34A6040-AF5C-4DF3-A926-724208FD1803}"/>
    <dgm:cxn modelId="{D21DE663-308E-744C-A675-FB5CA4E4C917}" type="presOf" srcId="{4A24D3A9-C6DD-493C-B38A-F1516DCA78CB}" destId="{144ECB7A-189E-4FAD-8349-0E3FC12BB1C1}" srcOrd="0" destOrd="0" presId="urn:microsoft.com/office/officeart/2005/8/layout/lProcess2"/>
    <dgm:cxn modelId="{4E93B99C-2EB0-384B-A1BD-F6FD9701BACB}" type="presOf" srcId="{8A5CFC21-AF66-4A4D-9574-E78B3E75D5A6}" destId="{6A64F23B-24C6-48C7-A942-56599A1CB686}" srcOrd="0" destOrd="0" presId="urn:microsoft.com/office/officeart/2005/8/layout/lProcess2"/>
    <dgm:cxn modelId="{2A679B2C-1CE9-4CB4-A3D9-EBAD11D3ABC6}" srcId="{5E26463C-FC56-4101-8D14-FDCFA5761825}" destId="{8A5CFC21-AF66-4A4D-9574-E78B3E75D5A6}" srcOrd="12" destOrd="0" parTransId="{348F0D7C-AA7D-45AF-B6EE-D03AC37A0C9F}" sibTransId="{4C245F3E-3031-49D5-9BDE-E63388D58ACE}"/>
    <dgm:cxn modelId="{C37606EC-12B2-7349-B771-73A6689931C1}" type="presOf" srcId="{35DF91B8-7F56-4967-A884-71FB0AEC954A}" destId="{8945717A-03A2-4461-ADAE-0255A38ABD24}" srcOrd="0" destOrd="0" presId="urn:microsoft.com/office/officeart/2005/8/layout/lProcess2"/>
    <dgm:cxn modelId="{B4F235DA-14BE-4508-B578-E6FB27D05581}" srcId="{4C9D8126-E817-47BB-89BE-660C18331E80}" destId="{F3B4AAC8-A858-4D87-A9D2-A1571BFBE5ED}" srcOrd="8" destOrd="0" parTransId="{58FCC00A-06EB-40E9-A8FF-130E6107C4D3}" sibTransId="{281EBB32-31E1-474F-BCB0-0448188B278D}"/>
    <dgm:cxn modelId="{632B12EA-59E9-704D-A950-DA4C07C2CAD6}" type="presOf" srcId="{5E26463C-FC56-4101-8D14-FDCFA5761825}" destId="{981DBF68-1B89-4707-B8BF-7BD7561360D8}" srcOrd="1" destOrd="0" presId="urn:microsoft.com/office/officeart/2005/8/layout/lProcess2"/>
    <dgm:cxn modelId="{809157BF-3503-9349-B0DC-AA00FDA9E2AF}" type="presOf" srcId="{45E0350D-2EA7-4261-A45C-61023C76FB8B}" destId="{3355FA7C-5DDF-49F7-827D-BC0528D96038}" srcOrd="1" destOrd="0" presId="urn:microsoft.com/office/officeart/2005/8/layout/lProcess2"/>
    <dgm:cxn modelId="{00960DE0-3CA2-4B64-BF4E-2D904628E5FF}" srcId="{71A307F0-1635-458F-AB51-DD70593CCECE}" destId="{45E0350D-2EA7-4261-A45C-61023C76FB8B}" srcOrd="4" destOrd="0" parTransId="{5247A21A-79EB-4A08-BAB2-63D3ABF8A842}" sibTransId="{B730BF18-A512-4383-8672-0F5F2E5A8503}"/>
    <dgm:cxn modelId="{272F0B95-7D39-4BFA-930D-C289161F9E26}" srcId="{4C9D8126-E817-47BB-89BE-660C18331E80}" destId="{5406F00D-9411-44EF-AFB5-BF214E606BC4}" srcOrd="3" destOrd="0" parTransId="{48A1F058-A48F-45C3-8D57-FECCBC200D88}" sibTransId="{30902E74-E69E-426C-AC19-873E777F17E1}"/>
    <dgm:cxn modelId="{4DCACCD2-C01C-4D58-99D4-7EEF20CA0CF4}" srcId="{26E6BA42-181E-444E-8EFD-D785697FD1DF}" destId="{E5169E9D-A453-4B5A-B2C5-B1606ECC361D}" srcOrd="6" destOrd="0" parTransId="{E442FFED-E140-41C6-9B3E-65877D6842CB}" sibTransId="{82CBBCFC-25F4-4B88-BBA1-128C84CC07CD}"/>
    <dgm:cxn modelId="{6ECD890D-0D13-419A-B52F-0832429E2874}" srcId="{5E26463C-FC56-4101-8D14-FDCFA5761825}" destId="{A787C207-42A3-4AC7-ACE7-37F681AF59C9}" srcOrd="5" destOrd="0" parTransId="{09031EF4-B146-490F-8413-56404BCAC369}" sibTransId="{759C24F1-9BE7-4431-A60A-60B5315B43C3}"/>
    <dgm:cxn modelId="{C0B92FE8-87B7-4820-BA05-8B5C5C9EF737}" srcId="{5E26463C-FC56-4101-8D14-FDCFA5761825}" destId="{20999868-7221-44AB-9487-A6536B2C88C3}" srcOrd="3" destOrd="0" parTransId="{82FC7960-E108-44B3-A728-55505153594D}" sibTransId="{C146E0AD-9771-48A7-9CBC-46B3464A76A9}"/>
    <dgm:cxn modelId="{57665FD8-713C-F744-8876-802B51DC78DB}" type="presOf" srcId="{26E6BA42-181E-444E-8EFD-D785697FD1DF}" destId="{8EE374BE-3A1A-4FB2-9904-B522F04E8134}" srcOrd="1" destOrd="0" presId="urn:microsoft.com/office/officeart/2005/8/layout/lProcess2"/>
    <dgm:cxn modelId="{F76CD5A8-5E04-43FB-9731-51A947D731D5}" srcId="{5E26463C-FC56-4101-8D14-FDCFA5761825}" destId="{74379C1A-073B-4109-A9AB-79D5FA7DBF68}" srcOrd="0" destOrd="0" parTransId="{78030869-F612-4145-BE1C-F40399F0DE19}" sibTransId="{79104077-080C-43F8-9566-01456B50BF9E}"/>
    <dgm:cxn modelId="{4B67A260-FCD2-244D-AC5E-EDE5CC53FC22}" type="presOf" srcId="{20999868-7221-44AB-9487-A6536B2C88C3}" destId="{13758CDA-3EB5-4823-B244-B918D3394AE9}" srcOrd="0" destOrd="0" presId="urn:microsoft.com/office/officeart/2005/8/layout/lProcess2"/>
    <dgm:cxn modelId="{5FAB4F35-126B-7A43-8578-95FFDE284CDD}" type="presOf" srcId="{794B0F02-EB5A-4DE1-B34F-77DB9729F8F2}" destId="{703EF27A-545B-4424-A962-E40DE09CE4C6}" srcOrd="0" destOrd="0" presId="urn:microsoft.com/office/officeart/2005/8/layout/lProcess2"/>
    <dgm:cxn modelId="{80B51977-755C-4F02-A545-AB7E3C426BDC}" srcId="{60F4E8BE-0D5F-4959-A652-2B08BC041300}" destId="{78A8099C-F0D1-4FA6-9FB5-7B744F66596E}" srcOrd="3" destOrd="0" parTransId="{5392307F-03AE-4301-8352-0D5CEA8C8FAF}" sibTransId="{8AE32990-7A86-47A8-BAC3-C8231C9B4339}"/>
    <dgm:cxn modelId="{25A8B58A-F46E-0F44-8429-0F647471A097}" type="presOf" srcId="{FDC060C7-72D9-415B-94C9-54B174BBD4B3}" destId="{86DCCC1F-0D4E-4F97-93AF-52C2914CB904}" srcOrd="0" destOrd="0" presId="urn:microsoft.com/office/officeart/2005/8/layout/lProcess2"/>
    <dgm:cxn modelId="{F3DBDD27-9A21-43B0-9B35-45A2425A2508}" srcId="{45E0350D-2EA7-4261-A45C-61023C76FB8B}" destId="{6FAF8E69-242F-46DA-BF92-44B5A363DCAE}" srcOrd="2" destOrd="0" parTransId="{F2C48865-195F-4739-B03F-1CFABFEACAA5}" sibTransId="{40CEA62B-D046-4C58-B14F-314A63A33CFD}"/>
    <dgm:cxn modelId="{94CAAE01-46C6-AB4E-ADB6-E052756E3E17}" type="presOf" srcId="{A4110F0D-7DC7-413D-A54C-AD6E7CFD567F}" destId="{29AA53E2-DFE5-493C-B59A-B5A10261911B}" srcOrd="0" destOrd="0" presId="urn:microsoft.com/office/officeart/2005/8/layout/lProcess2"/>
    <dgm:cxn modelId="{A97D7AB6-035B-412A-939B-61B2C5DBE76B}" srcId="{26E6BA42-181E-444E-8EFD-D785697FD1DF}" destId="{8AC953B6-D77D-4E60-B1C4-4C58455B472C}" srcOrd="5" destOrd="0" parTransId="{E75B594E-3583-4739-8174-2BC8E9487C9B}" sibTransId="{BAD82670-B709-4CAD-B875-92CBFF67DEE4}"/>
    <dgm:cxn modelId="{0BCE9D52-3CE5-47EF-A76B-D66EE4A7D398}" srcId="{26E6BA42-181E-444E-8EFD-D785697FD1DF}" destId="{2A8E74A1-9543-46F3-B75E-2028A3A99C75}" srcOrd="2" destOrd="0" parTransId="{805C83D8-F2A1-4C96-A83E-64CE17E3D7BF}" sibTransId="{2BBC079B-9F56-451F-A43A-46E3E932666C}"/>
    <dgm:cxn modelId="{6304E914-9E24-4A4A-8EFD-3C1193F20D0F}" type="presOf" srcId="{5406F00D-9411-44EF-AFB5-BF214E606BC4}" destId="{C347AE8B-F6B8-4E15-A5C2-D0B9BD2E2E40}" srcOrd="0" destOrd="0" presId="urn:microsoft.com/office/officeart/2005/8/layout/lProcess2"/>
    <dgm:cxn modelId="{B7EE4D1B-6C34-45BB-AA40-93D9863F2412}" srcId="{5E26463C-FC56-4101-8D14-FDCFA5761825}" destId="{891C4804-4F58-4A42-8120-DA1C8DCF3646}" srcOrd="14" destOrd="0" parTransId="{CB1ABBA9-3588-4D34-B6BF-354ED5755645}" sibTransId="{4A70FFA4-9FE8-4B1D-9359-7B58617E123E}"/>
    <dgm:cxn modelId="{6F805FDC-E4F9-F441-896E-2ACCB7AAE7F4}" type="presOf" srcId="{38561317-843E-4AD6-98B1-6056FD59F72E}" destId="{08A8EFCA-34C3-4D56-BC9B-B5401F085EFF}" srcOrd="0" destOrd="0" presId="urn:microsoft.com/office/officeart/2005/8/layout/lProcess2"/>
    <dgm:cxn modelId="{055E72C1-25FD-5047-92B4-5EB50F2D4081}" type="presOf" srcId="{4BDD9E8F-E83B-4676-BED7-DB047754B22E}" destId="{87E5A414-A536-49E5-A001-71D57D3B33CD}" srcOrd="0" destOrd="0" presId="urn:microsoft.com/office/officeart/2005/8/layout/lProcess2"/>
    <dgm:cxn modelId="{082E9A41-95B0-4541-86B5-D5E44AE3F307}" type="presOf" srcId="{60F4E8BE-0D5F-4959-A652-2B08BC041300}" destId="{1E54DB13-29A3-42D5-B6C8-159222A88672}" srcOrd="1" destOrd="0" presId="urn:microsoft.com/office/officeart/2005/8/layout/lProcess2"/>
    <dgm:cxn modelId="{8FD60031-947D-4CA9-8B3A-DBE35032CD17}" srcId="{5E26463C-FC56-4101-8D14-FDCFA5761825}" destId="{4A24D3A9-C6DD-493C-B38A-F1516DCA78CB}" srcOrd="10" destOrd="0" parTransId="{D9903EF9-68CD-4117-971B-9F17183C275B}" sibTransId="{A0979252-C240-4644-8700-718E09236EE1}"/>
    <dgm:cxn modelId="{14DF9009-F15C-4ABA-B3C0-2A1EE5DD410D}" srcId="{5E26463C-FC56-4101-8D14-FDCFA5761825}" destId="{F64E4009-7B10-4AA1-AC90-A97BD8B9C9D9}" srcOrd="13" destOrd="0" parTransId="{5BBCBCCA-5A1C-415A-B09B-24809AE7F9A7}" sibTransId="{53D755F7-3B6D-471D-9C5E-78191E05D64F}"/>
    <dgm:cxn modelId="{3904741E-CA10-0D40-B716-27625D3E6B9C}" type="presOf" srcId="{4A0C5ABD-B545-46E4-95E2-9DDB0A406DF5}" destId="{4D62AE16-D40C-45CB-92C2-62DFECB8C5A8}" srcOrd="0" destOrd="0" presId="urn:microsoft.com/office/officeart/2005/8/layout/lProcess2"/>
    <dgm:cxn modelId="{BE0ABD1C-8108-D948-9814-81041CB2AF45}" type="presOf" srcId="{9593F440-127B-4CA9-B417-05213688F924}" destId="{4693D943-7F25-41E8-8B61-7128CB8D713A}" srcOrd="0" destOrd="0" presId="urn:microsoft.com/office/officeart/2005/8/layout/lProcess2"/>
    <dgm:cxn modelId="{B3756292-7A44-D443-AA40-CFBD66B574C4}" type="presOf" srcId="{60F4E8BE-0D5F-4959-A652-2B08BC041300}" destId="{55B18717-F568-4639-9D09-93855EA29D1B}" srcOrd="0" destOrd="0" presId="urn:microsoft.com/office/officeart/2005/8/layout/lProcess2"/>
    <dgm:cxn modelId="{C0E000FA-8A00-46B3-AA3B-D48AE544D30E}" srcId="{60F4E8BE-0D5F-4959-A652-2B08BC041300}" destId="{42C85564-79C6-4F3D-B2D0-69D5EA0D802B}" srcOrd="1" destOrd="0" parTransId="{0289F2F0-733A-42C4-B655-5C9CFBBAB04A}" sibTransId="{01AA1104-EC36-4FA0-B530-F056A54CEC51}"/>
    <dgm:cxn modelId="{7BCD7C65-1D99-4AE6-8B73-7C9A33DECD35}" srcId="{4C9D8126-E817-47BB-89BE-660C18331E80}" destId="{30409A72-3054-4198-9C14-AB204850F508}" srcOrd="0" destOrd="0" parTransId="{4ACDE28E-7AB9-4206-843A-553C9B250413}" sibTransId="{78ACAB3B-68C1-445B-8281-7672244AB8F4}"/>
    <dgm:cxn modelId="{5721621D-AFA0-4D8A-B6C8-61D6D25FFB80}" srcId="{5E26463C-FC56-4101-8D14-FDCFA5761825}" destId="{E112D5A2-0348-4708-9760-BA6BA5DBD964}" srcOrd="4" destOrd="0" parTransId="{09E4557E-846C-4752-954E-2579E325E3D4}" sibTransId="{E1F239B7-5E5B-47D1-923A-D6A2DA952A7E}"/>
    <dgm:cxn modelId="{79D17789-4806-D14D-B9BA-5DB02A011942}" type="presOf" srcId="{71A307F0-1635-458F-AB51-DD70593CCECE}" destId="{07AFDF04-856A-4C54-ABBA-5B9152795364}" srcOrd="0" destOrd="0" presId="urn:microsoft.com/office/officeart/2005/8/layout/lProcess2"/>
    <dgm:cxn modelId="{346F7EFF-D99A-D54D-8991-8BF1E5D4F4AA}" type="presOf" srcId="{30409A72-3054-4198-9C14-AB204850F508}" destId="{1EB48593-431C-483A-89B6-44DB0DF60CE5}" srcOrd="0" destOrd="0" presId="urn:microsoft.com/office/officeart/2005/8/layout/lProcess2"/>
    <dgm:cxn modelId="{213DC817-494E-C740-A8CD-736FE0279D1A}" type="presOf" srcId="{6FAF8E69-242F-46DA-BF92-44B5A363DCAE}" destId="{D89B8C84-04BC-4448-B3D3-6C851C36CAB1}" srcOrd="0" destOrd="0" presId="urn:microsoft.com/office/officeart/2005/8/layout/lProcess2"/>
    <dgm:cxn modelId="{CE8A60C8-758C-DE49-A2E5-0F93CC943CE5}" type="presOf" srcId="{74379C1A-073B-4109-A9AB-79D5FA7DBF68}" destId="{51219D92-D514-4991-A2A6-49E0F164A2E3}" srcOrd="0" destOrd="0" presId="urn:microsoft.com/office/officeart/2005/8/layout/lProcess2"/>
    <dgm:cxn modelId="{AD547D1A-3A38-4E0F-B091-33882E7FA717}" srcId="{60F4E8BE-0D5F-4959-A652-2B08BC041300}" destId="{49954CBE-E424-4E83-8908-10ED8A598F4A}" srcOrd="2" destOrd="0" parTransId="{0AFE1BFF-E294-43FB-A270-F310BAD42809}" sibTransId="{C184F85E-F6B8-4183-A32B-16145254DA40}"/>
    <dgm:cxn modelId="{2A4B240F-BDD1-4942-9938-887921D08FFF}" type="presOf" srcId="{615BC523-C9D3-4E63-AC7E-6783DB61F27D}" destId="{3429E7A6-208E-4471-BE9A-325B9BA55A83}" srcOrd="0" destOrd="0" presId="urn:microsoft.com/office/officeart/2005/8/layout/lProcess2"/>
    <dgm:cxn modelId="{1DE01042-6BC9-4C6A-A602-6C75564C0D67}" srcId="{60F4E8BE-0D5F-4959-A652-2B08BC041300}" destId="{38561317-843E-4AD6-98B1-6056FD59F72E}" srcOrd="0" destOrd="0" parTransId="{292B6787-8BA0-4AF5-B151-1BA91B90F308}" sibTransId="{62A4208E-DEB3-4519-9914-F83480BECCE7}"/>
    <dgm:cxn modelId="{A2B5A162-C755-4407-9E22-70F04D3A7ACE}" srcId="{71A307F0-1635-458F-AB51-DD70593CCECE}" destId="{4C9D8126-E817-47BB-89BE-660C18331E80}" srcOrd="2" destOrd="0" parTransId="{3F2A89AA-0382-4CAE-97F5-015B3737E547}" sibTransId="{8AC803DD-9568-46E1-9E75-D7632372E215}"/>
    <dgm:cxn modelId="{941A3CA4-593F-4AE0-BD18-C10E1B72618F}" srcId="{4C9D8126-E817-47BB-89BE-660C18331E80}" destId="{B1061472-148B-4408-B2E8-DD5F8334B8B6}" srcOrd="5" destOrd="0" parTransId="{921A601B-A6CE-4DB2-9F60-5F540F1C81F7}" sibTransId="{8181C3A9-1963-48FB-B4F2-D8E99DA1A20F}"/>
    <dgm:cxn modelId="{8DC594ED-6DC4-7E4D-8F1C-A32C54DEB70C}" type="presOf" srcId="{42C85564-79C6-4F3D-B2D0-69D5EA0D802B}" destId="{40B36F34-C677-463A-B04A-8F087E2D8CB1}" srcOrd="0" destOrd="0" presId="urn:microsoft.com/office/officeart/2005/8/layout/lProcess2"/>
    <dgm:cxn modelId="{EABC8D0F-AA38-1142-B585-76C76E2DED4B}" type="presOf" srcId="{78A8099C-F0D1-4FA6-9FB5-7B744F66596E}" destId="{2504C530-3E02-4CD0-AF85-7D4DB7C8B49F}" srcOrd="0" destOrd="0" presId="urn:microsoft.com/office/officeart/2005/8/layout/lProcess2"/>
    <dgm:cxn modelId="{B528BC1F-F2C3-4CC2-9B58-3231DFF484A9}" srcId="{71A307F0-1635-458F-AB51-DD70593CCECE}" destId="{5E26463C-FC56-4101-8D14-FDCFA5761825}" srcOrd="1" destOrd="0" parTransId="{30266469-4FC6-4742-A490-239A9DF9EB70}" sibTransId="{418D3159-654D-45FA-B956-781DDCB114BF}"/>
    <dgm:cxn modelId="{D1027D10-9AD1-43FA-A19A-3B5FC12B25DE}" srcId="{5E26463C-FC56-4101-8D14-FDCFA5761825}" destId="{9593F440-127B-4CA9-B417-05213688F924}" srcOrd="7" destOrd="0" parTransId="{65D9FCBB-9622-4A7C-B9E1-E49A842F36A6}" sibTransId="{48E49EDB-F53F-4130-8577-5BFA77D46DC1}"/>
    <dgm:cxn modelId="{AE2149D9-56F4-45FE-A896-33D51A3E38FC}" srcId="{4C9D8126-E817-47BB-89BE-660C18331E80}" destId="{8C5349F7-2A02-43CB-B332-B37A25C7CB09}" srcOrd="2" destOrd="0" parTransId="{228AE2E7-ADD4-4565-8844-0B2F08FAEF05}" sibTransId="{CD86B405-0CE6-48D7-BA9C-7F059D633068}"/>
    <dgm:cxn modelId="{33C9CC61-2A7F-A54E-97B3-CF67D2FFF807}" type="presOf" srcId="{B820D632-C929-4C56-8A0E-083F562BB3A6}" destId="{6657BCA6-FD31-4574-B684-5ADCC7E37320}" srcOrd="0" destOrd="0" presId="urn:microsoft.com/office/officeart/2005/8/layout/lProcess2"/>
    <dgm:cxn modelId="{759EC554-81AB-0E46-A68E-CE46A8E29317}" type="presOf" srcId="{26E6BA42-181E-444E-8EFD-D785697FD1DF}" destId="{FBBAE7A9-6DB5-4094-8C3D-A26161F610CA}" srcOrd="0" destOrd="0" presId="urn:microsoft.com/office/officeart/2005/8/layout/lProcess2"/>
    <dgm:cxn modelId="{FF8B49F2-C4E3-594B-A570-8E1EFB527C0C}" type="presOf" srcId="{8AC953B6-D77D-4E60-B1C4-4C58455B472C}" destId="{AFCA6F75-C84E-4E7C-885C-D86AEB9A53B9}" srcOrd="0" destOrd="0" presId="urn:microsoft.com/office/officeart/2005/8/layout/lProcess2"/>
    <dgm:cxn modelId="{5078CAF8-ECFD-6641-8A28-47A5EE83ACEF}" type="presOf" srcId="{A787C207-42A3-4AC7-ACE7-37F681AF59C9}" destId="{4527F300-6E24-40B5-8BDA-BEB1AF495ED9}" srcOrd="0" destOrd="0" presId="urn:microsoft.com/office/officeart/2005/8/layout/lProcess2"/>
    <dgm:cxn modelId="{BE883403-1CF1-7746-A802-D2F8E7F81E1D}" type="presOf" srcId="{22C098AC-D38D-4F3A-AAF4-6B5104F7C650}" destId="{13AC3406-136A-408F-A55A-48E214061661}" srcOrd="0" destOrd="0" presId="urn:microsoft.com/office/officeart/2005/8/layout/lProcess2"/>
    <dgm:cxn modelId="{BE051D19-71EB-8C46-BBF5-FFED7C7BF686}" type="presOf" srcId="{AD3560AD-C402-43D5-88E1-E8559E79CB8B}" destId="{E3F683BA-A6F7-4404-9511-DB9F3B53D22C}" srcOrd="0" destOrd="0" presId="urn:microsoft.com/office/officeart/2005/8/layout/lProcess2"/>
    <dgm:cxn modelId="{ABCA1C3E-3CB1-5F49-B4AF-BAD56CC37834}" type="presOf" srcId="{B1061472-148B-4408-B2E8-DD5F8334B8B6}" destId="{24CE3592-D4F2-409E-8F77-FAED9C4D3F53}" srcOrd="0" destOrd="0" presId="urn:microsoft.com/office/officeart/2005/8/layout/lProcess2"/>
    <dgm:cxn modelId="{66E48DC0-A729-C740-AB6B-8F61307AF47D}" type="presOf" srcId="{43E24AD1-A9AA-42F9-963C-49BB11D91731}" destId="{96CCD277-EAAE-413A-A6F0-4B43DA23E8C6}" srcOrd="0" destOrd="0" presId="urn:microsoft.com/office/officeart/2005/8/layout/lProcess2"/>
    <dgm:cxn modelId="{FBC6F53D-A6CB-D74F-8D43-EED8A3D07906}" type="presOf" srcId="{F64E4009-7B10-4AA1-AC90-A97BD8B9C9D9}" destId="{5D8CA9A9-8D42-4929-B864-75CE9DCC2E04}" srcOrd="0" destOrd="0" presId="urn:microsoft.com/office/officeart/2005/8/layout/lProcess2"/>
    <dgm:cxn modelId="{CE9D83CE-F825-9442-A298-BD020B3EC481}" type="presOf" srcId="{F3B4AAC8-A858-4D87-A9D2-A1571BFBE5ED}" destId="{5E248E6D-7C49-4AEB-AB4D-B8675C9F54F7}" srcOrd="0" destOrd="0" presId="urn:microsoft.com/office/officeart/2005/8/layout/lProcess2"/>
    <dgm:cxn modelId="{06C40847-73F4-A846-AC10-2C3E1F3D962D}" type="presOf" srcId="{4C9D8126-E817-47BB-89BE-660C18331E80}" destId="{F2D3BA8D-6B81-41BB-AEB1-B62840AE5313}" srcOrd="0" destOrd="0" presId="urn:microsoft.com/office/officeart/2005/8/layout/lProcess2"/>
    <dgm:cxn modelId="{27F137D7-35CD-41EB-9D17-05FC6BF6AA94}" srcId="{4C9D8126-E817-47BB-89BE-660C18331E80}" destId="{FDC060C7-72D9-415B-94C9-54B174BBD4B3}" srcOrd="7" destOrd="0" parTransId="{173FBD41-C852-465C-85BA-30CFB0E6185D}" sibTransId="{71D8CBCE-6DEB-4129-9E9F-AE824EE373DB}"/>
    <dgm:cxn modelId="{D4CB8D32-E3BF-44BE-8663-EF30B4E9AB1D}" srcId="{5E26463C-FC56-4101-8D14-FDCFA5761825}" destId="{A4110F0D-7DC7-413D-A54C-AD6E7CFD567F}" srcOrd="1" destOrd="0" parTransId="{698E8B7C-B9BE-4369-BD5C-E1FDD0843103}" sibTransId="{A83CFD22-61C5-4CC0-8CD0-28FF0D64EB97}"/>
    <dgm:cxn modelId="{B61DD705-AC78-D947-88D3-7CE8299D8928}" type="presOf" srcId="{8C5349F7-2A02-43CB-B332-B37A25C7CB09}" destId="{B67E489F-58A2-4B86-93E1-BFE207A7EE7A}" srcOrd="0" destOrd="0" presId="urn:microsoft.com/office/officeart/2005/8/layout/lProcess2"/>
    <dgm:cxn modelId="{E399BBE8-CB3F-49B1-A27C-5987690B7FEC}" srcId="{4C9D8126-E817-47BB-89BE-660C18331E80}" destId="{12F22D4B-74C2-4F39-A7FF-755C070DFCD5}" srcOrd="6" destOrd="0" parTransId="{FB32622E-CD5C-418D-9EC6-D75A3D6E0EE1}" sibTransId="{5CE3AB83-02AA-4D86-A113-F3FB86A25A7C}"/>
    <dgm:cxn modelId="{9D524A70-1D75-484F-9FC5-98AB8E3359B3}" srcId="{26E6BA42-181E-444E-8EFD-D785697FD1DF}" destId="{615BC523-C9D3-4E63-AC7E-6783DB61F27D}" srcOrd="3" destOrd="0" parTransId="{93A9011B-F775-4B41-990E-1599B7ECBFD0}" sibTransId="{DF43B2A4-8B0C-4BB9-BB0C-E9D130785E7B}"/>
    <dgm:cxn modelId="{02EDD64D-A9D3-3549-B370-5AF894A2AE64}" type="presParOf" srcId="{07AFDF04-856A-4C54-ABBA-5B9152795364}" destId="{24A84E5B-358A-46C4-AC30-43CCC3B01DD4}" srcOrd="0" destOrd="0" presId="urn:microsoft.com/office/officeart/2005/8/layout/lProcess2"/>
    <dgm:cxn modelId="{5AF2B8D4-3745-5B48-B969-D6CBC8833B70}" type="presParOf" srcId="{24A84E5B-358A-46C4-AC30-43CCC3B01DD4}" destId="{55B18717-F568-4639-9D09-93855EA29D1B}" srcOrd="0" destOrd="0" presId="urn:microsoft.com/office/officeart/2005/8/layout/lProcess2"/>
    <dgm:cxn modelId="{F9C807BB-BCAA-7346-A4B4-A72B5A7EEC0D}" type="presParOf" srcId="{24A84E5B-358A-46C4-AC30-43CCC3B01DD4}" destId="{1E54DB13-29A3-42D5-B6C8-159222A88672}" srcOrd="1" destOrd="0" presId="urn:microsoft.com/office/officeart/2005/8/layout/lProcess2"/>
    <dgm:cxn modelId="{2BDDFF20-37FE-3B45-AC9E-28E1DED28859}" type="presParOf" srcId="{24A84E5B-358A-46C4-AC30-43CCC3B01DD4}" destId="{00F6B454-8E98-4E50-9251-919AE05BA6BF}" srcOrd="2" destOrd="0" presId="urn:microsoft.com/office/officeart/2005/8/layout/lProcess2"/>
    <dgm:cxn modelId="{50B3FCAE-536B-644A-B7DC-836F2E1453D0}" type="presParOf" srcId="{00F6B454-8E98-4E50-9251-919AE05BA6BF}" destId="{121A98EB-4B0D-44E5-B189-2AAD97BFF782}" srcOrd="0" destOrd="0" presId="urn:microsoft.com/office/officeart/2005/8/layout/lProcess2"/>
    <dgm:cxn modelId="{8D05882B-275A-2F44-9F5E-413D295AFB9F}" type="presParOf" srcId="{121A98EB-4B0D-44E5-B189-2AAD97BFF782}" destId="{08A8EFCA-34C3-4D56-BC9B-B5401F085EFF}" srcOrd="0" destOrd="0" presId="urn:microsoft.com/office/officeart/2005/8/layout/lProcess2"/>
    <dgm:cxn modelId="{E2F6323F-EADE-B74F-8D64-B047B676D087}" type="presParOf" srcId="{121A98EB-4B0D-44E5-B189-2AAD97BFF782}" destId="{7996566C-EAA1-48D0-B7A8-AF43DB404FCF}" srcOrd="1" destOrd="0" presId="urn:microsoft.com/office/officeart/2005/8/layout/lProcess2"/>
    <dgm:cxn modelId="{CBC9F8B6-A2D1-9644-A466-B67DA5D25414}" type="presParOf" srcId="{121A98EB-4B0D-44E5-B189-2AAD97BFF782}" destId="{40B36F34-C677-463A-B04A-8F087E2D8CB1}" srcOrd="2" destOrd="0" presId="urn:microsoft.com/office/officeart/2005/8/layout/lProcess2"/>
    <dgm:cxn modelId="{A224DFD7-594A-0B44-8176-CEFD83EA841B}" type="presParOf" srcId="{121A98EB-4B0D-44E5-B189-2AAD97BFF782}" destId="{80D52D0A-E51D-4A8B-A240-68A365988B7D}" srcOrd="3" destOrd="0" presId="urn:microsoft.com/office/officeart/2005/8/layout/lProcess2"/>
    <dgm:cxn modelId="{4B2B85F9-F950-6848-BF55-81DB475A612C}" type="presParOf" srcId="{121A98EB-4B0D-44E5-B189-2AAD97BFF782}" destId="{A00E5B81-2913-42EC-BF04-A520A888DB0C}" srcOrd="4" destOrd="0" presId="urn:microsoft.com/office/officeart/2005/8/layout/lProcess2"/>
    <dgm:cxn modelId="{B29772F4-A5DC-1345-9F1E-DD3D8CFCB00B}" type="presParOf" srcId="{121A98EB-4B0D-44E5-B189-2AAD97BFF782}" destId="{DB2CAC09-7059-43B8-A2DA-8E5682448FB8}" srcOrd="5" destOrd="0" presId="urn:microsoft.com/office/officeart/2005/8/layout/lProcess2"/>
    <dgm:cxn modelId="{1A79C033-5EBA-DE4B-9E44-8A09C954CCAC}" type="presParOf" srcId="{121A98EB-4B0D-44E5-B189-2AAD97BFF782}" destId="{2504C530-3E02-4CD0-AF85-7D4DB7C8B49F}" srcOrd="6" destOrd="0" presId="urn:microsoft.com/office/officeart/2005/8/layout/lProcess2"/>
    <dgm:cxn modelId="{5B70D9B7-DB9A-EF43-A789-52DB91B58BCB}" type="presParOf" srcId="{121A98EB-4B0D-44E5-B189-2AAD97BFF782}" destId="{E024066C-2D5B-4A87-82CA-D4B11832E347}" srcOrd="7" destOrd="0" presId="urn:microsoft.com/office/officeart/2005/8/layout/lProcess2"/>
    <dgm:cxn modelId="{D3B02EF0-95AA-6845-819A-14017C796230}" type="presParOf" srcId="{121A98EB-4B0D-44E5-B189-2AAD97BFF782}" destId="{95AEE082-A1C6-4C01-9C84-27336D125F7E}" srcOrd="8" destOrd="0" presId="urn:microsoft.com/office/officeart/2005/8/layout/lProcess2"/>
    <dgm:cxn modelId="{FBD58CB4-7776-3F46-AEB8-DF47F9DA6FC8}" type="presParOf" srcId="{07AFDF04-856A-4C54-ABBA-5B9152795364}" destId="{FA7E2A74-3A7D-49E9-9CB8-A58BED35E5D3}" srcOrd="1" destOrd="0" presId="urn:microsoft.com/office/officeart/2005/8/layout/lProcess2"/>
    <dgm:cxn modelId="{30689A96-A705-E448-9CF5-F41A6FB1DEA7}" type="presParOf" srcId="{07AFDF04-856A-4C54-ABBA-5B9152795364}" destId="{58936F70-9DB5-4008-A7BE-F84A4539CCFD}" srcOrd="2" destOrd="0" presId="urn:microsoft.com/office/officeart/2005/8/layout/lProcess2"/>
    <dgm:cxn modelId="{6F1CBE62-B8D2-FA4B-ADF8-39A5B12F6B63}" type="presParOf" srcId="{58936F70-9DB5-4008-A7BE-F84A4539CCFD}" destId="{F55B1952-030B-48CC-9BA9-A17822B50294}" srcOrd="0" destOrd="0" presId="urn:microsoft.com/office/officeart/2005/8/layout/lProcess2"/>
    <dgm:cxn modelId="{C53E22A3-08A6-CE41-87FD-A0AEBA3306B0}" type="presParOf" srcId="{58936F70-9DB5-4008-A7BE-F84A4539CCFD}" destId="{981DBF68-1B89-4707-B8BF-7BD7561360D8}" srcOrd="1" destOrd="0" presId="urn:microsoft.com/office/officeart/2005/8/layout/lProcess2"/>
    <dgm:cxn modelId="{3F15F4C1-C786-4046-8040-A96C2D187D91}" type="presParOf" srcId="{58936F70-9DB5-4008-A7BE-F84A4539CCFD}" destId="{39B08546-8960-4B8E-B8E5-8DEAD3FC5F00}" srcOrd="2" destOrd="0" presId="urn:microsoft.com/office/officeart/2005/8/layout/lProcess2"/>
    <dgm:cxn modelId="{C3DD5E8A-3DC9-C942-8885-DFAC19E37900}" type="presParOf" srcId="{39B08546-8960-4B8E-B8E5-8DEAD3FC5F00}" destId="{43D8D149-B747-49CF-8A73-75B6846A9E52}" srcOrd="0" destOrd="0" presId="urn:microsoft.com/office/officeart/2005/8/layout/lProcess2"/>
    <dgm:cxn modelId="{6360A684-BFDC-B840-9136-70B8688F8635}" type="presParOf" srcId="{43D8D149-B747-49CF-8A73-75B6846A9E52}" destId="{51219D92-D514-4991-A2A6-49E0F164A2E3}" srcOrd="0" destOrd="0" presId="urn:microsoft.com/office/officeart/2005/8/layout/lProcess2"/>
    <dgm:cxn modelId="{870BA713-742E-9146-B8C0-B62CA711E56D}" type="presParOf" srcId="{43D8D149-B747-49CF-8A73-75B6846A9E52}" destId="{AE903E48-44C6-4743-8524-BF8777841BA8}" srcOrd="1" destOrd="0" presId="urn:microsoft.com/office/officeart/2005/8/layout/lProcess2"/>
    <dgm:cxn modelId="{AC86CB8B-CEBA-BE41-B039-468D9C7CD7CD}" type="presParOf" srcId="{43D8D149-B747-49CF-8A73-75B6846A9E52}" destId="{29AA53E2-DFE5-493C-B59A-B5A10261911B}" srcOrd="2" destOrd="0" presId="urn:microsoft.com/office/officeart/2005/8/layout/lProcess2"/>
    <dgm:cxn modelId="{074D7B8F-7A29-9C48-AB98-84E5F2197449}" type="presParOf" srcId="{43D8D149-B747-49CF-8A73-75B6846A9E52}" destId="{371FCFCA-85A0-4A09-BBEB-8B92C4526A1E}" srcOrd="3" destOrd="0" presId="urn:microsoft.com/office/officeart/2005/8/layout/lProcess2"/>
    <dgm:cxn modelId="{6E076DAB-F604-8D43-A3B2-30442DB52B47}" type="presParOf" srcId="{43D8D149-B747-49CF-8A73-75B6846A9E52}" destId="{4D62AE16-D40C-45CB-92C2-62DFECB8C5A8}" srcOrd="4" destOrd="0" presId="urn:microsoft.com/office/officeart/2005/8/layout/lProcess2"/>
    <dgm:cxn modelId="{4339DA8E-7E0B-A447-9E15-C69684E14167}" type="presParOf" srcId="{43D8D149-B747-49CF-8A73-75B6846A9E52}" destId="{A3579608-D859-4D95-8F95-BA88F0DE486F}" srcOrd="5" destOrd="0" presId="urn:microsoft.com/office/officeart/2005/8/layout/lProcess2"/>
    <dgm:cxn modelId="{4CDAAC0A-414F-3148-8471-30A59EE32FAD}" type="presParOf" srcId="{43D8D149-B747-49CF-8A73-75B6846A9E52}" destId="{13758CDA-3EB5-4823-B244-B918D3394AE9}" srcOrd="6" destOrd="0" presId="urn:microsoft.com/office/officeart/2005/8/layout/lProcess2"/>
    <dgm:cxn modelId="{34E9415F-2DAB-6B43-9FF9-9195D81559B4}" type="presParOf" srcId="{43D8D149-B747-49CF-8A73-75B6846A9E52}" destId="{0B058FC1-A854-4D8F-89F6-F38213AB9C7B}" srcOrd="7" destOrd="0" presId="urn:microsoft.com/office/officeart/2005/8/layout/lProcess2"/>
    <dgm:cxn modelId="{FD9C074F-2EFF-5E4E-A940-F9AE84F0A099}" type="presParOf" srcId="{43D8D149-B747-49CF-8A73-75B6846A9E52}" destId="{94F069A0-BFC5-42FE-A0CC-62E0091C6B54}" srcOrd="8" destOrd="0" presId="urn:microsoft.com/office/officeart/2005/8/layout/lProcess2"/>
    <dgm:cxn modelId="{F5C91442-1B6E-494F-A125-259CCE10B5B3}" type="presParOf" srcId="{43D8D149-B747-49CF-8A73-75B6846A9E52}" destId="{6A315D71-1FC2-42B8-ABB6-68AF189080E4}" srcOrd="9" destOrd="0" presId="urn:microsoft.com/office/officeart/2005/8/layout/lProcess2"/>
    <dgm:cxn modelId="{EF81563B-CF64-C446-BF33-F828C49B94A2}" type="presParOf" srcId="{43D8D149-B747-49CF-8A73-75B6846A9E52}" destId="{4527F300-6E24-40B5-8BDA-BEB1AF495ED9}" srcOrd="10" destOrd="0" presId="urn:microsoft.com/office/officeart/2005/8/layout/lProcess2"/>
    <dgm:cxn modelId="{4C8960C2-C1ED-D348-9E5D-BF367C3BFF72}" type="presParOf" srcId="{43D8D149-B747-49CF-8A73-75B6846A9E52}" destId="{03A12FAC-ACC8-4B15-AEE2-4B48046F06AC}" srcOrd="11" destOrd="0" presId="urn:microsoft.com/office/officeart/2005/8/layout/lProcess2"/>
    <dgm:cxn modelId="{BBB6D1E0-3489-A045-ABB0-46DFB4D8B866}" type="presParOf" srcId="{43D8D149-B747-49CF-8A73-75B6846A9E52}" destId="{E3F683BA-A6F7-4404-9511-DB9F3B53D22C}" srcOrd="12" destOrd="0" presId="urn:microsoft.com/office/officeart/2005/8/layout/lProcess2"/>
    <dgm:cxn modelId="{8EEA787E-BBD5-FC44-A770-0133E688BEF4}" type="presParOf" srcId="{43D8D149-B747-49CF-8A73-75B6846A9E52}" destId="{35CE5A28-532D-4D65-90DC-7AEC2118FA0D}" srcOrd="13" destOrd="0" presId="urn:microsoft.com/office/officeart/2005/8/layout/lProcess2"/>
    <dgm:cxn modelId="{1C44BDEF-E4AA-FF46-B316-CAC5D9A39453}" type="presParOf" srcId="{43D8D149-B747-49CF-8A73-75B6846A9E52}" destId="{4693D943-7F25-41E8-8B61-7128CB8D713A}" srcOrd="14" destOrd="0" presId="urn:microsoft.com/office/officeart/2005/8/layout/lProcess2"/>
    <dgm:cxn modelId="{8515C762-1355-5B40-91F9-1E529C7DA953}" type="presParOf" srcId="{43D8D149-B747-49CF-8A73-75B6846A9E52}" destId="{99A8CC86-5DE9-4742-AC6D-2AD93855F7E9}" srcOrd="15" destOrd="0" presId="urn:microsoft.com/office/officeart/2005/8/layout/lProcess2"/>
    <dgm:cxn modelId="{8683C31F-39B8-4545-B3AB-541EEFBE9178}" type="presParOf" srcId="{43D8D149-B747-49CF-8A73-75B6846A9E52}" destId="{28E1A944-4A19-42C8-A8D3-ACC470443894}" srcOrd="16" destOrd="0" presId="urn:microsoft.com/office/officeart/2005/8/layout/lProcess2"/>
    <dgm:cxn modelId="{D72CB302-2E8A-914F-8C22-DA73CF1ECC1A}" type="presParOf" srcId="{43D8D149-B747-49CF-8A73-75B6846A9E52}" destId="{9C0CDFD0-42F7-4C85-95B2-2D08459E89F2}" srcOrd="17" destOrd="0" presId="urn:microsoft.com/office/officeart/2005/8/layout/lProcess2"/>
    <dgm:cxn modelId="{C38A43A6-526D-214F-B109-8098C5DA96EB}" type="presParOf" srcId="{43D8D149-B747-49CF-8A73-75B6846A9E52}" destId="{96CCD277-EAAE-413A-A6F0-4B43DA23E8C6}" srcOrd="18" destOrd="0" presId="urn:microsoft.com/office/officeart/2005/8/layout/lProcess2"/>
    <dgm:cxn modelId="{3D7A751E-4D2B-3745-B270-94A7581EDFE7}" type="presParOf" srcId="{43D8D149-B747-49CF-8A73-75B6846A9E52}" destId="{00E9636D-938C-4445-A198-80A9D03D1390}" srcOrd="19" destOrd="0" presId="urn:microsoft.com/office/officeart/2005/8/layout/lProcess2"/>
    <dgm:cxn modelId="{5ED6605D-3DEE-8345-867E-9AA6452B4FA4}" type="presParOf" srcId="{43D8D149-B747-49CF-8A73-75B6846A9E52}" destId="{144ECB7A-189E-4FAD-8349-0E3FC12BB1C1}" srcOrd="20" destOrd="0" presId="urn:microsoft.com/office/officeart/2005/8/layout/lProcess2"/>
    <dgm:cxn modelId="{860368B1-081D-A145-A536-C78928D0D697}" type="presParOf" srcId="{43D8D149-B747-49CF-8A73-75B6846A9E52}" destId="{A8F0EDF3-553B-4722-BBCF-3B174B5B513C}" srcOrd="21" destOrd="0" presId="urn:microsoft.com/office/officeart/2005/8/layout/lProcess2"/>
    <dgm:cxn modelId="{62A98510-54E2-C646-B7DC-E4077CB70129}" type="presParOf" srcId="{43D8D149-B747-49CF-8A73-75B6846A9E52}" destId="{B97D5EEC-6F50-46EB-8B69-2B9D4AE32F9E}" srcOrd="22" destOrd="0" presId="urn:microsoft.com/office/officeart/2005/8/layout/lProcess2"/>
    <dgm:cxn modelId="{4BE45D42-6BB4-7D4E-9053-D5A2ED629D6B}" type="presParOf" srcId="{43D8D149-B747-49CF-8A73-75B6846A9E52}" destId="{2965A679-574C-4345-A3CB-833AE42B4382}" srcOrd="23" destOrd="0" presId="urn:microsoft.com/office/officeart/2005/8/layout/lProcess2"/>
    <dgm:cxn modelId="{08A3CC8E-2857-EF49-A69F-F99336B14488}" type="presParOf" srcId="{43D8D149-B747-49CF-8A73-75B6846A9E52}" destId="{6A64F23B-24C6-48C7-A942-56599A1CB686}" srcOrd="24" destOrd="0" presId="urn:microsoft.com/office/officeart/2005/8/layout/lProcess2"/>
    <dgm:cxn modelId="{5D5C8418-7E46-4141-A690-76AD716E251E}" type="presParOf" srcId="{43D8D149-B747-49CF-8A73-75B6846A9E52}" destId="{9D0E7C4B-3D43-4E78-BA59-BDB0DFF326F8}" srcOrd="25" destOrd="0" presId="urn:microsoft.com/office/officeart/2005/8/layout/lProcess2"/>
    <dgm:cxn modelId="{FA54FF43-E596-4B4C-AD0A-1835CE0AF5FD}" type="presParOf" srcId="{43D8D149-B747-49CF-8A73-75B6846A9E52}" destId="{5D8CA9A9-8D42-4929-B864-75CE9DCC2E04}" srcOrd="26" destOrd="0" presId="urn:microsoft.com/office/officeart/2005/8/layout/lProcess2"/>
    <dgm:cxn modelId="{EB851871-A3E1-BC45-AEAF-19A942CC7361}" type="presParOf" srcId="{43D8D149-B747-49CF-8A73-75B6846A9E52}" destId="{9368EE12-384B-4DEC-A5B6-F8B5A6C410FF}" srcOrd="27" destOrd="0" presId="urn:microsoft.com/office/officeart/2005/8/layout/lProcess2"/>
    <dgm:cxn modelId="{B456E251-B797-3D4B-8096-DCE3C87C8F6F}" type="presParOf" srcId="{43D8D149-B747-49CF-8A73-75B6846A9E52}" destId="{D7046280-8467-4A03-BF17-BFA6561F6A38}" srcOrd="28" destOrd="0" presId="urn:microsoft.com/office/officeart/2005/8/layout/lProcess2"/>
    <dgm:cxn modelId="{7743B97C-A680-4C47-9654-E51EACC55A4E}" type="presParOf" srcId="{07AFDF04-856A-4C54-ABBA-5B9152795364}" destId="{6B5C82AA-59B5-4515-AA90-D554D1579849}" srcOrd="3" destOrd="0" presId="urn:microsoft.com/office/officeart/2005/8/layout/lProcess2"/>
    <dgm:cxn modelId="{F15B4037-050D-F84E-804E-45D8C1B03667}" type="presParOf" srcId="{07AFDF04-856A-4C54-ABBA-5B9152795364}" destId="{879E2A31-A04E-48ED-BB40-229CF058F318}" srcOrd="4" destOrd="0" presId="urn:microsoft.com/office/officeart/2005/8/layout/lProcess2"/>
    <dgm:cxn modelId="{B6376B28-37D1-C541-B43A-0411915B9D19}" type="presParOf" srcId="{879E2A31-A04E-48ED-BB40-229CF058F318}" destId="{F2D3BA8D-6B81-41BB-AEB1-B62840AE5313}" srcOrd="0" destOrd="0" presId="urn:microsoft.com/office/officeart/2005/8/layout/lProcess2"/>
    <dgm:cxn modelId="{75C9A252-FE39-664B-AFEF-CC39B8C9E483}" type="presParOf" srcId="{879E2A31-A04E-48ED-BB40-229CF058F318}" destId="{523C7155-4664-4EBE-94D1-23328912C672}" srcOrd="1" destOrd="0" presId="urn:microsoft.com/office/officeart/2005/8/layout/lProcess2"/>
    <dgm:cxn modelId="{F7AFB643-4364-694F-8909-070AA6B646D3}" type="presParOf" srcId="{879E2A31-A04E-48ED-BB40-229CF058F318}" destId="{983B3EE7-2B99-4E86-A7AB-2FDFE6DD4D76}" srcOrd="2" destOrd="0" presId="urn:microsoft.com/office/officeart/2005/8/layout/lProcess2"/>
    <dgm:cxn modelId="{8CA6FA0D-3419-1B41-9F53-7658037305C4}" type="presParOf" srcId="{983B3EE7-2B99-4E86-A7AB-2FDFE6DD4D76}" destId="{F8CD8745-F753-44EB-A3DD-447C363DE8DD}" srcOrd="0" destOrd="0" presId="urn:microsoft.com/office/officeart/2005/8/layout/lProcess2"/>
    <dgm:cxn modelId="{75059C29-F4E0-2148-8091-3D0B5E36C869}" type="presParOf" srcId="{F8CD8745-F753-44EB-A3DD-447C363DE8DD}" destId="{1EB48593-431C-483A-89B6-44DB0DF60CE5}" srcOrd="0" destOrd="0" presId="urn:microsoft.com/office/officeart/2005/8/layout/lProcess2"/>
    <dgm:cxn modelId="{1A6C3013-EAD9-964A-83C9-EA416BBE3104}" type="presParOf" srcId="{F8CD8745-F753-44EB-A3DD-447C363DE8DD}" destId="{161F210E-F3E3-4293-99B3-765A7D12E0D3}" srcOrd="1" destOrd="0" presId="urn:microsoft.com/office/officeart/2005/8/layout/lProcess2"/>
    <dgm:cxn modelId="{838BCFE1-7B48-1E40-BACA-4F49259BE076}" type="presParOf" srcId="{F8CD8745-F753-44EB-A3DD-447C363DE8DD}" destId="{8945717A-03A2-4461-ADAE-0255A38ABD24}" srcOrd="2" destOrd="0" presId="urn:microsoft.com/office/officeart/2005/8/layout/lProcess2"/>
    <dgm:cxn modelId="{2B7244CE-7163-E546-80C9-689F6C7B8C8C}" type="presParOf" srcId="{F8CD8745-F753-44EB-A3DD-447C363DE8DD}" destId="{A90DBD92-9CE9-417E-9104-220E341A815F}" srcOrd="3" destOrd="0" presId="urn:microsoft.com/office/officeart/2005/8/layout/lProcess2"/>
    <dgm:cxn modelId="{3F2ECA04-6940-4E46-B92B-015B5F3A6A41}" type="presParOf" srcId="{F8CD8745-F753-44EB-A3DD-447C363DE8DD}" destId="{B67E489F-58A2-4B86-93E1-BFE207A7EE7A}" srcOrd="4" destOrd="0" presId="urn:microsoft.com/office/officeart/2005/8/layout/lProcess2"/>
    <dgm:cxn modelId="{0D111644-B304-3240-B181-4ECC3CADDAF9}" type="presParOf" srcId="{F8CD8745-F753-44EB-A3DD-447C363DE8DD}" destId="{9A17B8D8-44A1-482E-A53D-2251C72A816F}" srcOrd="5" destOrd="0" presId="urn:microsoft.com/office/officeart/2005/8/layout/lProcess2"/>
    <dgm:cxn modelId="{029D305A-1760-044A-A3E5-79D0A340F7FD}" type="presParOf" srcId="{F8CD8745-F753-44EB-A3DD-447C363DE8DD}" destId="{C347AE8B-F6B8-4E15-A5C2-D0B9BD2E2E40}" srcOrd="6" destOrd="0" presId="urn:microsoft.com/office/officeart/2005/8/layout/lProcess2"/>
    <dgm:cxn modelId="{B0A23BAF-7173-8B43-8911-ABE64E8F2545}" type="presParOf" srcId="{F8CD8745-F753-44EB-A3DD-447C363DE8DD}" destId="{2ACC1454-78E6-4C4F-9693-9B992FD22FD2}" srcOrd="7" destOrd="0" presId="urn:microsoft.com/office/officeart/2005/8/layout/lProcess2"/>
    <dgm:cxn modelId="{D2C88F2E-512D-1140-A3EC-BAC8C304E9AB}" type="presParOf" srcId="{F8CD8745-F753-44EB-A3DD-447C363DE8DD}" destId="{0B8337B8-7E4D-419C-A420-A83BB2A1FC8C}" srcOrd="8" destOrd="0" presId="urn:microsoft.com/office/officeart/2005/8/layout/lProcess2"/>
    <dgm:cxn modelId="{B8CA201D-5817-0341-8A43-F426C9949E91}" type="presParOf" srcId="{F8CD8745-F753-44EB-A3DD-447C363DE8DD}" destId="{AE5785B1-7B45-473D-9993-826780872B76}" srcOrd="9" destOrd="0" presId="urn:microsoft.com/office/officeart/2005/8/layout/lProcess2"/>
    <dgm:cxn modelId="{C3837C89-7D9D-9E44-B9B9-E083CDF54DB6}" type="presParOf" srcId="{F8CD8745-F753-44EB-A3DD-447C363DE8DD}" destId="{24CE3592-D4F2-409E-8F77-FAED9C4D3F53}" srcOrd="10" destOrd="0" presId="urn:microsoft.com/office/officeart/2005/8/layout/lProcess2"/>
    <dgm:cxn modelId="{D43DF85E-CCEB-0D47-A80E-2E58180C0513}" type="presParOf" srcId="{F8CD8745-F753-44EB-A3DD-447C363DE8DD}" destId="{14982EC7-38E5-4A33-A320-BE0F7AB33DEB}" srcOrd="11" destOrd="0" presId="urn:microsoft.com/office/officeart/2005/8/layout/lProcess2"/>
    <dgm:cxn modelId="{9EBF6921-3779-D049-B39E-E3CDB2299FA2}" type="presParOf" srcId="{F8CD8745-F753-44EB-A3DD-447C363DE8DD}" destId="{14089A78-C1A3-4D27-9D8A-339853BB0175}" srcOrd="12" destOrd="0" presId="urn:microsoft.com/office/officeart/2005/8/layout/lProcess2"/>
    <dgm:cxn modelId="{8F1EAA66-BF0C-6941-AA12-C40D20E2FD6D}" type="presParOf" srcId="{F8CD8745-F753-44EB-A3DD-447C363DE8DD}" destId="{2D874774-F0B6-4353-91F7-5B0E73C251AE}" srcOrd="13" destOrd="0" presId="urn:microsoft.com/office/officeart/2005/8/layout/lProcess2"/>
    <dgm:cxn modelId="{5803BCF9-6A10-E742-B75A-8CEB33D798EF}" type="presParOf" srcId="{F8CD8745-F753-44EB-A3DD-447C363DE8DD}" destId="{86DCCC1F-0D4E-4F97-93AF-52C2914CB904}" srcOrd="14" destOrd="0" presId="urn:microsoft.com/office/officeart/2005/8/layout/lProcess2"/>
    <dgm:cxn modelId="{77BCD32B-FB47-BD43-B649-C44D36BA6BB5}" type="presParOf" srcId="{F8CD8745-F753-44EB-A3DD-447C363DE8DD}" destId="{644AB459-9A51-4420-BC8F-10B1FACF9CFB}" srcOrd="15" destOrd="0" presId="urn:microsoft.com/office/officeart/2005/8/layout/lProcess2"/>
    <dgm:cxn modelId="{FAF53500-C875-824D-AE1D-8B8D31EA7822}" type="presParOf" srcId="{F8CD8745-F753-44EB-A3DD-447C363DE8DD}" destId="{5E248E6D-7C49-4AEB-AB4D-B8675C9F54F7}" srcOrd="16" destOrd="0" presId="urn:microsoft.com/office/officeart/2005/8/layout/lProcess2"/>
    <dgm:cxn modelId="{24FEA8D4-A1FF-F845-B2ED-018320E8775A}" type="presParOf" srcId="{07AFDF04-856A-4C54-ABBA-5B9152795364}" destId="{225CE711-81C5-4D31-AE29-EC7666F96542}" srcOrd="5" destOrd="0" presId="urn:microsoft.com/office/officeart/2005/8/layout/lProcess2"/>
    <dgm:cxn modelId="{BC37FB24-2F2F-F441-B7A0-ABF1AA1C52DA}" type="presParOf" srcId="{07AFDF04-856A-4C54-ABBA-5B9152795364}" destId="{BD42A18F-12A7-44FB-962F-898CFD8E8D5D}" srcOrd="6" destOrd="0" presId="urn:microsoft.com/office/officeart/2005/8/layout/lProcess2"/>
    <dgm:cxn modelId="{C25E6113-945F-1041-ADC4-6EB8D06800ED}" type="presParOf" srcId="{BD42A18F-12A7-44FB-962F-898CFD8E8D5D}" destId="{FBBAE7A9-6DB5-4094-8C3D-A26161F610CA}" srcOrd="0" destOrd="0" presId="urn:microsoft.com/office/officeart/2005/8/layout/lProcess2"/>
    <dgm:cxn modelId="{FC76AD83-42FA-7E4C-BEC7-FE979B69C0B9}" type="presParOf" srcId="{BD42A18F-12A7-44FB-962F-898CFD8E8D5D}" destId="{8EE374BE-3A1A-4FB2-9904-B522F04E8134}" srcOrd="1" destOrd="0" presId="urn:microsoft.com/office/officeart/2005/8/layout/lProcess2"/>
    <dgm:cxn modelId="{8204E418-A700-1E44-9CDA-514F2D66931F}" type="presParOf" srcId="{BD42A18F-12A7-44FB-962F-898CFD8E8D5D}" destId="{4DD8FC70-A0E2-41CF-8C2B-0AE5571E13B3}" srcOrd="2" destOrd="0" presId="urn:microsoft.com/office/officeart/2005/8/layout/lProcess2"/>
    <dgm:cxn modelId="{D615DA32-0B57-674C-AF74-B42D51C24EC8}" type="presParOf" srcId="{4DD8FC70-A0E2-41CF-8C2B-0AE5571E13B3}" destId="{E7324C88-E9C5-4B93-B81B-88598839F42F}" srcOrd="0" destOrd="0" presId="urn:microsoft.com/office/officeart/2005/8/layout/lProcess2"/>
    <dgm:cxn modelId="{F94E69FA-906A-634C-99B6-FEAED41B8D12}" type="presParOf" srcId="{E7324C88-E9C5-4B93-B81B-88598839F42F}" destId="{7A21A70A-C11A-4DFF-9592-26825691E46C}" srcOrd="0" destOrd="0" presId="urn:microsoft.com/office/officeart/2005/8/layout/lProcess2"/>
    <dgm:cxn modelId="{F1A17C26-AB8A-594B-9372-DBE40587377F}" type="presParOf" srcId="{E7324C88-E9C5-4B93-B81B-88598839F42F}" destId="{31176C5E-B591-4FD1-8CD7-571AC25A63A2}" srcOrd="1" destOrd="0" presId="urn:microsoft.com/office/officeart/2005/8/layout/lProcess2"/>
    <dgm:cxn modelId="{8F31E23D-BFED-DE48-A8EB-3FE6D770AEF4}" type="presParOf" srcId="{E7324C88-E9C5-4B93-B81B-88598839F42F}" destId="{45D893E2-82E4-488F-9E8A-96C907820870}" srcOrd="2" destOrd="0" presId="urn:microsoft.com/office/officeart/2005/8/layout/lProcess2"/>
    <dgm:cxn modelId="{FF1C81F3-6293-AF4F-9A8C-CC2EDA32CB71}" type="presParOf" srcId="{E7324C88-E9C5-4B93-B81B-88598839F42F}" destId="{430E20FC-A025-4D05-ADE8-51091896D9AD}" srcOrd="3" destOrd="0" presId="urn:microsoft.com/office/officeart/2005/8/layout/lProcess2"/>
    <dgm:cxn modelId="{A7747E11-C168-C849-AAB6-9A6F62C0DFCC}" type="presParOf" srcId="{E7324C88-E9C5-4B93-B81B-88598839F42F}" destId="{D18B2B5C-BF78-4CEF-8DB0-103F0C20559E}" srcOrd="4" destOrd="0" presId="urn:microsoft.com/office/officeart/2005/8/layout/lProcess2"/>
    <dgm:cxn modelId="{718D27B1-889C-0A4F-94C7-F0C9E65F098E}" type="presParOf" srcId="{E7324C88-E9C5-4B93-B81B-88598839F42F}" destId="{7B3BC412-6795-4B4B-B439-B54992A8CC05}" srcOrd="5" destOrd="0" presId="urn:microsoft.com/office/officeart/2005/8/layout/lProcess2"/>
    <dgm:cxn modelId="{8744858E-604C-0A46-9E88-7BB99E4B0298}" type="presParOf" srcId="{E7324C88-E9C5-4B93-B81B-88598839F42F}" destId="{3429E7A6-208E-4471-BE9A-325B9BA55A83}" srcOrd="6" destOrd="0" presId="urn:microsoft.com/office/officeart/2005/8/layout/lProcess2"/>
    <dgm:cxn modelId="{AAF963AD-AAC3-4D4B-9143-C6B1B20B84C0}" type="presParOf" srcId="{E7324C88-E9C5-4B93-B81B-88598839F42F}" destId="{AAE9D454-FC3B-48ED-BFC1-B27E54C0EF68}" srcOrd="7" destOrd="0" presId="urn:microsoft.com/office/officeart/2005/8/layout/lProcess2"/>
    <dgm:cxn modelId="{B1F5F7E2-E654-E245-A1AD-F66B1457A4DF}" type="presParOf" srcId="{E7324C88-E9C5-4B93-B81B-88598839F42F}" destId="{703EF27A-545B-4424-A962-E40DE09CE4C6}" srcOrd="8" destOrd="0" presId="urn:microsoft.com/office/officeart/2005/8/layout/lProcess2"/>
    <dgm:cxn modelId="{A843DC1C-78FC-9F4D-9507-2EEEEC4F8E47}" type="presParOf" srcId="{E7324C88-E9C5-4B93-B81B-88598839F42F}" destId="{9A80B88B-B8A2-4EC9-8348-0A551518EE30}" srcOrd="9" destOrd="0" presId="urn:microsoft.com/office/officeart/2005/8/layout/lProcess2"/>
    <dgm:cxn modelId="{DB37A938-96BC-1740-B1E3-4AAB77881BA4}" type="presParOf" srcId="{E7324C88-E9C5-4B93-B81B-88598839F42F}" destId="{AFCA6F75-C84E-4E7C-885C-D86AEB9A53B9}" srcOrd="10" destOrd="0" presId="urn:microsoft.com/office/officeart/2005/8/layout/lProcess2"/>
    <dgm:cxn modelId="{415F174B-A594-F943-8CA3-8AA547CD3D03}" type="presParOf" srcId="{E7324C88-E9C5-4B93-B81B-88598839F42F}" destId="{57C64235-E5D0-4E96-AE28-C76A9A0C31A8}" srcOrd="11" destOrd="0" presId="urn:microsoft.com/office/officeart/2005/8/layout/lProcess2"/>
    <dgm:cxn modelId="{4BBB7D42-E2E6-0342-AB2F-298FB85EA685}" type="presParOf" srcId="{E7324C88-E9C5-4B93-B81B-88598839F42F}" destId="{C4A35EC6-A002-41DB-8AFC-F606287416DE}" srcOrd="12" destOrd="0" presId="urn:microsoft.com/office/officeart/2005/8/layout/lProcess2"/>
    <dgm:cxn modelId="{40CB53BA-374A-4343-ADD0-CE5DEE288FE7}" type="presParOf" srcId="{07AFDF04-856A-4C54-ABBA-5B9152795364}" destId="{82F1F669-2237-472D-B0FC-F523A8B5413E}" srcOrd="7" destOrd="0" presId="urn:microsoft.com/office/officeart/2005/8/layout/lProcess2"/>
    <dgm:cxn modelId="{494F6814-A02C-F846-8FDB-4EF013F31AE5}" type="presParOf" srcId="{07AFDF04-856A-4C54-ABBA-5B9152795364}" destId="{0564D927-E5AB-421A-B221-A8E15DE34309}" srcOrd="8" destOrd="0" presId="urn:microsoft.com/office/officeart/2005/8/layout/lProcess2"/>
    <dgm:cxn modelId="{DF138AF4-4743-BF42-8E4F-9182AD73ED2D}" type="presParOf" srcId="{0564D927-E5AB-421A-B221-A8E15DE34309}" destId="{CBC43D10-C3C0-40E4-ABAE-1A2BEE59C29F}" srcOrd="0" destOrd="0" presId="urn:microsoft.com/office/officeart/2005/8/layout/lProcess2"/>
    <dgm:cxn modelId="{D08874DB-1833-1149-A960-25CD9D70C5C2}" type="presParOf" srcId="{0564D927-E5AB-421A-B221-A8E15DE34309}" destId="{3355FA7C-5DDF-49F7-827D-BC0528D96038}" srcOrd="1" destOrd="0" presId="urn:microsoft.com/office/officeart/2005/8/layout/lProcess2"/>
    <dgm:cxn modelId="{2AD3B951-02CF-5846-A946-FE1267958EB4}" type="presParOf" srcId="{0564D927-E5AB-421A-B221-A8E15DE34309}" destId="{16F153DD-3564-44E9-A5D8-4D3260B150DB}" srcOrd="2" destOrd="0" presId="urn:microsoft.com/office/officeart/2005/8/layout/lProcess2"/>
    <dgm:cxn modelId="{0501EB9B-2D0F-BE44-88B3-C1F09DD8B215}" type="presParOf" srcId="{16F153DD-3564-44E9-A5D8-4D3260B150DB}" destId="{D25DAAAB-2572-4D7F-B2D2-CC24E0BF7F6E}" srcOrd="0" destOrd="0" presId="urn:microsoft.com/office/officeart/2005/8/layout/lProcess2"/>
    <dgm:cxn modelId="{BDE7E31B-5878-4949-8A0C-443A72A7A6F5}" type="presParOf" srcId="{D25DAAAB-2572-4D7F-B2D2-CC24E0BF7F6E}" destId="{6657BCA6-FD31-4574-B684-5ADCC7E37320}" srcOrd="0" destOrd="0" presId="urn:microsoft.com/office/officeart/2005/8/layout/lProcess2"/>
    <dgm:cxn modelId="{579F27CD-4BB7-7B4E-9910-95FA659AD78A}" type="presParOf" srcId="{D25DAAAB-2572-4D7F-B2D2-CC24E0BF7F6E}" destId="{AD59E8C2-B0DD-4848-B9CD-3EA7AC5BF878}" srcOrd="1" destOrd="0" presId="urn:microsoft.com/office/officeart/2005/8/layout/lProcess2"/>
    <dgm:cxn modelId="{E09CD3E2-A6FD-EF4B-BEA1-7861532EF31E}" type="presParOf" srcId="{D25DAAAB-2572-4D7F-B2D2-CC24E0BF7F6E}" destId="{87E5A414-A536-49E5-A001-71D57D3B33CD}" srcOrd="2" destOrd="0" presId="urn:microsoft.com/office/officeart/2005/8/layout/lProcess2"/>
    <dgm:cxn modelId="{513B6360-C5C7-F643-BB57-AB909FE20F32}" type="presParOf" srcId="{D25DAAAB-2572-4D7F-B2D2-CC24E0BF7F6E}" destId="{9B77A0A0-3E04-43CB-84A6-7FAE202CF042}" srcOrd="3" destOrd="0" presId="urn:microsoft.com/office/officeart/2005/8/layout/lProcess2"/>
    <dgm:cxn modelId="{45E6DDCD-9FB0-4643-946D-E52CE35EC6DD}" type="presParOf" srcId="{D25DAAAB-2572-4D7F-B2D2-CC24E0BF7F6E}" destId="{D89B8C84-04BC-4448-B3D3-6C851C36CAB1}" srcOrd="4" destOrd="0" presId="urn:microsoft.com/office/officeart/2005/8/layout/lProcess2"/>
    <dgm:cxn modelId="{5CAD852B-D365-214B-A2A3-06A05A960AF6}" type="presParOf" srcId="{D25DAAAB-2572-4D7F-B2D2-CC24E0BF7F6E}" destId="{6C392A05-644B-4C63-BBEC-60939981A441}" srcOrd="5" destOrd="0" presId="urn:microsoft.com/office/officeart/2005/8/layout/lProcess2"/>
    <dgm:cxn modelId="{AF417B2F-8746-5F4A-9010-11E75E745AB9}" type="presParOf" srcId="{D25DAAAB-2572-4D7F-B2D2-CC24E0BF7F6E}" destId="{13AC3406-136A-408F-A55A-48E21406166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5796B-3246-4A11-9713-F100006E00DB}" type="doc">
      <dgm:prSet loTypeId="urn:microsoft.com/office/officeart/2005/8/layout/chevron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2BF40D-BE57-4607-8C54-AB8A03D2193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Phase I</a:t>
          </a:r>
          <a:endParaRPr lang="en-US" dirty="0">
            <a:solidFill>
              <a:srgbClr val="000000"/>
            </a:solidFill>
          </a:endParaRPr>
        </a:p>
      </dgm:t>
    </dgm:pt>
    <dgm:pt modelId="{7E6FE835-71F2-4E58-8F8E-80655FEF3975}" type="parTrans" cxnId="{D12B0C73-B00F-4271-B197-59D0F96D86C4}">
      <dgm:prSet/>
      <dgm:spPr/>
      <dgm:t>
        <a:bodyPr/>
        <a:lstStyle/>
        <a:p>
          <a:endParaRPr lang="en-US"/>
        </a:p>
      </dgm:t>
    </dgm:pt>
    <dgm:pt modelId="{C1017E18-5898-4F64-93A0-8E054BD8AEC0}" type="sibTrans" cxnId="{D12B0C73-B00F-4271-B197-59D0F96D86C4}">
      <dgm:prSet/>
      <dgm:spPr/>
      <dgm:t>
        <a:bodyPr/>
        <a:lstStyle/>
        <a:p>
          <a:endParaRPr lang="en-US"/>
        </a:p>
      </dgm:t>
    </dgm:pt>
    <dgm:pt modelId="{B1A288BD-1857-4D1E-9A03-22E1E9AE715F}">
      <dgm:prSet phldrT="[Text]"/>
      <dgm:spPr/>
      <dgm:t>
        <a:bodyPr/>
        <a:lstStyle/>
        <a:p>
          <a:r>
            <a:rPr lang="en-US" dirty="0" smtClean="0"/>
            <a:t>Developmental</a:t>
          </a:r>
          <a:endParaRPr lang="en-US" dirty="0"/>
        </a:p>
      </dgm:t>
    </dgm:pt>
    <dgm:pt modelId="{596B436E-8931-4E09-9DB7-79436C69343D}" type="parTrans" cxnId="{BF290B33-1B5A-457D-BED0-0E34CC424658}">
      <dgm:prSet/>
      <dgm:spPr/>
      <dgm:t>
        <a:bodyPr/>
        <a:lstStyle/>
        <a:p>
          <a:endParaRPr lang="en-US"/>
        </a:p>
      </dgm:t>
    </dgm:pt>
    <dgm:pt modelId="{C6BEFE62-2301-4B71-B443-7C8A974B8485}" type="sibTrans" cxnId="{BF290B33-1B5A-457D-BED0-0E34CC424658}">
      <dgm:prSet/>
      <dgm:spPr/>
      <dgm:t>
        <a:bodyPr/>
        <a:lstStyle/>
        <a:p>
          <a:endParaRPr lang="en-US"/>
        </a:p>
      </dgm:t>
    </dgm:pt>
    <dgm:pt modelId="{38182CD3-9D1A-4082-ABFD-0873FEB044D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Phase II</a:t>
          </a:r>
          <a:endParaRPr lang="en-US" dirty="0">
            <a:solidFill>
              <a:srgbClr val="000000"/>
            </a:solidFill>
          </a:endParaRPr>
        </a:p>
      </dgm:t>
    </dgm:pt>
    <dgm:pt modelId="{CEB94793-4539-4F01-82D4-3AC7E97EEA76}" type="parTrans" cxnId="{E79F11F6-69D5-4977-8AE2-89957AEE2DF0}">
      <dgm:prSet/>
      <dgm:spPr/>
      <dgm:t>
        <a:bodyPr/>
        <a:lstStyle/>
        <a:p>
          <a:endParaRPr lang="en-US"/>
        </a:p>
      </dgm:t>
    </dgm:pt>
    <dgm:pt modelId="{74CC1E00-93B1-447F-9BB5-32812075AEC6}" type="sibTrans" cxnId="{E79F11F6-69D5-4977-8AE2-89957AEE2DF0}">
      <dgm:prSet/>
      <dgm:spPr/>
      <dgm:t>
        <a:bodyPr/>
        <a:lstStyle/>
        <a:p>
          <a:endParaRPr lang="en-US"/>
        </a:p>
      </dgm:t>
    </dgm:pt>
    <dgm:pt modelId="{02F93611-9ADF-4184-868B-2EF418F4AB55}">
      <dgm:prSet phldrT="[Text]"/>
      <dgm:spPr/>
      <dgm:t>
        <a:bodyPr/>
        <a:lstStyle/>
        <a:p>
          <a:r>
            <a:rPr lang="en-US" dirty="0" smtClean="0"/>
            <a:t>Formative/Process</a:t>
          </a:r>
          <a:endParaRPr lang="en-US" dirty="0"/>
        </a:p>
      </dgm:t>
    </dgm:pt>
    <dgm:pt modelId="{E6CDA429-23A3-420E-A8EF-623009711FF5}" type="parTrans" cxnId="{07DC4FCC-C4A7-47FC-8797-31F80A9063F4}">
      <dgm:prSet/>
      <dgm:spPr/>
      <dgm:t>
        <a:bodyPr/>
        <a:lstStyle/>
        <a:p>
          <a:endParaRPr lang="en-US"/>
        </a:p>
      </dgm:t>
    </dgm:pt>
    <dgm:pt modelId="{17B01ED4-6FF1-4947-B5E3-B0E373BCD9A9}" type="sibTrans" cxnId="{07DC4FCC-C4A7-47FC-8797-31F80A9063F4}">
      <dgm:prSet/>
      <dgm:spPr/>
      <dgm:t>
        <a:bodyPr/>
        <a:lstStyle/>
        <a:p>
          <a:endParaRPr lang="en-US"/>
        </a:p>
      </dgm:t>
    </dgm:pt>
    <dgm:pt modelId="{E6CD4B8D-0920-4FF1-BBF1-CCC4BFE4E3B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Phase III</a:t>
          </a:r>
          <a:endParaRPr lang="en-US" dirty="0">
            <a:solidFill>
              <a:srgbClr val="000000"/>
            </a:solidFill>
          </a:endParaRPr>
        </a:p>
      </dgm:t>
    </dgm:pt>
    <dgm:pt modelId="{2F628263-8E3E-463A-88D0-5284AC47E5C3}" type="parTrans" cxnId="{EE7204BC-6D26-4743-8A7C-F0E0F7C5E43B}">
      <dgm:prSet/>
      <dgm:spPr/>
      <dgm:t>
        <a:bodyPr/>
        <a:lstStyle/>
        <a:p>
          <a:endParaRPr lang="en-US"/>
        </a:p>
      </dgm:t>
    </dgm:pt>
    <dgm:pt modelId="{9B5D6DD9-7422-498A-909A-EC4DE49E2BB9}" type="sibTrans" cxnId="{EE7204BC-6D26-4743-8A7C-F0E0F7C5E43B}">
      <dgm:prSet/>
      <dgm:spPr/>
      <dgm:t>
        <a:bodyPr/>
        <a:lstStyle/>
        <a:p>
          <a:endParaRPr lang="en-US"/>
        </a:p>
      </dgm:t>
    </dgm:pt>
    <dgm:pt modelId="{41460FF2-0018-41D0-B0FC-9E0ADE4EEA1C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D8C69592-2497-4C40-8EBF-8D7D68F1C961}" type="parTrans" cxnId="{10B4A472-B153-4C23-8418-28FFC069C05A}">
      <dgm:prSet/>
      <dgm:spPr/>
      <dgm:t>
        <a:bodyPr/>
        <a:lstStyle/>
        <a:p>
          <a:endParaRPr lang="en-US"/>
        </a:p>
      </dgm:t>
    </dgm:pt>
    <dgm:pt modelId="{F36CF9C6-FE00-4DAA-AAC7-FA8AE989DE17}" type="sibTrans" cxnId="{10B4A472-B153-4C23-8418-28FFC069C05A}">
      <dgm:prSet/>
      <dgm:spPr/>
      <dgm:t>
        <a:bodyPr/>
        <a:lstStyle/>
        <a:p>
          <a:endParaRPr lang="en-US"/>
        </a:p>
      </dgm:t>
    </dgm:pt>
    <dgm:pt modelId="{C0363D3A-497C-494F-B71A-E3EDABF09921}" type="pres">
      <dgm:prSet presAssocID="{FC45796B-3246-4A11-9713-F100006E00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3E8260-BF78-4D52-A12D-1C932EF6353C}" type="pres">
      <dgm:prSet presAssocID="{E52BF40D-BE57-4607-8C54-AB8A03D21938}" presName="composite" presStyleCnt="0"/>
      <dgm:spPr/>
      <dgm:t>
        <a:bodyPr/>
        <a:lstStyle/>
        <a:p>
          <a:endParaRPr lang="en-US"/>
        </a:p>
      </dgm:t>
    </dgm:pt>
    <dgm:pt modelId="{A2CC3791-D121-4CE7-B0A1-C36FF611BED1}" type="pres">
      <dgm:prSet presAssocID="{E52BF40D-BE57-4607-8C54-AB8A03D219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2960A-F2E7-4378-9F47-82CB2A19E289}" type="pres">
      <dgm:prSet presAssocID="{E52BF40D-BE57-4607-8C54-AB8A03D219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F710C-7818-46D1-842D-00BB43A3E44A}" type="pres">
      <dgm:prSet presAssocID="{C1017E18-5898-4F64-93A0-8E054BD8AEC0}" presName="sp" presStyleCnt="0"/>
      <dgm:spPr/>
      <dgm:t>
        <a:bodyPr/>
        <a:lstStyle/>
        <a:p>
          <a:endParaRPr lang="en-US"/>
        </a:p>
      </dgm:t>
    </dgm:pt>
    <dgm:pt modelId="{4BCF41BD-5728-41B5-A2A9-9CE26DEC2479}" type="pres">
      <dgm:prSet presAssocID="{38182CD3-9D1A-4082-ABFD-0873FEB044D8}" presName="composite" presStyleCnt="0"/>
      <dgm:spPr/>
      <dgm:t>
        <a:bodyPr/>
        <a:lstStyle/>
        <a:p>
          <a:endParaRPr lang="en-US"/>
        </a:p>
      </dgm:t>
    </dgm:pt>
    <dgm:pt modelId="{33457958-FF7F-403A-8D67-D8AB6766BB40}" type="pres">
      <dgm:prSet presAssocID="{38182CD3-9D1A-4082-ABFD-0873FEB044D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167A5-BDEC-4BDC-BE98-8511F47CB5BF}" type="pres">
      <dgm:prSet presAssocID="{38182CD3-9D1A-4082-ABFD-0873FEB044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EDBF-7CAE-481F-8165-2DF30E09D527}" type="pres">
      <dgm:prSet presAssocID="{74CC1E00-93B1-447F-9BB5-32812075AEC6}" presName="sp" presStyleCnt="0"/>
      <dgm:spPr/>
      <dgm:t>
        <a:bodyPr/>
        <a:lstStyle/>
        <a:p>
          <a:endParaRPr lang="en-US"/>
        </a:p>
      </dgm:t>
    </dgm:pt>
    <dgm:pt modelId="{00F061EB-6980-46F2-99AB-7BBE7A735CBA}" type="pres">
      <dgm:prSet presAssocID="{E6CD4B8D-0920-4FF1-BBF1-CCC4BFE4E3BD}" presName="composite" presStyleCnt="0"/>
      <dgm:spPr/>
      <dgm:t>
        <a:bodyPr/>
        <a:lstStyle/>
        <a:p>
          <a:endParaRPr lang="en-US"/>
        </a:p>
      </dgm:t>
    </dgm:pt>
    <dgm:pt modelId="{65BEA236-E839-4058-BD8B-BEA0AA355A2B}" type="pres">
      <dgm:prSet presAssocID="{E6CD4B8D-0920-4FF1-BBF1-CCC4BFE4E3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A7199-9A97-40A6-9F1B-E60163ACB5DA}" type="pres">
      <dgm:prSet presAssocID="{E6CD4B8D-0920-4FF1-BBF1-CCC4BFE4E3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B0C73-B00F-4271-B197-59D0F96D86C4}" srcId="{FC45796B-3246-4A11-9713-F100006E00DB}" destId="{E52BF40D-BE57-4607-8C54-AB8A03D21938}" srcOrd="0" destOrd="0" parTransId="{7E6FE835-71F2-4E58-8F8E-80655FEF3975}" sibTransId="{C1017E18-5898-4F64-93A0-8E054BD8AEC0}"/>
    <dgm:cxn modelId="{59167198-DA85-CF4D-B0BD-ADA41B5A2EB7}" type="presOf" srcId="{E6CD4B8D-0920-4FF1-BBF1-CCC4BFE4E3BD}" destId="{65BEA236-E839-4058-BD8B-BEA0AA355A2B}" srcOrd="0" destOrd="0" presId="urn:microsoft.com/office/officeart/2005/8/layout/chevron2"/>
    <dgm:cxn modelId="{AA3CFFA3-9911-1345-B0BE-AF12611C2039}" type="presOf" srcId="{41460FF2-0018-41D0-B0FC-9E0ADE4EEA1C}" destId="{EBAA7199-9A97-40A6-9F1B-E60163ACB5DA}" srcOrd="0" destOrd="0" presId="urn:microsoft.com/office/officeart/2005/8/layout/chevron2"/>
    <dgm:cxn modelId="{E1DFAC83-2E5C-B244-B398-044EDE6DE4E4}" type="presOf" srcId="{E52BF40D-BE57-4607-8C54-AB8A03D21938}" destId="{A2CC3791-D121-4CE7-B0A1-C36FF611BED1}" srcOrd="0" destOrd="0" presId="urn:microsoft.com/office/officeart/2005/8/layout/chevron2"/>
    <dgm:cxn modelId="{10B4A472-B153-4C23-8418-28FFC069C05A}" srcId="{E6CD4B8D-0920-4FF1-BBF1-CCC4BFE4E3BD}" destId="{41460FF2-0018-41D0-B0FC-9E0ADE4EEA1C}" srcOrd="0" destOrd="0" parTransId="{D8C69592-2497-4C40-8EBF-8D7D68F1C961}" sibTransId="{F36CF9C6-FE00-4DAA-AAC7-FA8AE989DE17}"/>
    <dgm:cxn modelId="{07DC4FCC-C4A7-47FC-8797-31F80A9063F4}" srcId="{38182CD3-9D1A-4082-ABFD-0873FEB044D8}" destId="{02F93611-9ADF-4184-868B-2EF418F4AB55}" srcOrd="0" destOrd="0" parTransId="{E6CDA429-23A3-420E-A8EF-623009711FF5}" sibTransId="{17B01ED4-6FF1-4947-B5E3-B0E373BCD9A9}"/>
    <dgm:cxn modelId="{E79F11F6-69D5-4977-8AE2-89957AEE2DF0}" srcId="{FC45796B-3246-4A11-9713-F100006E00DB}" destId="{38182CD3-9D1A-4082-ABFD-0873FEB044D8}" srcOrd="1" destOrd="0" parTransId="{CEB94793-4539-4F01-82D4-3AC7E97EEA76}" sibTransId="{74CC1E00-93B1-447F-9BB5-32812075AEC6}"/>
    <dgm:cxn modelId="{9C35E538-31A9-A243-B6A4-DFF3CE67E4F4}" type="presOf" srcId="{B1A288BD-1857-4D1E-9A03-22E1E9AE715F}" destId="{0332960A-F2E7-4378-9F47-82CB2A19E289}" srcOrd="0" destOrd="0" presId="urn:microsoft.com/office/officeart/2005/8/layout/chevron2"/>
    <dgm:cxn modelId="{EE7204BC-6D26-4743-8A7C-F0E0F7C5E43B}" srcId="{FC45796B-3246-4A11-9713-F100006E00DB}" destId="{E6CD4B8D-0920-4FF1-BBF1-CCC4BFE4E3BD}" srcOrd="2" destOrd="0" parTransId="{2F628263-8E3E-463A-88D0-5284AC47E5C3}" sibTransId="{9B5D6DD9-7422-498A-909A-EC4DE49E2BB9}"/>
    <dgm:cxn modelId="{BF290B33-1B5A-457D-BED0-0E34CC424658}" srcId="{E52BF40D-BE57-4607-8C54-AB8A03D21938}" destId="{B1A288BD-1857-4D1E-9A03-22E1E9AE715F}" srcOrd="0" destOrd="0" parTransId="{596B436E-8931-4E09-9DB7-79436C69343D}" sibTransId="{C6BEFE62-2301-4B71-B443-7C8A974B8485}"/>
    <dgm:cxn modelId="{FE216F91-5A5D-BA45-ABE2-EC88D56AD56F}" type="presOf" srcId="{38182CD3-9D1A-4082-ABFD-0873FEB044D8}" destId="{33457958-FF7F-403A-8D67-D8AB6766BB40}" srcOrd="0" destOrd="0" presId="urn:microsoft.com/office/officeart/2005/8/layout/chevron2"/>
    <dgm:cxn modelId="{9D25107A-D934-6E4D-974D-AA5478C3043A}" type="presOf" srcId="{02F93611-9ADF-4184-868B-2EF418F4AB55}" destId="{07C167A5-BDEC-4BDC-BE98-8511F47CB5BF}" srcOrd="0" destOrd="0" presId="urn:microsoft.com/office/officeart/2005/8/layout/chevron2"/>
    <dgm:cxn modelId="{CD52F7AE-83F3-AC41-B50A-7232F269835F}" type="presOf" srcId="{FC45796B-3246-4A11-9713-F100006E00DB}" destId="{C0363D3A-497C-494F-B71A-E3EDABF09921}" srcOrd="0" destOrd="0" presId="urn:microsoft.com/office/officeart/2005/8/layout/chevron2"/>
    <dgm:cxn modelId="{440F2C56-C9DE-8448-8D5B-291EBFE67609}" type="presParOf" srcId="{C0363D3A-497C-494F-B71A-E3EDABF09921}" destId="{923E8260-BF78-4D52-A12D-1C932EF6353C}" srcOrd="0" destOrd="0" presId="urn:microsoft.com/office/officeart/2005/8/layout/chevron2"/>
    <dgm:cxn modelId="{5FC66D48-F757-0145-AB52-A474434A38E6}" type="presParOf" srcId="{923E8260-BF78-4D52-A12D-1C932EF6353C}" destId="{A2CC3791-D121-4CE7-B0A1-C36FF611BED1}" srcOrd="0" destOrd="0" presId="urn:microsoft.com/office/officeart/2005/8/layout/chevron2"/>
    <dgm:cxn modelId="{031DB09B-C9BA-3144-91F2-281854947F12}" type="presParOf" srcId="{923E8260-BF78-4D52-A12D-1C932EF6353C}" destId="{0332960A-F2E7-4378-9F47-82CB2A19E289}" srcOrd="1" destOrd="0" presId="urn:microsoft.com/office/officeart/2005/8/layout/chevron2"/>
    <dgm:cxn modelId="{1577CBF6-D0C4-AC49-ABF2-1CD4A9BEDC25}" type="presParOf" srcId="{C0363D3A-497C-494F-B71A-E3EDABF09921}" destId="{626F710C-7818-46D1-842D-00BB43A3E44A}" srcOrd="1" destOrd="0" presId="urn:microsoft.com/office/officeart/2005/8/layout/chevron2"/>
    <dgm:cxn modelId="{92D0AAC3-6FE7-0241-B44B-5E9C75F14075}" type="presParOf" srcId="{C0363D3A-497C-494F-B71A-E3EDABF09921}" destId="{4BCF41BD-5728-41B5-A2A9-9CE26DEC2479}" srcOrd="2" destOrd="0" presId="urn:microsoft.com/office/officeart/2005/8/layout/chevron2"/>
    <dgm:cxn modelId="{A315352D-CCB6-DA4C-B309-7FD7E3A23D10}" type="presParOf" srcId="{4BCF41BD-5728-41B5-A2A9-9CE26DEC2479}" destId="{33457958-FF7F-403A-8D67-D8AB6766BB40}" srcOrd="0" destOrd="0" presId="urn:microsoft.com/office/officeart/2005/8/layout/chevron2"/>
    <dgm:cxn modelId="{729A7FF5-1329-104C-A88B-DC29E8A4FE85}" type="presParOf" srcId="{4BCF41BD-5728-41B5-A2A9-9CE26DEC2479}" destId="{07C167A5-BDEC-4BDC-BE98-8511F47CB5BF}" srcOrd="1" destOrd="0" presId="urn:microsoft.com/office/officeart/2005/8/layout/chevron2"/>
    <dgm:cxn modelId="{3EAFA093-3255-8245-A4BE-CC50CC9DA5C6}" type="presParOf" srcId="{C0363D3A-497C-494F-B71A-E3EDABF09921}" destId="{B893EDBF-7CAE-481F-8165-2DF30E09D527}" srcOrd="3" destOrd="0" presId="urn:microsoft.com/office/officeart/2005/8/layout/chevron2"/>
    <dgm:cxn modelId="{81FF64D3-7F33-5542-8F4A-315E72324350}" type="presParOf" srcId="{C0363D3A-497C-494F-B71A-E3EDABF09921}" destId="{00F061EB-6980-46F2-99AB-7BBE7A735CBA}" srcOrd="4" destOrd="0" presId="urn:microsoft.com/office/officeart/2005/8/layout/chevron2"/>
    <dgm:cxn modelId="{4EDA6C17-4611-AC4D-BDD3-50A64AF59B44}" type="presParOf" srcId="{00F061EB-6980-46F2-99AB-7BBE7A735CBA}" destId="{65BEA236-E839-4058-BD8B-BEA0AA355A2B}" srcOrd="0" destOrd="0" presId="urn:microsoft.com/office/officeart/2005/8/layout/chevron2"/>
    <dgm:cxn modelId="{9D5FACB2-849A-4749-A894-0BC42B45E1CF}" type="presParOf" srcId="{00F061EB-6980-46F2-99AB-7BBE7A735CBA}" destId="{EBAA7199-9A97-40A6-9F1B-E60163ACB5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EED57-16EE-44DC-B804-6C9920D76DF8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31C10A8-75B7-49E6-9AC7-BB3647BB6EB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Learning Outcomes &amp; QI Issues and Actions</a:t>
          </a:r>
          <a:endParaRPr lang="en-US" sz="1400" dirty="0">
            <a:solidFill>
              <a:srgbClr val="000000"/>
            </a:solidFill>
          </a:endParaRPr>
        </a:p>
      </dgm:t>
    </dgm:pt>
    <dgm:pt modelId="{FCDE1390-F530-4AF0-B626-64451F5839E1}" type="parTrans" cxnId="{DEDF65AD-C84B-4344-8C80-5AC84B461845}">
      <dgm:prSet/>
      <dgm:spPr/>
      <dgm:t>
        <a:bodyPr/>
        <a:lstStyle/>
        <a:p>
          <a:endParaRPr lang="en-US"/>
        </a:p>
      </dgm:t>
    </dgm:pt>
    <dgm:pt modelId="{51F5777F-6F8F-4465-ADF6-2EC509579191}" type="sibTrans" cxnId="{DEDF65AD-C84B-4344-8C80-5AC84B46184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25E75E1-D2BC-4EAE-8B84-316572D425E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Processes  of QI Activities that lead to Practice Changes</a:t>
          </a:r>
          <a:endParaRPr lang="en-US" sz="1400" dirty="0">
            <a:solidFill>
              <a:srgbClr val="000000"/>
            </a:solidFill>
          </a:endParaRPr>
        </a:p>
      </dgm:t>
    </dgm:pt>
    <dgm:pt modelId="{9683A1DB-E888-4C50-A065-817CFC036B7A}" type="parTrans" cxnId="{26B29E56-1173-4134-8BC6-CB3E86044E39}">
      <dgm:prSet/>
      <dgm:spPr/>
      <dgm:t>
        <a:bodyPr/>
        <a:lstStyle/>
        <a:p>
          <a:endParaRPr lang="en-US"/>
        </a:p>
      </dgm:t>
    </dgm:pt>
    <dgm:pt modelId="{5185107F-1ACD-4801-A405-C21F0464ED0F}" type="sibTrans" cxnId="{26B29E56-1173-4134-8BC6-CB3E86044E39}">
      <dgm:prSet/>
      <dgm:spPr/>
      <dgm:t>
        <a:bodyPr/>
        <a:lstStyle/>
        <a:p>
          <a:endParaRPr lang="en-US"/>
        </a:p>
      </dgm:t>
    </dgm:pt>
    <dgm:pt modelId="{4035228D-3765-4319-8CDC-25413DEFAF6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</a:rPr>
            <a:t>Demonstrate the contributions of an educational intervention to practice changes and patient care</a:t>
          </a:r>
          <a:endParaRPr lang="en-US" sz="1400" dirty="0">
            <a:solidFill>
              <a:srgbClr val="000000"/>
            </a:solidFill>
          </a:endParaRPr>
        </a:p>
      </dgm:t>
    </dgm:pt>
    <dgm:pt modelId="{473277DF-41B4-4289-AB2C-A1560693E3D1}" type="parTrans" cxnId="{DD577577-2FAA-414A-9700-C76B59E8AB12}">
      <dgm:prSet/>
      <dgm:spPr/>
      <dgm:t>
        <a:bodyPr/>
        <a:lstStyle/>
        <a:p>
          <a:endParaRPr lang="en-US"/>
        </a:p>
      </dgm:t>
    </dgm:pt>
    <dgm:pt modelId="{777686F2-1FEC-48B0-A1D8-98A2AD04CD91}" type="sibTrans" cxnId="{DD577577-2FAA-414A-9700-C76B59E8AB12}">
      <dgm:prSet/>
      <dgm:spPr/>
      <dgm:t>
        <a:bodyPr/>
        <a:lstStyle/>
        <a:p>
          <a:endParaRPr lang="en-US"/>
        </a:p>
      </dgm:t>
    </dgm:pt>
    <dgm:pt modelId="{D2B37549-E345-4640-88AD-6821827A6F20}" type="pres">
      <dgm:prSet presAssocID="{421EED57-16EE-44DC-B804-6C9920D76DF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F67F7-B39F-416C-953A-A715CE69FE02}" type="pres">
      <dgm:prSet presAssocID="{421EED57-16EE-44DC-B804-6C9920D76DF8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8E76FE4-7F7A-4BD5-85E6-E0D611C24610}" type="pres">
      <dgm:prSet presAssocID="{421EED57-16EE-44DC-B804-6C9920D76DF8}" presName="ThreeNodes_1" presStyleLbl="node1" presStyleIdx="0" presStyleCnt="3" custScaleX="104348" custLinFactNeighborX="9013" custLinFactNeighborY="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C2B2D-4098-4EAD-AA2E-67420B07DE8B}" type="pres">
      <dgm:prSet presAssocID="{421EED57-16EE-44DC-B804-6C9920D76DF8}" presName="ThreeNodes_2" presStyleLbl="node1" presStyleIdx="1" presStyleCnt="3" custScaleX="104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60381-2FB8-4AB5-BEF6-380ADE5E899D}" type="pres">
      <dgm:prSet presAssocID="{421EED57-16EE-44DC-B804-6C9920D76DF8}" presName="ThreeNodes_3" presStyleLbl="node1" presStyleIdx="2" presStyleCnt="3" custScaleX="104348" custLinFactNeighborX="-8634" custLinFactNeighborY="-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D351B-AF4E-4584-8641-D6B00187B344}" type="pres">
      <dgm:prSet presAssocID="{421EED57-16EE-44DC-B804-6C9920D76DF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1D134-4D77-4B1F-9908-AB4164FBDCC4}" type="pres">
      <dgm:prSet presAssocID="{421EED57-16EE-44DC-B804-6C9920D76DF8}" presName="ThreeConn_2-3" presStyleLbl="fgAccFollowNode1" presStyleIdx="1" presStyleCnt="2" custLinFactNeighborX="-33107" custLinFactNeighborY="-4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EAD68-2D87-421D-B08A-9A0828ED0661}" type="pres">
      <dgm:prSet presAssocID="{421EED57-16EE-44DC-B804-6C9920D76DF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8A706-87C8-4C59-B5AD-DD3AEFD533DA}" type="pres">
      <dgm:prSet presAssocID="{421EED57-16EE-44DC-B804-6C9920D76DF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9EA07-BF3F-4C87-8B22-E066CBD2E8E2}" type="pres">
      <dgm:prSet presAssocID="{421EED57-16EE-44DC-B804-6C9920D76DF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4D1F5-7B20-664F-9E15-29FCED2955C3}" type="presOf" srcId="{525E75E1-D2BC-4EAE-8B84-316572D425E2}" destId="{E5E8A706-87C8-4C59-B5AD-DD3AEFD533DA}" srcOrd="1" destOrd="0" presId="urn:microsoft.com/office/officeart/2005/8/layout/vProcess5"/>
    <dgm:cxn modelId="{04F433A9-59C4-F54A-9E81-162FCA5E8C73}" type="presOf" srcId="{4035228D-3765-4319-8CDC-25413DEFAF6F}" destId="{93C60381-2FB8-4AB5-BEF6-380ADE5E899D}" srcOrd="0" destOrd="0" presId="urn:microsoft.com/office/officeart/2005/8/layout/vProcess5"/>
    <dgm:cxn modelId="{DD577577-2FAA-414A-9700-C76B59E8AB12}" srcId="{421EED57-16EE-44DC-B804-6C9920D76DF8}" destId="{4035228D-3765-4319-8CDC-25413DEFAF6F}" srcOrd="2" destOrd="0" parTransId="{473277DF-41B4-4289-AB2C-A1560693E3D1}" sibTransId="{777686F2-1FEC-48B0-A1D8-98A2AD04CD91}"/>
    <dgm:cxn modelId="{26B29E56-1173-4134-8BC6-CB3E86044E39}" srcId="{421EED57-16EE-44DC-B804-6C9920D76DF8}" destId="{525E75E1-D2BC-4EAE-8B84-316572D425E2}" srcOrd="1" destOrd="0" parTransId="{9683A1DB-E888-4C50-A065-817CFC036B7A}" sibTransId="{5185107F-1ACD-4801-A405-C21F0464ED0F}"/>
    <dgm:cxn modelId="{A5CD5445-4240-5241-8FE6-3D64DDD90D3F}" type="presOf" srcId="{51F5777F-6F8F-4465-ADF6-2EC509579191}" destId="{8B6D351B-AF4E-4584-8641-D6B00187B344}" srcOrd="0" destOrd="0" presId="urn:microsoft.com/office/officeart/2005/8/layout/vProcess5"/>
    <dgm:cxn modelId="{A88624B9-F793-1446-BC70-9C9CC69F3B05}" type="presOf" srcId="{4035228D-3765-4319-8CDC-25413DEFAF6F}" destId="{5A39EA07-BF3F-4C87-8B22-E066CBD2E8E2}" srcOrd="1" destOrd="0" presId="urn:microsoft.com/office/officeart/2005/8/layout/vProcess5"/>
    <dgm:cxn modelId="{784FA628-B4BD-8243-8899-42B91A59CEA3}" type="presOf" srcId="{421EED57-16EE-44DC-B804-6C9920D76DF8}" destId="{D2B37549-E345-4640-88AD-6821827A6F20}" srcOrd="0" destOrd="0" presId="urn:microsoft.com/office/officeart/2005/8/layout/vProcess5"/>
    <dgm:cxn modelId="{D2E7BCEC-B29D-2241-B355-B4063BC99C01}" type="presOf" srcId="{5185107F-1ACD-4801-A405-C21F0464ED0F}" destId="{ED41D134-4D77-4B1F-9908-AB4164FBDCC4}" srcOrd="0" destOrd="0" presId="urn:microsoft.com/office/officeart/2005/8/layout/vProcess5"/>
    <dgm:cxn modelId="{BD3305F4-9C73-D745-B86A-5D162AB77B86}" type="presOf" srcId="{525E75E1-D2BC-4EAE-8B84-316572D425E2}" destId="{4BFC2B2D-4098-4EAD-AA2E-67420B07DE8B}" srcOrd="0" destOrd="0" presId="urn:microsoft.com/office/officeart/2005/8/layout/vProcess5"/>
    <dgm:cxn modelId="{DEDF65AD-C84B-4344-8C80-5AC84B461845}" srcId="{421EED57-16EE-44DC-B804-6C9920D76DF8}" destId="{031C10A8-75B7-49E6-9AC7-BB3647BB6EBC}" srcOrd="0" destOrd="0" parTransId="{FCDE1390-F530-4AF0-B626-64451F5839E1}" sibTransId="{51F5777F-6F8F-4465-ADF6-2EC509579191}"/>
    <dgm:cxn modelId="{126FA1A2-150C-F847-8B41-6028921D2FD3}" type="presOf" srcId="{031C10A8-75B7-49E6-9AC7-BB3647BB6EBC}" destId="{D8E76FE4-7F7A-4BD5-85E6-E0D611C24610}" srcOrd="0" destOrd="0" presId="urn:microsoft.com/office/officeart/2005/8/layout/vProcess5"/>
    <dgm:cxn modelId="{31C6A6CE-FCB7-5846-A8F9-C1CE1390D260}" type="presOf" srcId="{031C10A8-75B7-49E6-9AC7-BB3647BB6EBC}" destId="{88BEAD68-2D87-421D-B08A-9A0828ED0661}" srcOrd="1" destOrd="0" presId="urn:microsoft.com/office/officeart/2005/8/layout/vProcess5"/>
    <dgm:cxn modelId="{BC2329F7-57A0-DD41-A540-3A2F7C367891}" type="presParOf" srcId="{D2B37549-E345-4640-88AD-6821827A6F20}" destId="{920F67F7-B39F-416C-953A-A715CE69FE02}" srcOrd="0" destOrd="0" presId="urn:microsoft.com/office/officeart/2005/8/layout/vProcess5"/>
    <dgm:cxn modelId="{DA3AD307-6378-5E4A-BA37-BD123360F201}" type="presParOf" srcId="{D2B37549-E345-4640-88AD-6821827A6F20}" destId="{D8E76FE4-7F7A-4BD5-85E6-E0D611C24610}" srcOrd="1" destOrd="0" presId="urn:microsoft.com/office/officeart/2005/8/layout/vProcess5"/>
    <dgm:cxn modelId="{F0AFED43-36DB-0C40-A3D2-3BC978A98B4D}" type="presParOf" srcId="{D2B37549-E345-4640-88AD-6821827A6F20}" destId="{4BFC2B2D-4098-4EAD-AA2E-67420B07DE8B}" srcOrd="2" destOrd="0" presId="urn:microsoft.com/office/officeart/2005/8/layout/vProcess5"/>
    <dgm:cxn modelId="{0E4AFB7D-3AF2-DE46-98A6-0432E1B40382}" type="presParOf" srcId="{D2B37549-E345-4640-88AD-6821827A6F20}" destId="{93C60381-2FB8-4AB5-BEF6-380ADE5E899D}" srcOrd="3" destOrd="0" presId="urn:microsoft.com/office/officeart/2005/8/layout/vProcess5"/>
    <dgm:cxn modelId="{49E13B88-1339-5247-B087-1C870FF737F1}" type="presParOf" srcId="{D2B37549-E345-4640-88AD-6821827A6F20}" destId="{8B6D351B-AF4E-4584-8641-D6B00187B344}" srcOrd="4" destOrd="0" presId="urn:microsoft.com/office/officeart/2005/8/layout/vProcess5"/>
    <dgm:cxn modelId="{99DCE58C-69AB-D94A-9DA7-B1765350719B}" type="presParOf" srcId="{D2B37549-E345-4640-88AD-6821827A6F20}" destId="{ED41D134-4D77-4B1F-9908-AB4164FBDCC4}" srcOrd="5" destOrd="0" presId="urn:microsoft.com/office/officeart/2005/8/layout/vProcess5"/>
    <dgm:cxn modelId="{586D5350-51E8-6E4B-B322-1D675CE35CB3}" type="presParOf" srcId="{D2B37549-E345-4640-88AD-6821827A6F20}" destId="{88BEAD68-2D87-421D-B08A-9A0828ED0661}" srcOrd="6" destOrd="0" presId="urn:microsoft.com/office/officeart/2005/8/layout/vProcess5"/>
    <dgm:cxn modelId="{00746554-97DA-1A45-9F9D-278892BE5DBE}" type="presParOf" srcId="{D2B37549-E345-4640-88AD-6821827A6F20}" destId="{E5E8A706-87C8-4C59-B5AD-DD3AEFD533DA}" srcOrd="7" destOrd="0" presId="urn:microsoft.com/office/officeart/2005/8/layout/vProcess5"/>
    <dgm:cxn modelId="{B121F761-49F4-2347-8C6D-07D488222478}" type="presParOf" srcId="{D2B37549-E345-4640-88AD-6821827A6F20}" destId="{5A39EA07-BF3F-4C87-8B22-E066CBD2E8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18717-F568-4639-9D09-93855EA29D1B}">
      <dsp:nvSpPr>
        <dsp:cNvPr id="0" name=""/>
        <dsp:cNvSpPr/>
      </dsp:nvSpPr>
      <dsp:spPr>
        <a:xfrm>
          <a:off x="1676393" y="0"/>
          <a:ext cx="1665982" cy="649128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Input</a:t>
          </a:r>
        </a:p>
      </dsp:txBody>
      <dsp:txXfrm>
        <a:off x="1676393" y="0"/>
        <a:ext cx="1665982" cy="1947386"/>
      </dsp:txXfrm>
    </dsp:sp>
    <dsp:sp modelId="{08A8EFCA-34C3-4D56-BC9B-B5401F085EFF}">
      <dsp:nvSpPr>
        <dsp:cNvPr id="0" name=""/>
        <dsp:cNvSpPr/>
      </dsp:nvSpPr>
      <dsp:spPr>
        <a:xfrm>
          <a:off x="171345" y="761997"/>
          <a:ext cx="1332785" cy="75095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</a:t>
          </a:r>
        </a:p>
      </dsp:txBody>
      <dsp:txXfrm>
        <a:off x="193340" y="783992"/>
        <a:ext cx="1288795" cy="706961"/>
      </dsp:txXfrm>
    </dsp:sp>
    <dsp:sp modelId="{40B36F34-C677-463A-B04A-8F087E2D8CB1}">
      <dsp:nvSpPr>
        <dsp:cNvPr id="0" name=""/>
        <dsp:cNvSpPr/>
      </dsp:nvSpPr>
      <dsp:spPr>
        <a:xfrm>
          <a:off x="162242" y="1633555"/>
          <a:ext cx="1332785" cy="750951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Resident</a:t>
          </a:r>
        </a:p>
      </dsp:txBody>
      <dsp:txXfrm>
        <a:off x="184237" y="1655550"/>
        <a:ext cx="1288795" cy="706961"/>
      </dsp:txXfrm>
    </dsp:sp>
    <dsp:sp modelId="{A00E5B81-2913-42EC-BF04-A520A888DB0C}">
      <dsp:nvSpPr>
        <dsp:cNvPr id="0" name=""/>
        <dsp:cNvSpPr/>
      </dsp:nvSpPr>
      <dsp:spPr>
        <a:xfrm>
          <a:off x="162242" y="2891160"/>
          <a:ext cx="1332785" cy="750951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Facilitator</a:t>
          </a:r>
        </a:p>
      </dsp:txBody>
      <dsp:txXfrm>
        <a:off x="184237" y="2913155"/>
        <a:ext cx="1288795" cy="706961"/>
      </dsp:txXfrm>
    </dsp:sp>
    <dsp:sp modelId="{2504C530-3E02-4CD0-AF85-7D4DB7C8B49F}">
      <dsp:nvSpPr>
        <dsp:cNvPr id="0" name=""/>
        <dsp:cNvSpPr/>
      </dsp:nvSpPr>
      <dsp:spPr>
        <a:xfrm>
          <a:off x="171345" y="3829802"/>
          <a:ext cx="1332785" cy="750951"/>
        </a:xfrm>
        <a:prstGeom prst="roundRect">
          <a:avLst>
            <a:gd name="adj" fmla="val 10000"/>
          </a:avLst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Other Resources, e.g. room, support staff, ARS, etc.</a:t>
          </a:r>
        </a:p>
      </dsp:txBody>
      <dsp:txXfrm>
        <a:off x="193340" y="3851797"/>
        <a:ext cx="1288795" cy="706961"/>
      </dsp:txXfrm>
    </dsp:sp>
    <dsp:sp modelId="{95AEE082-A1C6-4C01-9C84-27336D125F7E}">
      <dsp:nvSpPr>
        <dsp:cNvPr id="0" name=""/>
        <dsp:cNvSpPr/>
      </dsp:nvSpPr>
      <dsp:spPr>
        <a:xfrm>
          <a:off x="162242" y="4928058"/>
          <a:ext cx="1332785" cy="75095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Health Care Providers</a:t>
          </a:r>
        </a:p>
      </dsp:txBody>
      <dsp:txXfrm>
        <a:off x="184237" y="4950053"/>
        <a:ext cx="1288795" cy="706961"/>
      </dsp:txXfrm>
    </dsp:sp>
    <dsp:sp modelId="{F55B1952-030B-48CC-9BA9-A17822B50294}">
      <dsp:nvSpPr>
        <dsp:cNvPr id="0" name=""/>
        <dsp:cNvSpPr/>
      </dsp:nvSpPr>
      <dsp:spPr>
        <a:xfrm>
          <a:off x="1795678" y="0"/>
          <a:ext cx="1665982" cy="649128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Activities</a:t>
          </a:r>
        </a:p>
      </dsp:txBody>
      <dsp:txXfrm>
        <a:off x="1795678" y="0"/>
        <a:ext cx="1665982" cy="1947386"/>
      </dsp:txXfrm>
    </dsp:sp>
    <dsp:sp modelId="{51219D92-D514-4991-A2A6-49E0F164A2E3}">
      <dsp:nvSpPr>
        <dsp:cNvPr id="0" name=""/>
        <dsp:cNvSpPr/>
      </dsp:nvSpPr>
      <dsp:spPr>
        <a:xfrm>
          <a:off x="1971379" y="825902"/>
          <a:ext cx="1332785" cy="31709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Case Selected by ACGME criteria</a:t>
          </a:r>
        </a:p>
      </dsp:txBody>
      <dsp:txXfrm>
        <a:off x="1980666" y="835189"/>
        <a:ext cx="1314211" cy="298524"/>
      </dsp:txXfrm>
    </dsp:sp>
    <dsp:sp modelId="{29AA53E2-DFE5-493C-B59A-B5A10261911B}">
      <dsp:nvSpPr>
        <dsp:cNvPr id="0" name=""/>
        <dsp:cNvSpPr/>
      </dsp:nvSpPr>
      <dsp:spPr>
        <a:xfrm>
          <a:off x="1944070" y="1434349"/>
          <a:ext cx="1332785" cy="190570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Selects Case</a:t>
          </a:r>
        </a:p>
      </dsp:txBody>
      <dsp:txXfrm>
        <a:off x="1949652" y="1439931"/>
        <a:ext cx="1321621" cy="179406"/>
      </dsp:txXfrm>
    </dsp:sp>
    <dsp:sp modelId="{4D62AE16-D40C-45CB-92C2-62DFECB8C5A8}">
      <dsp:nvSpPr>
        <dsp:cNvPr id="0" name=""/>
        <dsp:cNvSpPr/>
      </dsp:nvSpPr>
      <dsp:spPr>
        <a:xfrm>
          <a:off x="1944070" y="1662852"/>
          <a:ext cx="1332785" cy="24699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Prepares Case Presentation w/guidance of faciliator</a:t>
          </a:r>
        </a:p>
      </dsp:txBody>
      <dsp:txXfrm>
        <a:off x="1951304" y="1670086"/>
        <a:ext cx="1318317" cy="232524"/>
      </dsp:txXfrm>
    </dsp:sp>
    <dsp:sp modelId="{13758CDA-3EB5-4823-B244-B918D3394AE9}">
      <dsp:nvSpPr>
        <dsp:cNvPr id="0" name=""/>
        <dsp:cNvSpPr/>
      </dsp:nvSpPr>
      <dsp:spPr>
        <a:xfrm>
          <a:off x="1944070" y="1976927"/>
          <a:ext cx="1332785" cy="190570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Delivers PP Presentation</a:t>
          </a:r>
        </a:p>
      </dsp:txBody>
      <dsp:txXfrm>
        <a:off x="1949652" y="1982509"/>
        <a:ext cx="1321621" cy="179406"/>
      </dsp:txXfrm>
    </dsp:sp>
    <dsp:sp modelId="{94F069A0-BFC5-42FE-A0CC-62E0091C6B54}">
      <dsp:nvSpPr>
        <dsp:cNvPr id="0" name=""/>
        <dsp:cNvSpPr/>
      </dsp:nvSpPr>
      <dsp:spPr>
        <a:xfrm>
          <a:off x="1944070" y="2214707"/>
          <a:ext cx="1332785" cy="352816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Dialogues w/participating HCPs</a:t>
          </a:r>
        </a:p>
      </dsp:txBody>
      <dsp:txXfrm>
        <a:off x="1954404" y="2225041"/>
        <a:ext cx="1312117" cy="332148"/>
      </dsp:txXfrm>
    </dsp:sp>
    <dsp:sp modelId="{4527F300-6E24-40B5-8BDA-BEB1AF495ED9}">
      <dsp:nvSpPr>
        <dsp:cNvPr id="0" name=""/>
        <dsp:cNvSpPr/>
      </dsp:nvSpPr>
      <dsp:spPr>
        <a:xfrm>
          <a:off x="1953173" y="2810599"/>
          <a:ext cx="1332785" cy="190570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Poses discussion questions</a:t>
          </a:r>
        </a:p>
      </dsp:txBody>
      <dsp:txXfrm>
        <a:off x="1958755" y="2816181"/>
        <a:ext cx="1321621" cy="179406"/>
      </dsp:txXfrm>
    </dsp:sp>
    <dsp:sp modelId="{E3F683BA-A6F7-4404-9511-DB9F3B53D22C}">
      <dsp:nvSpPr>
        <dsp:cNvPr id="0" name=""/>
        <dsp:cNvSpPr/>
      </dsp:nvSpPr>
      <dsp:spPr>
        <a:xfrm>
          <a:off x="1953173" y="3042415"/>
          <a:ext cx="1332785" cy="190570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Encourages dialogue</a:t>
          </a:r>
        </a:p>
      </dsp:txBody>
      <dsp:txXfrm>
        <a:off x="1958755" y="3047997"/>
        <a:ext cx="1321621" cy="179406"/>
      </dsp:txXfrm>
    </dsp:sp>
    <dsp:sp modelId="{4693D943-7F25-41E8-8B61-7128CB8D713A}">
      <dsp:nvSpPr>
        <dsp:cNvPr id="0" name=""/>
        <dsp:cNvSpPr/>
      </dsp:nvSpPr>
      <dsp:spPr>
        <a:xfrm>
          <a:off x="1953173" y="3286156"/>
          <a:ext cx="1332785" cy="190570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Selects participants</a:t>
          </a:r>
        </a:p>
      </dsp:txBody>
      <dsp:txXfrm>
        <a:off x="1958755" y="3291738"/>
        <a:ext cx="1321621" cy="179406"/>
      </dsp:txXfrm>
    </dsp:sp>
    <dsp:sp modelId="{28E1A944-4A19-42C8-A8D3-ACC470443894}">
      <dsp:nvSpPr>
        <dsp:cNvPr id="0" name=""/>
        <dsp:cNvSpPr/>
      </dsp:nvSpPr>
      <dsp:spPr>
        <a:xfrm>
          <a:off x="1944070" y="3539507"/>
          <a:ext cx="1332785" cy="315129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Tracks dialogues among participants</a:t>
          </a:r>
        </a:p>
      </dsp:txBody>
      <dsp:txXfrm>
        <a:off x="1953300" y="3548737"/>
        <a:ext cx="1314325" cy="296669"/>
      </dsp:txXfrm>
    </dsp:sp>
    <dsp:sp modelId="{96CCD277-EAAE-413A-A6F0-4B43DA23E8C6}">
      <dsp:nvSpPr>
        <dsp:cNvPr id="0" name=""/>
        <dsp:cNvSpPr/>
      </dsp:nvSpPr>
      <dsp:spPr>
        <a:xfrm>
          <a:off x="1934967" y="4342551"/>
          <a:ext cx="1332785" cy="1905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View Presentation</a:t>
          </a:r>
        </a:p>
      </dsp:txBody>
      <dsp:txXfrm>
        <a:off x="1940549" y="4348133"/>
        <a:ext cx="1321621" cy="179406"/>
      </dsp:txXfrm>
    </dsp:sp>
    <dsp:sp modelId="{144ECB7A-189E-4FAD-8349-0E3FC12BB1C1}">
      <dsp:nvSpPr>
        <dsp:cNvPr id="0" name=""/>
        <dsp:cNvSpPr/>
      </dsp:nvSpPr>
      <dsp:spPr>
        <a:xfrm>
          <a:off x="1944070" y="4563175"/>
          <a:ext cx="1332785" cy="1905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Participate in Discussion</a:t>
          </a:r>
        </a:p>
      </dsp:txBody>
      <dsp:txXfrm>
        <a:off x="1949652" y="4568757"/>
        <a:ext cx="1321621" cy="179406"/>
      </dsp:txXfrm>
    </dsp:sp>
    <dsp:sp modelId="{B97D5EEC-6F50-46EB-8B69-2B9D4AE32F9E}">
      <dsp:nvSpPr>
        <dsp:cNvPr id="0" name=""/>
        <dsp:cNvSpPr/>
      </dsp:nvSpPr>
      <dsp:spPr>
        <a:xfrm>
          <a:off x="1944070" y="4783065"/>
          <a:ext cx="1332785" cy="33585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Judge Resident's presentation</a:t>
          </a:r>
        </a:p>
      </dsp:txBody>
      <dsp:txXfrm>
        <a:off x="1953907" y="4792902"/>
        <a:ext cx="1313111" cy="316180"/>
      </dsp:txXfrm>
    </dsp:sp>
    <dsp:sp modelId="{6A64F23B-24C6-48C7-A942-56599A1CB686}">
      <dsp:nvSpPr>
        <dsp:cNvPr id="0" name=""/>
        <dsp:cNvSpPr/>
      </dsp:nvSpPr>
      <dsp:spPr>
        <a:xfrm>
          <a:off x="1944070" y="5148237"/>
          <a:ext cx="1332785" cy="1905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Judge Case</a:t>
          </a:r>
        </a:p>
      </dsp:txBody>
      <dsp:txXfrm>
        <a:off x="1949652" y="5153819"/>
        <a:ext cx="1321621" cy="179406"/>
      </dsp:txXfrm>
    </dsp:sp>
    <dsp:sp modelId="{5D8CA9A9-8D42-4929-B864-75CE9DCC2E04}">
      <dsp:nvSpPr>
        <dsp:cNvPr id="0" name=""/>
        <dsp:cNvSpPr/>
      </dsp:nvSpPr>
      <dsp:spPr>
        <a:xfrm>
          <a:off x="1944070" y="5368126"/>
          <a:ext cx="1332785" cy="19057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Self-assess learning</a:t>
          </a:r>
        </a:p>
      </dsp:txBody>
      <dsp:txXfrm>
        <a:off x="1949652" y="5373708"/>
        <a:ext cx="1321621" cy="179406"/>
      </dsp:txXfrm>
    </dsp:sp>
    <dsp:sp modelId="{D7046280-8467-4A03-BF17-BFA6561F6A38}">
      <dsp:nvSpPr>
        <dsp:cNvPr id="0" name=""/>
        <dsp:cNvSpPr/>
      </dsp:nvSpPr>
      <dsp:spPr>
        <a:xfrm>
          <a:off x="1944070" y="5616438"/>
          <a:ext cx="1332785" cy="52187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Evaluate extent to which conference  explored contorversial areas, was clinically relevant, etc.</a:t>
          </a:r>
        </a:p>
      </dsp:txBody>
      <dsp:txXfrm>
        <a:off x="1959355" y="5631723"/>
        <a:ext cx="1302215" cy="491307"/>
      </dsp:txXfrm>
    </dsp:sp>
    <dsp:sp modelId="{F2D3BA8D-6B81-41BB-AEB1-B62840AE5313}">
      <dsp:nvSpPr>
        <dsp:cNvPr id="0" name=""/>
        <dsp:cNvSpPr/>
      </dsp:nvSpPr>
      <dsp:spPr>
        <a:xfrm>
          <a:off x="3600969" y="0"/>
          <a:ext cx="1665982" cy="649128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Output/Evidence</a:t>
          </a:r>
        </a:p>
      </dsp:txBody>
      <dsp:txXfrm>
        <a:off x="3600969" y="0"/>
        <a:ext cx="1665982" cy="1947386"/>
      </dsp:txXfrm>
    </dsp:sp>
    <dsp:sp modelId="{1EB48593-431C-483A-89B6-44DB0DF60CE5}">
      <dsp:nvSpPr>
        <dsp:cNvPr id="0" name=""/>
        <dsp:cNvSpPr/>
      </dsp:nvSpPr>
      <dsp:spPr>
        <a:xfrm>
          <a:off x="3753207" y="820030"/>
          <a:ext cx="1332785" cy="39916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PowerPoint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Slides of Case</a:t>
          </a:r>
        </a:p>
      </dsp:txBody>
      <dsp:txXfrm>
        <a:off x="3764898" y="831721"/>
        <a:ext cx="1309403" cy="375786"/>
      </dsp:txXfrm>
    </dsp:sp>
    <dsp:sp modelId="{8945717A-03A2-4461-ADAE-0255A38ABD24}">
      <dsp:nvSpPr>
        <dsp:cNvPr id="0" name=""/>
        <dsp:cNvSpPr/>
      </dsp:nvSpPr>
      <dsp:spPr>
        <a:xfrm>
          <a:off x="3744104" y="1521849"/>
          <a:ext cx="1332785" cy="53434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Presentation Delivered with sufficient detail, an adequate </a:t>
          </a:r>
          <a:r>
            <a:rPr lang="en-US" sz="9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differenti</a:t>
          </a:r>
          <a:r>
            <a:rPr lang="en-US" sz="9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al diagnosis</a:t>
          </a:r>
          <a:r>
            <a:rPr lang="en-US" sz="900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, 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etc.</a:t>
          </a:r>
        </a:p>
      </dsp:txBody>
      <dsp:txXfrm>
        <a:off x="3759754" y="1537499"/>
        <a:ext cx="1301485" cy="503042"/>
      </dsp:txXfrm>
    </dsp:sp>
    <dsp:sp modelId="{B67E489F-58A2-4B86-93E1-BFE207A7EE7A}">
      <dsp:nvSpPr>
        <dsp:cNvPr id="0" name=""/>
        <dsp:cNvSpPr/>
      </dsp:nvSpPr>
      <dsp:spPr>
        <a:xfrm>
          <a:off x="3753207" y="2110549"/>
          <a:ext cx="1332785" cy="399168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Presentation explored controversial areas, was clinically relevant, etc.</a:t>
          </a:r>
        </a:p>
      </dsp:txBody>
      <dsp:txXfrm>
        <a:off x="3764898" y="2122240"/>
        <a:ext cx="1309403" cy="375786"/>
      </dsp:txXfrm>
    </dsp:sp>
    <dsp:sp modelId="{C347AE8B-F6B8-4E15-A5C2-D0B9BD2E2E40}">
      <dsp:nvSpPr>
        <dsp:cNvPr id="0" name=""/>
        <dsp:cNvSpPr/>
      </dsp:nvSpPr>
      <dsp:spPr>
        <a:xfrm>
          <a:off x="3753207" y="2707783"/>
          <a:ext cx="1332785" cy="399168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Responses on ARS</a:t>
          </a:r>
        </a:p>
      </dsp:txBody>
      <dsp:txXfrm>
        <a:off x="3764898" y="2719474"/>
        <a:ext cx="1309403" cy="375786"/>
      </dsp:txXfrm>
    </dsp:sp>
    <dsp:sp modelId="{0B8337B8-7E4D-419C-A420-A83BB2A1FC8C}">
      <dsp:nvSpPr>
        <dsp:cNvPr id="0" name=""/>
        <dsp:cNvSpPr/>
      </dsp:nvSpPr>
      <dsp:spPr>
        <a:xfrm>
          <a:off x="3753207" y="3154111"/>
          <a:ext cx="1332785" cy="399168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Tracked Dialogue (# elements present)</a:t>
          </a:r>
        </a:p>
      </dsp:txBody>
      <dsp:txXfrm>
        <a:off x="3764898" y="3165802"/>
        <a:ext cx="1309403" cy="375786"/>
      </dsp:txXfrm>
    </dsp:sp>
    <dsp:sp modelId="{24CE3592-D4F2-409E-8F77-FAED9C4D3F53}">
      <dsp:nvSpPr>
        <dsp:cNvPr id="0" name=""/>
        <dsp:cNvSpPr/>
      </dsp:nvSpPr>
      <dsp:spPr>
        <a:xfrm>
          <a:off x="3753207" y="3594683"/>
          <a:ext cx="1332785" cy="399168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White board of ideas/thoughts</a:t>
          </a:r>
        </a:p>
      </dsp:txBody>
      <dsp:txXfrm>
        <a:off x="3764898" y="3606374"/>
        <a:ext cx="1309403" cy="375786"/>
      </dsp:txXfrm>
    </dsp:sp>
    <dsp:sp modelId="{14089A78-C1A3-4D27-9D8A-339853BB0175}">
      <dsp:nvSpPr>
        <dsp:cNvPr id="0" name=""/>
        <dsp:cNvSpPr/>
      </dsp:nvSpPr>
      <dsp:spPr>
        <a:xfrm>
          <a:off x="3744104" y="4654432"/>
          <a:ext cx="1332785" cy="39916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Attendance Records</a:t>
          </a:r>
        </a:p>
      </dsp:txBody>
      <dsp:txXfrm>
        <a:off x="3755795" y="4666123"/>
        <a:ext cx="1309403" cy="375786"/>
      </dsp:txXfrm>
    </dsp:sp>
    <dsp:sp modelId="{86DCCC1F-0D4E-4F97-93AF-52C2914CB904}">
      <dsp:nvSpPr>
        <dsp:cNvPr id="0" name=""/>
        <dsp:cNvSpPr/>
      </dsp:nvSpPr>
      <dsp:spPr>
        <a:xfrm>
          <a:off x="3744104" y="5115011"/>
          <a:ext cx="1332785" cy="39916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Interactions Among HCPs</a:t>
          </a:r>
        </a:p>
      </dsp:txBody>
      <dsp:txXfrm>
        <a:off x="3755795" y="5126702"/>
        <a:ext cx="1309403" cy="375786"/>
      </dsp:txXfrm>
    </dsp:sp>
    <dsp:sp modelId="{5E248E6D-7C49-4AEB-AB4D-B8675C9F54F7}">
      <dsp:nvSpPr>
        <dsp:cNvPr id="0" name=""/>
        <dsp:cNvSpPr/>
      </dsp:nvSpPr>
      <dsp:spPr>
        <a:xfrm>
          <a:off x="3744104" y="5575590"/>
          <a:ext cx="1332785" cy="39916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Completed Evaluation Forms</a:t>
          </a:r>
        </a:p>
      </dsp:txBody>
      <dsp:txXfrm>
        <a:off x="3755795" y="5587281"/>
        <a:ext cx="1309403" cy="375786"/>
      </dsp:txXfrm>
    </dsp:sp>
    <dsp:sp modelId="{FBBAE7A9-6DB5-4094-8C3D-A26161F610CA}">
      <dsp:nvSpPr>
        <dsp:cNvPr id="0" name=""/>
        <dsp:cNvSpPr/>
      </dsp:nvSpPr>
      <dsp:spPr>
        <a:xfrm>
          <a:off x="5377539" y="0"/>
          <a:ext cx="1665982" cy="649128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Short-term Outcomes</a:t>
          </a:r>
        </a:p>
      </dsp:txBody>
      <dsp:txXfrm>
        <a:off x="5377539" y="0"/>
        <a:ext cx="1665982" cy="1947386"/>
      </dsp:txXfrm>
    </dsp:sp>
    <dsp:sp modelId="{7A21A70A-C11A-4DFF-9592-26825691E46C}">
      <dsp:nvSpPr>
        <dsp:cNvPr id="0" name=""/>
        <dsp:cNvSpPr/>
      </dsp:nvSpPr>
      <dsp:spPr>
        <a:xfrm>
          <a:off x="5571446" y="800947"/>
          <a:ext cx="1332785" cy="49445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Extent to which case meets ACGME criteria is high</a:t>
          </a:r>
        </a:p>
      </dsp:txBody>
      <dsp:txXfrm>
        <a:off x="5585928" y="815429"/>
        <a:ext cx="1303821" cy="465489"/>
      </dsp:txXfrm>
    </dsp:sp>
    <dsp:sp modelId="{45D893E2-82E4-488F-9E8A-96C907820870}">
      <dsp:nvSpPr>
        <dsp:cNvPr id="0" name=""/>
        <dsp:cNvSpPr/>
      </dsp:nvSpPr>
      <dsp:spPr>
        <a:xfrm>
          <a:off x="5544137" y="2479112"/>
          <a:ext cx="1332785" cy="494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Collaborate in a safe educational environment</a:t>
          </a:r>
        </a:p>
      </dsp:txBody>
      <dsp:txXfrm>
        <a:off x="5558619" y="2493594"/>
        <a:ext cx="1303821" cy="465489"/>
      </dsp:txXfrm>
    </dsp:sp>
    <dsp:sp modelId="{D18B2B5C-BF78-4CEF-8DB0-103F0C20559E}">
      <dsp:nvSpPr>
        <dsp:cNvPr id="0" name=""/>
        <dsp:cNvSpPr/>
      </dsp:nvSpPr>
      <dsp:spPr>
        <a:xfrm>
          <a:off x="5544137" y="3069171"/>
          <a:ext cx="1332785" cy="494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Collaborate in team-</a:t>
          </a:r>
          <a:r>
            <a:rPr lang="en-US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based </a:t>
          </a: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 of medically ill patients</a:t>
          </a:r>
        </a:p>
      </dsp:txBody>
      <dsp:txXfrm>
        <a:off x="5558619" y="3083653"/>
        <a:ext cx="1303821" cy="465489"/>
      </dsp:txXfrm>
    </dsp:sp>
    <dsp:sp modelId="{3429E7A6-208E-4471-BE9A-325B9BA55A83}">
      <dsp:nvSpPr>
        <dsp:cNvPr id="0" name=""/>
        <dsp:cNvSpPr/>
      </dsp:nvSpPr>
      <dsp:spPr>
        <a:xfrm>
          <a:off x="5553240" y="3667412"/>
          <a:ext cx="1332785" cy="494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Seek areas for improvement across the ACGGME competencies</a:t>
          </a:r>
        </a:p>
      </dsp:txBody>
      <dsp:txXfrm>
        <a:off x="5567722" y="3681894"/>
        <a:ext cx="1303821" cy="465489"/>
      </dsp:txXfrm>
    </dsp:sp>
    <dsp:sp modelId="{703EF27A-545B-4424-A962-E40DE09CE4C6}">
      <dsp:nvSpPr>
        <dsp:cNvPr id="0" name=""/>
        <dsp:cNvSpPr/>
      </dsp:nvSpPr>
      <dsp:spPr>
        <a:xfrm>
          <a:off x="5544137" y="4289541"/>
          <a:ext cx="1332785" cy="494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Freely express his/her ideas opinions and/or feelings</a:t>
          </a:r>
        </a:p>
      </dsp:txBody>
      <dsp:txXfrm>
        <a:off x="5558619" y="4304023"/>
        <a:ext cx="1303821" cy="465489"/>
      </dsp:txXfrm>
    </dsp:sp>
    <dsp:sp modelId="{AFCA6F75-C84E-4E7C-885C-D86AEB9A53B9}">
      <dsp:nvSpPr>
        <dsp:cNvPr id="0" name=""/>
        <dsp:cNvSpPr/>
      </dsp:nvSpPr>
      <dsp:spPr>
        <a:xfrm>
          <a:off x="5544137" y="4860064"/>
          <a:ext cx="1332785" cy="7954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Appreciate the presentation, diagnosis, ... (i.e. specific learning objectives for today's presentation)</a:t>
          </a:r>
        </a:p>
      </dsp:txBody>
      <dsp:txXfrm>
        <a:off x="5567436" y="4883363"/>
        <a:ext cx="1286187" cy="748873"/>
      </dsp:txXfrm>
    </dsp:sp>
    <dsp:sp modelId="{C4A35EC6-A002-41DB-8AFC-F606287416DE}">
      <dsp:nvSpPr>
        <dsp:cNvPr id="0" name=""/>
        <dsp:cNvSpPr/>
      </dsp:nvSpPr>
      <dsp:spPr>
        <a:xfrm>
          <a:off x="5544137" y="5671907"/>
          <a:ext cx="1332785" cy="4944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Are good role models of effective communication</a:t>
          </a:r>
        </a:p>
      </dsp:txBody>
      <dsp:txXfrm>
        <a:off x="5558619" y="5686389"/>
        <a:ext cx="1303821" cy="465489"/>
      </dsp:txXfrm>
    </dsp:sp>
    <dsp:sp modelId="{CBC43D10-C3C0-40E4-ABAE-1A2BEE59C29F}">
      <dsp:nvSpPr>
        <dsp:cNvPr id="0" name=""/>
        <dsp:cNvSpPr/>
      </dsp:nvSpPr>
      <dsp:spPr>
        <a:xfrm>
          <a:off x="7173217" y="0"/>
          <a:ext cx="1665982" cy="6491288"/>
        </a:xfrm>
        <a:prstGeom prst="roundRect">
          <a:avLst>
            <a:gd name="adj" fmla="val 10000"/>
          </a:avLst>
        </a:prstGeom>
        <a:solidFill>
          <a:srgbClr val="4F81B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Long-term Outcomes</a:t>
          </a:r>
        </a:p>
      </dsp:txBody>
      <dsp:txXfrm>
        <a:off x="7173217" y="0"/>
        <a:ext cx="1665982" cy="1947386"/>
      </dsp:txXfrm>
    </dsp:sp>
    <dsp:sp modelId="{6657BCA6-FD31-4574-B684-5ADCC7E37320}">
      <dsp:nvSpPr>
        <dsp:cNvPr id="0" name=""/>
        <dsp:cNvSpPr/>
      </dsp:nvSpPr>
      <dsp:spPr>
        <a:xfrm>
          <a:off x="7344171" y="1183866"/>
          <a:ext cx="1332785" cy="94564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Identify Areas for practice improvement that would be acted upon by work teams</a:t>
          </a:r>
        </a:p>
      </dsp:txBody>
      <dsp:txXfrm>
        <a:off x="7371868" y="1211563"/>
        <a:ext cx="1277391" cy="890248"/>
      </dsp:txXfrm>
    </dsp:sp>
    <dsp:sp modelId="{87E5A414-A536-49E5-A001-71D57D3B33CD}">
      <dsp:nvSpPr>
        <dsp:cNvPr id="0" name=""/>
        <dsp:cNvSpPr/>
      </dsp:nvSpPr>
      <dsp:spPr>
        <a:xfrm>
          <a:off x="7335068" y="2274992"/>
          <a:ext cx="1332785" cy="94564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Create an organizational culture for learning that promotes constructive dialogue among HCPs</a:t>
          </a:r>
        </a:p>
      </dsp:txBody>
      <dsp:txXfrm>
        <a:off x="7362765" y="2302689"/>
        <a:ext cx="1277391" cy="890248"/>
      </dsp:txXfrm>
    </dsp:sp>
    <dsp:sp modelId="{D89B8C84-04BC-4448-B3D3-6C851C36CAB1}">
      <dsp:nvSpPr>
        <dsp:cNvPr id="0" name=""/>
        <dsp:cNvSpPr/>
      </dsp:nvSpPr>
      <dsp:spPr>
        <a:xfrm>
          <a:off x="7335068" y="4129796"/>
          <a:ext cx="1332785" cy="945642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Improve Clinical Practice</a:t>
          </a:r>
        </a:p>
      </dsp:txBody>
      <dsp:txXfrm>
        <a:off x="7362765" y="4157493"/>
        <a:ext cx="1277391" cy="890248"/>
      </dsp:txXfrm>
    </dsp:sp>
    <dsp:sp modelId="{13AC3406-136A-408F-A55A-48E214061661}">
      <dsp:nvSpPr>
        <dsp:cNvPr id="0" name=""/>
        <dsp:cNvSpPr/>
      </dsp:nvSpPr>
      <dsp:spPr>
        <a:xfrm>
          <a:off x="7335068" y="5220922"/>
          <a:ext cx="1332785" cy="945642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Improve Patient Care</a:t>
          </a:r>
        </a:p>
      </dsp:txBody>
      <dsp:txXfrm>
        <a:off x="7362765" y="5248619"/>
        <a:ext cx="1277391" cy="890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C3791-D121-4CE7-B0A1-C36FF611BED1}">
      <dsp:nvSpPr>
        <dsp:cNvPr id="0" name=""/>
        <dsp:cNvSpPr/>
      </dsp:nvSpPr>
      <dsp:spPr>
        <a:xfrm rot="5400000">
          <a:off x="-247877" y="249289"/>
          <a:ext cx="1652516" cy="115676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Phase I</a:t>
          </a:r>
          <a:endParaRPr lang="en-US" sz="2600" kern="1200" dirty="0">
            <a:solidFill>
              <a:srgbClr val="000000"/>
            </a:solidFill>
          </a:endParaRPr>
        </a:p>
      </dsp:txBody>
      <dsp:txXfrm rot="-5400000">
        <a:off x="1" y="579793"/>
        <a:ext cx="1156761" cy="495755"/>
      </dsp:txXfrm>
    </dsp:sp>
    <dsp:sp modelId="{0332960A-F2E7-4378-9F47-82CB2A19E289}">
      <dsp:nvSpPr>
        <dsp:cNvPr id="0" name=""/>
        <dsp:cNvSpPr/>
      </dsp:nvSpPr>
      <dsp:spPr>
        <a:xfrm rot="5400000">
          <a:off x="1784387" y="-626213"/>
          <a:ext cx="1074135" cy="2329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Developmental</a:t>
          </a:r>
          <a:endParaRPr lang="en-US" sz="1700" kern="1200" dirty="0"/>
        </a:p>
      </dsp:txBody>
      <dsp:txXfrm rot="-5400000">
        <a:off x="1156761" y="53848"/>
        <a:ext cx="2276953" cy="969265"/>
      </dsp:txXfrm>
    </dsp:sp>
    <dsp:sp modelId="{33457958-FF7F-403A-8D67-D8AB6766BB40}">
      <dsp:nvSpPr>
        <dsp:cNvPr id="0" name=""/>
        <dsp:cNvSpPr/>
      </dsp:nvSpPr>
      <dsp:spPr>
        <a:xfrm rot="5400000">
          <a:off x="-247877" y="1690202"/>
          <a:ext cx="1652516" cy="1156761"/>
        </a:xfrm>
        <a:prstGeom prst="chevron">
          <a:avLst/>
        </a:prstGeom>
        <a:gradFill rotWithShape="0">
          <a:gsLst>
            <a:gs pos="0">
              <a:schemeClr val="accent5">
                <a:hueOff val="903528"/>
                <a:satOff val="50000"/>
                <a:lumOff val="-10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903528"/>
                <a:satOff val="50000"/>
                <a:lumOff val="-10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03528"/>
              <a:satOff val="50000"/>
              <a:lumOff val="-10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Phase II</a:t>
          </a:r>
          <a:endParaRPr lang="en-US" sz="2600" kern="1200" dirty="0">
            <a:solidFill>
              <a:srgbClr val="000000"/>
            </a:solidFill>
          </a:endParaRPr>
        </a:p>
      </dsp:txBody>
      <dsp:txXfrm rot="-5400000">
        <a:off x="1" y="2020706"/>
        <a:ext cx="1156761" cy="495755"/>
      </dsp:txXfrm>
    </dsp:sp>
    <dsp:sp modelId="{07C167A5-BDEC-4BDC-BE98-8511F47CB5BF}">
      <dsp:nvSpPr>
        <dsp:cNvPr id="0" name=""/>
        <dsp:cNvSpPr/>
      </dsp:nvSpPr>
      <dsp:spPr>
        <a:xfrm rot="5400000">
          <a:off x="1784387" y="814698"/>
          <a:ext cx="1074135" cy="2329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903528"/>
              <a:satOff val="50000"/>
              <a:lumOff val="-10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Formative/Process</a:t>
          </a:r>
          <a:endParaRPr lang="en-US" sz="1700" kern="1200" dirty="0"/>
        </a:p>
      </dsp:txBody>
      <dsp:txXfrm rot="-5400000">
        <a:off x="1156761" y="1494760"/>
        <a:ext cx="2276953" cy="969265"/>
      </dsp:txXfrm>
    </dsp:sp>
    <dsp:sp modelId="{65BEA236-E839-4058-BD8B-BEA0AA355A2B}">
      <dsp:nvSpPr>
        <dsp:cNvPr id="0" name=""/>
        <dsp:cNvSpPr/>
      </dsp:nvSpPr>
      <dsp:spPr>
        <a:xfrm rot="5400000">
          <a:off x="-247877" y="3131115"/>
          <a:ext cx="1652516" cy="1156761"/>
        </a:xfrm>
        <a:prstGeom prst="chevron">
          <a:avLst/>
        </a:prstGeom>
        <a:gradFill rotWithShape="0">
          <a:gsLst>
            <a:gs pos="0">
              <a:schemeClr val="accent5">
                <a:hueOff val="1807057"/>
                <a:satOff val="100000"/>
                <a:lumOff val="-20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1807057"/>
                <a:satOff val="100000"/>
                <a:lumOff val="-20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807057"/>
              <a:satOff val="100000"/>
              <a:lumOff val="-2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00000"/>
              </a:solidFill>
            </a:rPr>
            <a:t>Phase III</a:t>
          </a:r>
          <a:endParaRPr lang="en-US" sz="2600" kern="1200" dirty="0">
            <a:solidFill>
              <a:srgbClr val="000000"/>
            </a:solidFill>
          </a:endParaRPr>
        </a:p>
      </dsp:txBody>
      <dsp:txXfrm rot="-5400000">
        <a:off x="1" y="3461619"/>
        <a:ext cx="1156761" cy="495755"/>
      </dsp:txXfrm>
    </dsp:sp>
    <dsp:sp modelId="{EBAA7199-9A97-40A6-9F1B-E60163ACB5DA}">
      <dsp:nvSpPr>
        <dsp:cNvPr id="0" name=""/>
        <dsp:cNvSpPr/>
      </dsp:nvSpPr>
      <dsp:spPr>
        <a:xfrm rot="5400000">
          <a:off x="1784387" y="2255611"/>
          <a:ext cx="1074135" cy="2329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807057"/>
              <a:satOff val="100000"/>
              <a:lumOff val="-2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Impact</a:t>
          </a:r>
          <a:endParaRPr lang="en-US" sz="1700" kern="1200" dirty="0"/>
        </a:p>
      </dsp:txBody>
      <dsp:txXfrm rot="-5400000">
        <a:off x="1156761" y="2935673"/>
        <a:ext cx="2276953" cy="969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76FE4-7F7A-4BD5-85E6-E0D611C24610}">
      <dsp:nvSpPr>
        <dsp:cNvPr id="0" name=""/>
        <dsp:cNvSpPr/>
      </dsp:nvSpPr>
      <dsp:spPr>
        <a:xfrm>
          <a:off x="187784" y="3755"/>
          <a:ext cx="2865172" cy="1264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Learning Outcomes &amp; QI Issues and Actions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24819" y="40790"/>
        <a:ext cx="1444588" cy="1190414"/>
      </dsp:txXfrm>
    </dsp:sp>
    <dsp:sp modelId="{4BFC2B2D-4098-4EAD-AA2E-67420B07DE8B}">
      <dsp:nvSpPr>
        <dsp:cNvPr id="0" name=""/>
        <dsp:cNvSpPr/>
      </dsp:nvSpPr>
      <dsp:spPr>
        <a:xfrm>
          <a:off x="182581" y="1475232"/>
          <a:ext cx="2865172" cy="1264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03528"/>
                <a:satOff val="50000"/>
                <a:lumOff val="-10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903528"/>
                <a:satOff val="50000"/>
                <a:lumOff val="-10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Processes  of QI Activities that lead to Practice Changes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19616" y="1512267"/>
        <a:ext cx="1680641" cy="1190414"/>
      </dsp:txXfrm>
    </dsp:sp>
    <dsp:sp modelId="{93C60381-2FB8-4AB5-BEF6-380ADE5E899D}">
      <dsp:nvSpPr>
        <dsp:cNvPr id="0" name=""/>
        <dsp:cNvSpPr/>
      </dsp:nvSpPr>
      <dsp:spPr>
        <a:xfrm>
          <a:off x="187785" y="2941764"/>
          <a:ext cx="2865172" cy="1264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07057"/>
                <a:satOff val="100000"/>
                <a:lumOff val="-20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1807057"/>
                <a:satOff val="100000"/>
                <a:lumOff val="-20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Demonstrate the contributions of an educational intervention to practice changes and patient care</a:t>
          </a:r>
          <a:endParaRPr lang="en-US" sz="1400" kern="1200" dirty="0">
            <a:solidFill>
              <a:srgbClr val="000000"/>
            </a:solidFill>
          </a:endParaRPr>
        </a:p>
      </dsp:txBody>
      <dsp:txXfrm>
        <a:off x="224820" y="2978799"/>
        <a:ext cx="1680641" cy="1190414"/>
      </dsp:txXfrm>
    </dsp:sp>
    <dsp:sp modelId="{8B6D351B-AF4E-4584-8641-D6B00187B344}">
      <dsp:nvSpPr>
        <dsp:cNvPr id="0" name=""/>
        <dsp:cNvSpPr/>
      </dsp:nvSpPr>
      <dsp:spPr>
        <a:xfrm>
          <a:off x="1923870" y="958900"/>
          <a:ext cx="821915" cy="821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108801" y="958900"/>
        <a:ext cx="452053" cy="618491"/>
      </dsp:txXfrm>
    </dsp:sp>
    <dsp:sp modelId="{ED41D134-4D77-4B1F-9908-AB4164FBDCC4}">
      <dsp:nvSpPr>
        <dsp:cNvPr id="0" name=""/>
        <dsp:cNvSpPr/>
      </dsp:nvSpPr>
      <dsp:spPr>
        <a:xfrm>
          <a:off x="1894034" y="2391042"/>
          <a:ext cx="821915" cy="82191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874484"/>
            <a:satOff val="100000"/>
            <a:lumOff val="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078965" y="2391042"/>
        <a:ext cx="452053" cy="618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8F79D-B38F-684E-9807-29E6C0AF6593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79049-C824-684D-96D7-665F89499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9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572A-57F7-E74D-8317-E3CBDD88B0E2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354DF-991A-9A44-88F6-A58E620BF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3000"/>
            <a:ext cx="4110038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5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provide</a:t>
            </a:r>
            <a:r>
              <a:rPr lang="en-US" baseline="0" dirty="0" smtClean="0"/>
              <a:t> copies of this to audience so they can a) read it and b) compare it to the systems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EFD1-AD8C-41AA-A1FB-038F13D086A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1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1143000"/>
            <a:ext cx="4110038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Formal mechanisms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Systems thinking and approaches for MM&amp;I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Critical thinking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Inter-professional teamwork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Environmental elements and processes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Training occurs as a “fix” vs. a “trigger”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Psychologically safe environments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Local mechanisms existed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dirty="0" smtClean="0"/>
              <a:t>Multiple QI initiatives at DHMC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81BE-6BAF-4BC0-8CDF-9991756717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9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EFD1-AD8C-41AA-A1FB-038F13D086A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4775" y="1143000"/>
            <a:ext cx="4110038" cy="3084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LORI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39780" indent="-284531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38124" indent="-227625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593373" indent="-227625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48623" indent="-227625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03873" indent="-22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59122" indent="-22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14372" indent="-22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69621" indent="-22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53F7F-9DFA-4283-AB3B-755AFEA2A129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1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Multiple Perspectives</a:t>
            </a:r>
          </a:p>
          <a:p>
            <a:r>
              <a:rPr lang="en-US" dirty="0" smtClean="0"/>
              <a:t>Respect for colleagues</a:t>
            </a:r>
          </a:p>
          <a:p>
            <a:r>
              <a:rPr lang="en-US" dirty="0" smtClean="0"/>
              <a:t>Open dialogue</a:t>
            </a:r>
          </a:p>
          <a:p>
            <a:r>
              <a:rPr lang="en-US" dirty="0" smtClean="0"/>
              <a:t>Sharing in patient care</a:t>
            </a:r>
          </a:p>
          <a:p>
            <a:r>
              <a:rPr lang="en-US" dirty="0" smtClean="0"/>
              <a:t>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81BE-6BAF-4BC0-8CDF-9991756717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To determine a patients’ diagnosis or rule-out competing diagnoses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To describe patients’ symptoms (e.g. EKG or chest x-ray)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To provide context or “humanize” a patient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Support a point or provide a rationale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Provide additional or new information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r>
              <a:rPr lang="en-US" sz="1600" dirty="0"/>
              <a:t>Stimulate reflection or discussion </a:t>
            </a:r>
          </a:p>
          <a:p>
            <a:pPr marL="168861" indent="-16886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81BE-6BAF-4BC0-8CDF-9991756717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148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Practice better medicine means: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Communicating with patients and colleagues more effectively and efficiently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Considering a range of explanations or potential solutions to problems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Utilize more resources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Provide more patient-centered care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Avoid jumping to premature conclusions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Knowing who to call when you need help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Reflecting on your actions</a:t>
            </a:r>
          </a:p>
          <a:p>
            <a:pPr marL="450296" lvl="1" defTabSz="900593">
              <a:lnSpc>
                <a:spcPct val="90000"/>
              </a:lnSpc>
              <a:spcBef>
                <a:spcPts val="985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25148" indent="-225148" defTabSz="900593">
              <a:lnSpc>
                <a:spcPct val="90000"/>
              </a:lnSpc>
              <a:spcBef>
                <a:spcPts val="985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Medical Students learn tacitly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Effective communication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Pride in being a part of a medical community 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Comfort in having a team of allies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Reflection is “required” to be a good provider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Compassion for patients and their family members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Costs are an important consideration</a:t>
            </a:r>
          </a:p>
          <a:p>
            <a:pPr marL="675444" lvl="1" indent="-225148" defTabSz="900593">
              <a:lnSpc>
                <a:spcPct val="90000"/>
              </a:lnSpc>
              <a:spcBef>
                <a:spcPts val="492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81BE-6BAF-4BC0-8CDF-9991756717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isel-Dean_Souba_students_photoshopped_condensed_v3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133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133600"/>
            <a:ext cx="9144000" cy="4724400"/>
          </a:xfrm>
          <a:prstGeom prst="rect">
            <a:avLst/>
          </a:prstGeom>
          <a:solidFill>
            <a:srgbClr val="00462D"/>
          </a:solidFill>
          <a:ln>
            <a:solidFill>
              <a:srgbClr val="0044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  <a:ln>
            <a:noFill/>
          </a:ln>
        </p:spPr>
        <p:txBody>
          <a:bodyPr/>
          <a:lstStyle>
            <a:lvl1pPr algn="l">
              <a:defRPr baseline="0"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35462"/>
            <a:ext cx="6597211" cy="9773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72630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E363DC9-05DB-244B-BAB2-22D6F3D21715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8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3008313" cy="6914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6556"/>
            <a:ext cx="5111750" cy="50396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86556"/>
            <a:ext cx="3008313" cy="5039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39B0-B1E6-834F-ABBB-36D103055659}" type="datetime1">
              <a:rPr lang="en-US" smtClean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DFCB-2494-CA45-A287-C5DE9CDEC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97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2443"/>
            <a:ext cx="5486400" cy="36551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823-CCC9-5744-BF55-C925A206BDD3}" type="datetime1">
              <a:rPr lang="en-US" smtClean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DFCB-2494-CA45-A287-C5DE9CDEC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6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6556"/>
            <a:ext cx="2057400" cy="503960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6556"/>
            <a:ext cx="6019800" cy="50396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_MG_003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0768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726306"/>
            <a:ext cx="9144000" cy="4131694"/>
          </a:xfrm>
          <a:prstGeom prst="rect">
            <a:avLst/>
          </a:prstGeom>
          <a:solidFill>
            <a:srgbClr val="00462D"/>
          </a:solidFill>
          <a:ln>
            <a:solidFill>
              <a:srgbClr val="0044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  <a:ln>
            <a:noFill/>
          </a:ln>
        </p:spPr>
        <p:txBody>
          <a:bodyPr/>
          <a:lstStyle>
            <a:lvl1pPr algn="l">
              <a:defRPr baseline="0"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35462"/>
            <a:ext cx="6597211" cy="9773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72630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eisel_horiz_revers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611" y="5312802"/>
            <a:ext cx="3098800" cy="11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tudents-walking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623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726306"/>
            <a:ext cx="9144000" cy="4131694"/>
          </a:xfrm>
          <a:prstGeom prst="rect">
            <a:avLst/>
          </a:prstGeom>
          <a:solidFill>
            <a:srgbClr val="00462D"/>
          </a:solidFill>
          <a:ln>
            <a:solidFill>
              <a:srgbClr val="0044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65437"/>
            <a:ext cx="7772400" cy="1470025"/>
          </a:xfrm>
          <a:ln>
            <a:noFill/>
          </a:ln>
        </p:spPr>
        <p:txBody>
          <a:bodyPr/>
          <a:lstStyle>
            <a:lvl1pPr algn="l">
              <a:defRPr baseline="0">
                <a:latin typeface="Garamond"/>
                <a:cs typeface="Garamond"/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01596"/>
            <a:ext cx="6597211" cy="97734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2726306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eisel_horiz_revers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611" y="5312802"/>
            <a:ext cx="3098800" cy="119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D07DC35-BEDF-8947-ABE8-C22891ED24A4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5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6DC2E1A-8FB5-5A42-A477-0117BC10BFB9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7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714B55B4-7E18-6A40-9E51-A89DBC273CCB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3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90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90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83A3-1B87-6C41-BEE9-7B381C157674}" type="datetime1">
              <a:rPr lang="en-US" smtClean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DFCB-2494-CA45-A287-C5DE9CDEC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8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989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7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989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47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4D30-BAAB-A744-A8EC-AB3361DE9395}" type="datetime1">
              <a:rPr lang="en-US" smtClean="0"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DFCB-2494-CA45-A287-C5DE9CDEC1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4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794FC0A4-26F4-5049-8987-D0DFF2A4022F}" type="datetime1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908768"/>
          </a:xfrm>
          <a:prstGeom prst="rect">
            <a:avLst/>
          </a:prstGeom>
          <a:solidFill>
            <a:srgbClr val="00462D"/>
          </a:solidFill>
          <a:ln>
            <a:solidFill>
              <a:srgbClr val="0044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5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994"/>
            <a:ext cx="8229600" cy="454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-33423" y="65406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+mj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5451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+mj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7067088" y="6545146"/>
            <a:ext cx="207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+mj-lt"/>
                <a:cs typeface="Helvetica"/>
              </a:defRPr>
            </a:lvl1pPr>
          </a:lstStyle>
          <a:p>
            <a:fld id="{65AADFCB-2494-CA45-A287-C5DE9CDEC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6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+mj-lt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+mj-lt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+mj-lt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+mj-lt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336" y="286543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Session SiE</a:t>
            </a:r>
            <a:r>
              <a:rPr lang="en-US" dirty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: Using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ystems </a:t>
            </a:r>
            <a:r>
              <a:rPr lang="en-US" dirty="0">
                <a:latin typeface="+mj-lt"/>
              </a:rPr>
              <a:t>E</a:t>
            </a:r>
            <a:r>
              <a:rPr lang="en-US" dirty="0" smtClean="0">
                <a:latin typeface="+mj-lt"/>
              </a:rPr>
              <a:t>valuation in Healthcare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199" y="5157379"/>
            <a:ext cx="7906658" cy="11707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Arial"/>
                <a:cs typeface="Arial"/>
              </a:rPr>
              <a:t>28</a:t>
            </a:r>
            <a:r>
              <a:rPr lang="en-US" sz="2400" baseline="30000" dirty="0" smtClean="0">
                <a:latin typeface="Arial"/>
                <a:cs typeface="Arial"/>
              </a:rPr>
              <a:t>th</a:t>
            </a:r>
            <a:r>
              <a:rPr lang="en-US" sz="2400" dirty="0" smtClean="0">
                <a:latin typeface="Arial"/>
                <a:cs typeface="Arial"/>
              </a:rPr>
              <a:t> Annual Conference of the American Evaluation Association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latin typeface="Arial"/>
                <a:cs typeface="Arial"/>
              </a:rPr>
              <a:t>October 16, 2014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0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Steps in Logic Analysis 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 err="1" smtClean="0"/>
              <a:t>Brousselle</a:t>
            </a:r>
            <a:r>
              <a:rPr lang="en-US" sz="3100" dirty="0" smtClean="0"/>
              <a:t> &amp; Champagne, 2011)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342900">
              <a:buFont typeface="+mj-lt"/>
              <a:buAutoNum type="arabicPeriod"/>
              <a:defRPr/>
            </a:pPr>
            <a:r>
              <a:rPr lang="en-US" dirty="0" smtClean="0"/>
              <a:t>Create a </a:t>
            </a:r>
            <a:r>
              <a:rPr lang="en-US" b="1" dirty="0" smtClean="0"/>
              <a:t>logic model </a:t>
            </a:r>
            <a:r>
              <a:rPr lang="en-US" dirty="0" smtClean="0"/>
              <a:t>of the program “in action”</a:t>
            </a:r>
          </a:p>
          <a:p>
            <a:pPr marL="428625" indent="-342900">
              <a:buFont typeface="+mj-lt"/>
              <a:buAutoNum type="arabicPeriod"/>
              <a:defRPr/>
            </a:pPr>
            <a:r>
              <a:rPr lang="en-US" dirty="0" smtClean="0"/>
              <a:t>Consult the </a:t>
            </a:r>
            <a:r>
              <a:rPr lang="en-US" b="1" dirty="0" smtClean="0"/>
              <a:t>literature and experts </a:t>
            </a:r>
            <a:r>
              <a:rPr lang="en-US" dirty="0" smtClean="0"/>
              <a:t>to fill gaps and build a conceptual framework</a:t>
            </a:r>
          </a:p>
          <a:p>
            <a:pPr marL="428625" indent="-342900">
              <a:buFont typeface="+mj-lt"/>
              <a:buAutoNum type="arabicPeriod"/>
              <a:defRPr/>
            </a:pPr>
            <a:r>
              <a:rPr lang="en-US" dirty="0" smtClean="0"/>
              <a:t>Compare the logic model with the information gleaned from Step 2 to the logic model created in Step 1 to design a more </a:t>
            </a:r>
            <a:r>
              <a:rPr lang="en-US" b="1" dirty="0" smtClean="0"/>
              <a:t>accurate theory of change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5"/>
          <p:cNvGrpSpPr>
            <a:grpSpLocks/>
          </p:cNvGrpSpPr>
          <p:nvPr/>
        </p:nvGrpSpPr>
        <p:grpSpPr bwMode="auto">
          <a:xfrm>
            <a:off x="152400" y="216725"/>
            <a:ext cx="8839200" cy="6491288"/>
            <a:chOff x="152400" y="228600"/>
            <a:chExt cx="8839200" cy="6491287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152400" y="228600"/>
            <a:ext cx="8839200" cy="64912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Down Arrow 4"/>
            <p:cNvSpPr/>
            <p:nvPr/>
          </p:nvSpPr>
          <p:spPr>
            <a:xfrm>
              <a:off x="7977188" y="3463925"/>
              <a:ext cx="381000" cy="9144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1752600" y="1090613"/>
            <a:ext cx="304800" cy="1524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52600" y="2133600"/>
            <a:ext cx="304800" cy="15240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52600" y="3387725"/>
            <a:ext cx="3048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52600" y="5334000"/>
            <a:ext cx="304800" cy="152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35363" y="1090613"/>
            <a:ext cx="304800" cy="1524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516313" y="2133600"/>
            <a:ext cx="304800" cy="15240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29013" y="3387725"/>
            <a:ext cx="304800" cy="1524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29013" y="5334000"/>
            <a:ext cx="304800" cy="152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>
            <a:off x="5419350" y="2133600"/>
            <a:ext cx="1972049" cy="1563917"/>
          </a:xfrm>
          <a:prstGeom prst="bentArrow">
            <a:avLst>
              <a:gd name="adj1" fmla="val 7645"/>
              <a:gd name="adj2" fmla="val 9889"/>
              <a:gd name="adj3" fmla="val 25000"/>
              <a:gd name="adj4" fmla="val 38417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2057400" y="1600200"/>
            <a:ext cx="228600" cy="123666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eft Bracket 20"/>
          <p:cNvSpPr/>
          <p:nvPr/>
        </p:nvSpPr>
        <p:spPr>
          <a:xfrm>
            <a:off x="2057400" y="2971800"/>
            <a:ext cx="228600" cy="111125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eft Bracket 21"/>
          <p:cNvSpPr/>
          <p:nvPr/>
        </p:nvSpPr>
        <p:spPr>
          <a:xfrm>
            <a:off x="2057400" y="4414838"/>
            <a:ext cx="152400" cy="190976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3840163" y="1666875"/>
            <a:ext cx="231775" cy="10763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3833813" y="2922588"/>
            <a:ext cx="228600" cy="13446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3821113" y="4791075"/>
            <a:ext cx="134937" cy="138112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5638800" y="2590800"/>
            <a:ext cx="114300" cy="38862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7392988" y="1368425"/>
            <a:ext cx="228600" cy="21717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ight Bracket 27"/>
          <p:cNvSpPr/>
          <p:nvPr/>
        </p:nvSpPr>
        <p:spPr>
          <a:xfrm>
            <a:off x="3429000" y="1600200"/>
            <a:ext cx="69850" cy="1236663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ight Bracket 28"/>
          <p:cNvSpPr/>
          <p:nvPr/>
        </p:nvSpPr>
        <p:spPr>
          <a:xfrm>
            <a:off x="3429000" y="2971800"/>
            <a:ext cx="106363" cy="11112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ight Bracket 29"/>
          <p:cNvSpPr/>
          <p:nvPr/>
        </p:nvSpPr>
        <p:spPr>
          <a:xfrm>
            <a:off x="3436938" y="4414838"/>
            <a:ext cx="85725" cy="190976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ight Bracket 30"/>
          <p:cNvSpPr/>
          <p:nvPr/>
        </p:nvSpPr>
        <p:spPr>
          <a:xfrm>
            <a:off x="5145088" y="1666875"/>
            <a:ext cx="146050" cy="107632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ight Bracket 31"/>
          <p:cNvSpPr/>
          <p:nvPr/>
        </p:nvSpPr>
        <p:spPr>
          <a:xfrm>
            <a:off x="5148263" y="2922588"/>
            <a:ext cx="142875" cy="134461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ight Bracket 32"/>
          <p:cNvSpPr/>
          <p:nvPr/>
        </p:nvSpPr>
        <p:spPr>
          <a:xfrm>
            <a:off x="5164138" y="4791075"/>
            <a:ext cx="127000" cy="138112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Right Bracket 33"/>
          <p:cNvSpPr/>
          <p:nvPr/>
        </p:nvSpPr>
        <p:spPr>
          <a:xfrm>
            <a:off x="6937375" y="2590800"/>
            <a:ext cx="146050" cy="38862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L-Shape 34"/>
          <p:cNvSpPr/>
          <p:nvPr/>
        </p:nvSpPr>
        <p:spPr>
          <a:xfrm rot="16200000">
            <a:off x="5307807" y="3488531"/>
            <a:ext cx="223838" cy="193675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495800" y="4267200"/>
            <a:ext cx="152400" cy="523875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C7B-A1A0-483E-81EA-D6F41F60D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dirty="0" smtClean="0"/>
              <a:t>Building a conceptual </a:t>
            </a:r>
            <a:r>
              <a:rPr lang="en-US" altLang="en-US" dirty="0"/>
              <a:t>f</a:t>
            </a:r>
            <a:r>
              <a:rPr lang="en-US" altLang="en-US" cap="none" dirty="0" smtClean="0"/>
              <a:t>ramework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Targeted Literature Review</a:t>
            </a:r>
          </a:p>
          <a:p>
            <a:pPr lvl="1">
              <a:defRPr/>
            </a:pPr>
            <a:r>
              <a:rPr lang="en-US" dirty="0" smtClean="0"/>
              <a:t>Prior studies of MM&amp;I Conferences (7)</a:t>
            </a:r>
          </a:p>
          <a:p>
            <a:pPr lvl="1">
              <a:defRPr/>
            </a:pPr>
            <a:r>
              <a:rPr lang="en-US" dirty="0" smtClean="0"/>
              <a:t>Diagnostic reasoning (1)</a:t>
            </a:r>
          </a:p>
          <a:p>
            <a:pPr lvl="1">
              <a:defRPr/>
            </a:pPr>
            <a:r>
              <a:rPr lang="en-US" dirty="0" smtClean="0"/>
              <a:t>Inter-professional education (2)</a:t>
            </a:r>
          </a:p>
          <a:p>
            <a:pPr lvl="1">
              <a:defRPr/>
            </a:pPr>
            <a:r>
              <a:rPr lang="en-US" dirty="0" smtClean="0"/>
              <a:t>Human factors sciences and </a:t>
            </a: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t</a:t>
            </a:r>
            <a:r>
              <a:rPr lang="en-US" dirty="0" smtClean="0"/>
              <a:t>hinking (6)</a:t>
            </a:r>
          </a:p>
          <a:p>
            <a:pPr lvl="1">
              <a:defRPr/>
            </a:pPr>
            <a:r>
              <a:rPr lang="en-US" dirty="0" smtClean="0"/>
              <a:t>Organizational Learning (2)</a:t>
            </a:r>
          </a:p>
          <a:p>
            <a:r>
              <a:rPr lang="en-US" dirty="0" smtClean="0"/>
              <a:t>Local Experts</a:t>
            </a:r>
          </a:p>
          <a:p>
            <a:pPr lvl="1"/>
            <a:r>
              <a:rPr lang="en-US" dirty="0" smtClean="0"/>
              <a:t>Subset </a:t>
            </a:r>
            <a:r>
              <a:rPr lang="en-US" dirty="0"/>
              <a:t>of </a:t>
            </a:r>
            <a:r>
              <a:rPr lang="en-US" dirty="0" smtClean="0"/>
              <a:t>key </a:t>
            </a:r>
            <a:r>
              <a:rPr lang="en-US" dirty="0"/>
              <a:t>s</a:t>
            </a:r>
            <a:r>
              <a:rPr lang="en-US" dirty="0" smtClean="0"/>
              <a:t>takeholders </a:t>
            </a:r>
            <a:endParaRPr lang="en-US" dirty="0"/>
          </a:p>
          <a:p>
            <a:pPr lvl="1"/>
            <a:r>
              <a:rPr lang="en-US" dirty="0" smtClean="0"/>
              <a:t>Dartmouth </a:t>
            </a:r>
            <a:r>
              <a:rPr lang="en-US" dirty="0"/>
              <a:t>Aligning Education for Quality (Dae4Q) Committee</a:t>
            </a:r>
          </a:p>
          <a:p>
            <a:pPr lvl="1"/>
            <a:r>
              <a:rPr lang="en-US" dirty="0"/>
              <a:t>Department of Medicine’s Advisory Council for Education (</a:t>
            </a:r>
            <a:r>
              <a:rPr lang="en-US" dirty="0" err="1"/>
              <a:t>DoM</a:t>
            </a:r>
            <a:r>
              <a:rPr lang="en-US" dirty="0"/>
              <a:t>-ACE)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85725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dirty="0" smtClean="0"/>
              <a:t>Systems model for MM&amp;I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33"/>
          <a:stretch>
            <a:fillRect/>
          </a:stretch>
        </p:blipFill>
        <p:spPr bwMode="auto">
          <a:xfrm>
            <a:off x="1066800" y="1395193"/>
            <a:ext cx="6931025" cy="51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2"/>
          <p:cNvSpPr>
            <a:spLocks noChangeAspect="1" noChangeArrowheads="1"/>
          </p:cNvSpPr>
          <p:nvPr/>
        </p:nvSpPr>
        <p:spPr bwMode="auto">
          <a:xfrm>
            <a:off x="1216025" y="1676400"/>
            <a:ext cx="67818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C7B-A1A0-483E-81EA-D6F41F60D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160708"/>
            <a:ext cx="7772400" cy="1500187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chemeClr val="tx1"/>
                </a:solidFill>
              </a:rPr>
              <a:t>Study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246" y="4741335"/>
            <a:ext cx="643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MM&amp;I Contribute to Improved Patient Care?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0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Design/systems model alignment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81"/>
          <a:stretch/>
        </p:blipFill>
        <p:spPr bwMode="auto">
          <a:xfrm>
            <a:off x="357767" y="1388533"/>
            <a:ext cx="8399907" cy="52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2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cap="none" dirty="0" smtClean="0"/>
              <a:t>The evaluation </a:t>
            </a:r>
            <a:r>
              <a:rPr lang="en-US" altLang="en-US" dirty="0" smtClean="0"/>
              <a:t>desi</a:t>
            </a:r>
            <a:r>
              <a:rPr lang="en-US" altLang="en-US" cap="none" dirty="0" smtClean="0"/>
              <a:t>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4293806"/>
              </p:ext>
            </p:extLst>
          </p:nvPr>
        </p:nvGraphicFramePr>
        <p:xfrm>
          <a:off x="1428750" y="1503205"/>
          <a:ext cx="3486150" cy="453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45486599"/>
              </p:ext>
            </p:extLst>
          </p:nvPr>
        </p:nvGraphicFramePr>
        <p:xfrm>
          <a:off x="5086350" y="1399186"/>
          <a:ext cx="3230336" cy="4214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ight Arrow 5"/>
          <p:cNvSpPr/>
          <p:nvPr/>
        </p:nvSpPr>
        <p:spPr>
          <a:xfrm>
            <a:off x="4816929" y="1892310"/>
            <a:ext cx="457200" cy="2857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ight Arrow 6"/>
          <p:cNvSpPr/>
          <p:nvPr/>
        </p:nvSpPr>
        <p:spPr>
          <a:xfrm>
            <a:off x="4816929" y="3325414"/>
            <a:ext cx="457200" cy="2857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4816929" y="4758519"/>
            <a:ext cx="457200" cy="28575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17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evaluation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types of cases have been discussed and why were they selected?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major problems have been identified through the conference?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values do MM&amp;I discussion espouse and how do participants’ perceive them?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residents learn through conference preparation and planning?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evidence get used during MM&amp;I?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what ways do participants’ knowledge or practice change regarding treatment and management?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160708"/>
            <a:ext cx="7772400" cy="1500187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chemeClr val="tx1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1331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Physician participants </a:t>
            </a:r>
            <a:r>
              <a:rPr lang="en-US" dirty="0"/>
              <a:t>(Internal Medicine, Specialists, </a:t>
            </a:r>
            <a:r>
              <a:rPr lang="en-US" dirty="0" smtClean="0"/>
              <a:t>Residents</a:t>
            </a:r>
            <a:r>
              <a:rPr lang="en-US" dirty="0"/>
              <a:t>, Fellows)</a:t>
            </a:r>
          </a:p>
          <a:p>
            <a:r>
              <a:rPr lang="en-US" dirty="0"/>
              <a:t>Resident </a:t>
            </a:r>
            <a:r>
              <a:rPr lang="en-US" dirty="0" smtClean="0"/>
              <a:t>presenters</a:t>
            </a:r>
            <a:endParaRPr lang="en-US" dirty="0"/>
          </a:p>
          <a:p>
            <a:r>
              <a:rPr lang="en-US" dirty="0"/>
              <a:t>Non-MD </a:t>
            </a:r>
            <a:r>
              <a:rPr lang="en-US" dirty="0" smtClean="0"/>
              <a:t>health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p</a:t>
            </a:r>
            <a:r>
              <a:rPr lang="en-US" dirty="0" smtClean="0"/>
              <a:t>rofessionals</a:t>
            </a:r>
            <a:endParaRPr lang="en-US" dirty="0"/>
          </a:p>
          <a:p>
            <a:r>
              <a:rPr lang="en-US" dirty="0"/>
              <a:t>Medical Students</a:t>
            </a:r>
          </a:p>
        </p:txBody>
      </p:sp>
    </p:spTree>
    <p:extLst>
      <p:ext uri="{BB962C8B-B14F-4D97-AF65-F5344CB8AC3E}">
        <p14:creationId xmlns:p14="http://schemas.microsoft.com/office/powerpoint/2010/main" val="1758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08471"/>
            <a:ext cx="9144000" cy="5932596"/>
          </a:xfrm>
          <a:prstGeom prst="rect">
            <a:avLst/>
          </a:prstGeom>
          <a:solidFill>
            <a:srgbClr val="00462D"/>
          </a:solidFill>
          <a:ln>
            <a:solidFill>
              <a:srgbClr val="0044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5075" y="1234994"/>
            <a:ext cx="7145867" cy="2236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Using systems thinking and sequential mixed methods to study a complex medical education program in a complex medical system dedicated to improving patient </a:t>
            </a:r>
            <a:r>
              <a:rPr lang="en-US" dirty="0" smtClean="0">
                <a:solidFill>
                  <a:schemeClr val="bg1"/>
                </a:solidFill>
              </a:rPr>
              <a:t>care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944" y="3962398"/>
            <a:ext cx="695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Lori L. Bakken, PhD; Curtis A Olson, PhD</a:t>
            </a:r>
            <a:r>
              <a:rPr lang="en-US" sz="2400" dirty="0">
                <a:solidFill>
                  <a:srgbClr val="FFFFFF"/>
                </a:solidFill>
              </a:rPr>
              <a:t>; Jonathan Ross, MD; </a:t>
            </a:r>
            <a:r>
              <a:rPr lang="en-US" sz="2400" dirty="0" smtClean="0">
                <a:solidFill>
                  <a:srgbClr val="FFFFFF"/>
                </a:solidFill>
              </a:rPr>
              <a:t>Mary G. Turco, </a:t>
            </a:r>
            <a:r>
              <a:rPr lang="en-US" sz="2400" dirty="0" err="1" smtClean="0">
                <a:solidFill>
                  <a:srgbClr val="FFFFFF"/>
                </a:solidFill>
              </a:rPr>
              <a:t>EdD</a:t>
            </a:r>
            <a:r>
              <a:rPr lang="en-US" sz="2400" dirty="0" smtClean="0">
                <a:solidFill>
                  <a:srgbClr val="FFFFFF"/>
                </a:solidFill>
              </a:rPr>
              <a:t> and Lisa M. Jackson, MPH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Geisel_horiz_reverse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7" y="5109606"/>
            <a:ext cx="2313078" cy="8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 &amp; collection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98551"/>
              </p:ext>
            </p:extLst>
          </p:nvPr>
        </p:nvGraphicFramePr>
        <p:xfrm>
          <a:off x="628649" y="1352029"/>
          <a:ext cx="7886701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56903"/>
                <a:gridCol w="1218201"/>
                <a:gridCol w="1014212"/>
                <a:gridCol w="1326389"/>
                <a:gridCol w="1509587"/>
                <a:gridCol w="1461409"/>
              </a:tblGrid>
              <a:tr h="8077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Source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Semi-structured Interviews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Focus Groups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Guided Observation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Question-</a:t>
                      </a:r>
                      <a:r>
                        <a:rPr lang="en-US" sz="1800" dirty="0" err="1" smtClean="0"/>
                        <a:t>naire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Existing Data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321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Participants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321360">
                <a:tc>
                  <a:txBody>
                    <a:bodyPr/>
                    <a:lstStyle/>
                    <a:p>
                      <a:pPr marL="274320" lvl="1"/>
                      <a:r>
                        <a:rPr lang="en-US" sz="1800" dirty="0" smtClean="0"/>
                        <a:t>Mixed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(values)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564551">
                <a:tc>
                  <a:txBody>
                    <a:bodyPr/>
                    <a:lstStyle/>
                    <a:p>
                      <a:pPr marL="274320" lvl="1"/>
                      <a:r>
                        <a:rPr lang="en-US" sz="1800" dirty="0" smtClean="0"/>
                        <a:t>Medical Students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(values)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564551">
                <a:tc>
                  <a:txBody>
                    <a:bodyPr/>
                    <a:lstStyle/>
                    <a:p>
                      <a:pPr marL="274320" lvl="1"/>
                      <a:r>
                        <a:rPr lang="en-US" sz="1800" dirty="0" smtClean="0"/>
                        <a:t>Non-MD HCPs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(values)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68580" marR="68580" marT="34290" marB="34290" anchor="ctr"/>
                </a:tc>
              </a:tr>
              <a:tr h="56455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Resident</a:t>
                      </a:r>
                      <a:r>
                        <a:rPr lang="en-US" sz="1800" baseline="0" dirty="0" smtClean="0"/>
                        <a:t> Presenters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321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Video-recordings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3213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“Matrix”*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0" y="6115038"/>
            <a:ext cx="7886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*resident’s self-assessed ACGME competencies, case descriptions, QI issues, tabulated dialogue, learning objectives, participant’s evaluation </a:t>
            </a:r>
          </a:p>
        </p:txBody>
      </p:sp>
    </p:spTree>
    <p:extLst>
      <p:ext uri="{BB962C8B-B14F-4D97-AF65-F5344CB8AC3E}">
        <p14:creationId xmlns:p14="http://schemas.microsoft.com/office/powerpoint/2010/main" val="4309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735840"/>
              </p:ext>
            </p:extLst>
          </p:nvPr>
        </p:nvGraphicFramePr>
        <p:xfrm>
          <a:off x="628650" y="1430619"/>
          <a:ext cx="7886700" cy="30861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8900"/>
                <a:gridCol w="2628900"/>
                <a:gridCol w="262890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Source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Qualitative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Quantitative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Transcripts</a:t>
                      </a:r>
                      <a:r>
                        <a:rPr lang="en-US" sz="1800" baseline="0" dirty="0" smtClean="0"/>
                        <a:t> of Interviews &amp; Focus Groups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Recorded Observations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(critical thinking)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Values Survey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Matrix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(case descriptions and residents’ comments)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Wingdings" panose="05000000000000000000" pitchFamily="2" charset="2"/>
                        </a:rPr>
                        <a:t> (ACGME</a:t>
                      </a:r>
                      <a:r>
                        <a:rPr lang="en-US" sz="1800" baseline="0" dirty="0" smtClean="0">
                          <a:sym typeface="Wingdings" panose="05000000000000000000" pitchFamily="2" charset="2"/>
                        </a:rPr>
                        <a:t> competencies)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8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160708"/>
            <a:ext cx="7772400" cy="1500187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chemeClr val="tx1"/>
                </a:solidFill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1924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Cases selected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Complex, complicated and chronic</a:t>
            </a:r>
          </a:p>
          <a:p>
            <a:pPr lvl="1"/>
            <a:r>
              <a:rPr lang="en-US" dirty="0" smtClean="0"/>
              <a:t>Cancer, diabetes, heart disease or psychological issues</a:t>
            </a:r>
          </a:p>
          <a:p>
            <a:pPr lvl="1"/>
            <a:r>
              <a:rPr lang="en-US" dirty="0" smtClean="0"/>
              <a:t>Often involve co-morbidities</a:t>
            </a:r>
          </a:p>
          <a:p>
            <a:pPr lvl="1"/>
            <a:r>
              <a:rPr lang="en-US" dirty="0" smtClean="0"/>
              <a:t>Primarily inpatient</a:t>
            </a:r>
          </a:p>
          <a:p>
            <a:r>
              <a:rPr lang="en-US" dirty="0" smtClean="0"/>
              <a:t>Reasons Selected</a:t>
            </a:r>
          </a:p>
          <a:p>
            <a:pPr lvl="1"/>
            <a:r>
              <a:rPr lang="en-US" dirty="0" smtClean="0"/>
              <a:t>Demonstrate what went well</a:t>
            </a:r>
          </a:p>
          <a:p>
            <a:pPr lvl="1"/>
            <a:r>
              <a:rPr lang="en-US" dirty="0" smtClean="0"/>
              <a:t>Highlight circumstances surrounding mismanaged care</a:t>
            </a:r>
          </a:p>
          <a:p>
            <a:pPr lvl="1"/>
            <a:r>
              <a:rPr lang="en-US" dirty="0" smtClean="0"/>
              <a:t>Learn more about a specific topic</a:t>
            </a:r>
          </a:p>
          <a:p>
            <a:pPr lvl="1"/>
            <a:r>
              <a:rPr lang="en-US" dirty="0" smtClean="0"/>
              <a:t>Improve communications among providers, patients, and others</a:t>
            </a:r>
          </a:p>
          <a:p>
            <a:pPr lvl="1"/>
            <a:r>
              <a:rPr lang="en-US" dirty="0" smtClean="0"/>
              <a:t>Avoid a future misdiagnosis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problems </a:t>
            </a:r>
            <a:r>
              <a:rPr lang="en-US" dirty="0" smtClean="0"/>
              <a:t>identified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Practice-related, e.g. delayed treatment</a:t>
            </a:r>
          </a:p>
          <a:p>
            <a:r>
              <a:rPr lang="en-US" dirty="0" smtClean="0"/>
              <a:t>Communications, e.g. transferred care</a:t>
            </a:r>
          </a:p>
          <a:p>
            <a:r>
              <a:rPr lang="en-US" dirty="0" smtClean="0"/>
              <a:t>Systems, e.g. outdated sedation procedures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53390" y="3578456"/>
            <a:ext cx="3790061" cy="2956098"/>
            <a:chOff x="2053390" y="3578456"/>
            <a:chExt cx="3790061" cy="29560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9296" y="3588829"/>
              <a:ext cx="2304155" cy="15306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39296" y="5186934"/>
              <a:ext cx="2023577" cy="13476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390" y="3578456"/>
              <a:ext cx="1425262" cy="2134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6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Perceived values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60728" y="1798256"/>
            <a:ext cx="6222544" cy="3220854"/>
            <a:chOff x="860767" y="2686553"/>
            <a:chExt cx="6222544" cy="3220854"/>
          </a:xfrm>
        </p:grpSpPr>
        <p:sp>
          <p:nvSpPr>
            <p:cNvPr id="5" name="Rectangle 4"/>
            <p:cNvSpPr/>
            <p:nvPr/>
          </p:nvSpPr>
          <p:spPr>
            <a:xfrm>
              <a:off x="2102075" y="2686553"/>
              <a:ext cx="298748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Collaboration</a:t>
              </a:r>
              <a:endParaRPr lang="en-US" sz="40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95818" y="3775678"/>
              <a:ext cx="348749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Communication</a:t>
              </a:r>
              <a:endParaRPr lang="en-US" sz="40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7925" y="4446611"/>
              <a:ext cx="2776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Perspectives</a:t>
              </a:r>
              <a:endPara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9561" y="4816023"/>
              <a:ext cx="182190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Respect</a:t>
              </a:r>
              <a:endParaRPr lang="en-US" sz="40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4318" y="5199521"/>
              <a:ext cx="17427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Sharing</a:t>
              </a:r>
              <a:endParaRPr lang="en-US" sz="40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0767" y="3366703"/>
              <a:ext cx="227908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Reflection</a:t>
              </a:r>
              <a:endPara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8517467" cy="925403"/>
          </a:xfrm>
        </p:spPr>
        <p:txBody>
          <a:bodyPr>
            <a:noAutofit/>
          </a:bodyPr>
          <a:lstStyle/>
          <a:p>
            <a:r>
              <a:rPr lang="en-US" dirty="0" smtClean="0"/>
              <a:t>Resident presenter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994"/>
            <a:ext cx="6725667" cy="454384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In-depth knowledge of a specific topic</a:t>
            </a:r>
          </a:p>
          <a:p>
            <a:r>
              <a:rPr lang="en-US" sz="2800" dirty="0" smtClean="0"/>
              <a:t>Improve presentation skills</a:t>
            </a:r>
          </a:p>
          <a:p>
            <a:r>
              <a:rPr lang="en-US" sz="2800" dirty="0" smtClean="0"/>
              <a:t>Reduce personal biases and seek out colleagues for help</a:t>
            </a:r>
          </a:p>
          <a:p>
            <a:r>
              <a:rPr lang="en-US" sz="2800" dirty="0" smtClean="0"/>
              <a:t>Establish a differential diagnosis as early as possible</a:t>
            </a:r>
          </a:p>
          <a:p>
            <a:r>
              <a:rPr lang="en-US" sz="2800" dirty="0" smtClean="0"/>
              <a:t>How to gain closure on emotional issues</a:t>
            </a:r>
          </a:p>
          <a:p>
            <a:r>
              <a:rPr lang="en-US" sz="2800" dirty="0" smtClean="0"/>
              <a:t>Improve ways to relate to patients</a:t>
            </a:r>
          </a:p>
          <a:p>
            <a:r>
              <a:rPr lang="en-US" sz="2800" dirty="0" smtClean="0"/>
              <a:t>Knowledge of cases that become future references (expands cognitive networks)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67" y="4269506"/>
            <a:ext cx="1503933" cy="21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483600" cy="925403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evidence gets used (during MM&amp;I)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63206" y="1317887"/>
            <a:ext cx="6017587" cy="4688568"/>
            <a:chOff x="895538" y="1816725"/>
            <a:chExt cx="6017587" cy="46885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538" y="2182820"/>
              <a:ext cx="1705232" cy="23873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4292" y="1816725"/>
              <a:ext cx="1526966" cy="21406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6393" y="2182820"/>
              <a:ext cx="2119184" cy="21191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8872" y="4428040"/>
              <a:ext cx="2063578" cy="137356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450" y="4083368"/>
              <a:ext cx="1610675" cy="24219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98" y="4698120"/>
              <a:ext cx="2049574" cy="1639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6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Changes in knowledge/practice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1249"/>
            <a:ext cx="8229600" cy="4975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Heightened awareness of and appreciation for </a:t>
            </a:r>
            <a:r>
              <a:rPr lang="en-US" b="1" dirty="0" smtClean="0"/>
              <a:t>inter-professional perspectives 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Seek alternate opinions </a:t>
            </a:r>
            <a:r>
              <a:rPr lang="en-US" dirty="0" smtClean="0"/>
              <a:t>when diagnosing or treating a patient’s illness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Better patient care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i="1" dirty="0" smtClean="0"/>
              <a:t>Note:  Medical Students – a special case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13654" y="2349551"/>
            <a:ext cx="716692" cy="5066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13654" y="3889149"/>
            <a:ext cx="716692" cy="50662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(thus far)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994"/>
            <a:ext cx="8229600" cy="5415188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4500" dirty="0" smtClean="0"/>
              <a:t>MM&amp;I </a:t>
            </a:r>
            <a:r>
              <a:rPr lang="en-US" sz="4500" b="1" dirty="0" smtClean="0"/>
              <a:t>fosters critical thinking </a:t>
            </a:r>
            <a:r>
              <a:rPr lang="en-US" sz="4500" dirty="0" smtClean="0"/>
              <a:t>that is necessary for organizational learning and change</a:t>
            </a:r>
          </a:p>
          <a:p>
            <a:pPr>
              <a:spcBef>
                <a:spcPts val="1200"/>
              </a:spcBef>
            </a:pPr>
            <a:r>
              <a:rPr lang="en-US" sz="4500" dirty="0" smtClean="0"/>
              <a:t>Much learning occurs in the </a:t>
            </a:r>
            <a:r>
              <a:rPr lang="en-US" sz="4500" b="1" dirty="0" smtClean="0"/>
              <a:t>affective domain</a:t>
            </a:r>
            <a:r>
              <a:rPr lang="en-US" sz="4500" dirty="0" smtClean="0"/>
              <a:t>; </a:t>
            </a:r>
            <a:r>
              <a:rPr lang="en-US" sz="4500" b="1" dirty="0" smtClean="0"/>
              <a:t>cognitive networks are expanded </a:t>
            </a:r>
            <a:r>
              <a:rPr lang="en-US" sz="4500" dirty="0" smtClean="0"/>
              <a:t>and used in future practice.</a:t>
            </a:r>
          </a:p>
          <a:p>
            <a:pPr>
              <a:spcBef>
                <a:spcPts val="1200"/>
              </a:spcBef>
            </a:pPr>
            <a:r>
              <a:rPr lang="en-US" sz="4500" dirty="0" smtClean="0"/>
              <a:t>Repeated attendance contributes to learning through </a:t>
            </a:r>
            <a:r>
              <a:rPr lang="en-US" sz="4500" b="1" dirty="0" smtClean="0"/>
              <a:t>pattern recognition</a:t>
            </a:r>
          </a:p>
          <a:p>
            <a:pPr>
              <a:spcBef>
                <a:spcPts val="1200"/>
              </a:spcBef>
            </a:pPr>
            <a:r>
              <a:rPr lang="en-US" sz="4500" b="1" dirty="0" smtClean="0"/>
              <a:t>Practice changes</a:t>
            </a:r>
            <a:r>
              <a:rPr lang="en-US" sz="4500" dirty="0" smtClean="0"/>
              <a:t> do occur but they are highly dependent on the </a:t>
            </a:r>
            <a:r>
              <a:rPr lang="en-US" sz="4500" b="1" dirty="0" smtClean="0"/>
              <a:t>individual </a:t>
            </a:r>
            <a:r>
              <a:rPr lang="en-US" sz="4500" dirty="0" smtClean="0"/>
              <a:t>and the case presented</a:t>
            </a:r>
          </a:p>
          <a:p>
            <a:pPr>
              <a:spcBef>
                <a:spcPts val="1200"/>
              </a:spcBef>
            </a:pPr>
            <a:r>
              <a:rPr lang="en-US" sz="4500" dirty="0" smtClean="0"/>
              <a:t>Communication role-modeled in </a:t>
            </a:r>
            <a:r>
              <a:rPr lang="en-US" sz="4500" b="1" dirty="0" smtClean="0"/>
              <a:t>MM&amp;I supports positive interactions </a:t>
            </a:r>
            <a:r>
              <a:rPr lang="en-US" sz="4500" dirty="0" smtClean="0"/>
              <a:t>among colleagues</a:t>
            </a:r>
          </a:p>
          <a:p>
            <a:pPr>
              <a:spcBef>
                <a:spcPts val="1200"/>
              </a:spcBef>
            </a:pPr>
            <a:r>
              <a:rPr lang="en-US" sz="4500" dirty="0" smtClean="0"/>
              <a:t>MM&amp;I primarily addresses </a:t>
            </a:r>
            <a:r>
              <a:rPr lang="en-US" sz="4500" b="1" dirty="0" smtClean="0"/>
              <a:t>practice-level and communication problems </a:t>
            </a:r>
            <a:r>
              <a:rPr lang="en-US" sz="4500" dirty="0" smtClean="0"/>
              <a:t>and does not sufficiently address systems-level issues, although they are identified through the conference’s dialogue.</a:t>
            </a:r>
          </a:p>
        </p:txBody>
      </p:sp>
    </p:spTree>
    <p:extLst>
      <p:ext uri="{BB962C8B-B14F-4D97-AF65-F5344CB8AC3E}">
        <p14:creationId xmlns:p14="http://schemas.microsoft.com/office/powerpoint/2010/main" val="9093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Program description</a:t>
            </a:r>
          </a:p>
          <a:p>
            <a:r>
              <a:rPr lang="en-US" dirty="0" smtClean="0"/>
              <a:t>Preliminary steps</a:t>
            </a:r>
          </a:p>
          <a:p>
            <a:pPr lvl="1"/>
            <a:r>
              <a:rPr lang="en-US" dirty="0" smtClean="0"/>
              <a:t>Situational analysis</a:t>
            </a:r>
          </a:p>
          <a:p>
            <a:pPr lvl="1"/>
            <a:r>
              <a:rPr lang="en-US" dirty="0" smtClean="0"/>
              <a:t>Logic analysis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Interim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994"/>
            <a:ext cx="8229600" cy="526080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Create stronger mechanisms</a:t>
            </a:r>
            <a:r>
              <a:rPr lang="en-US" dirty="0" smtClean="0"/>
              <a:t> to facilitate changes that address systems-level problems</a:t>
            </a:r>
          </a:p>
          <a:p>
            <a:r>
              <a:rPr lang="en-US" dirty="0" smtClean="0"/>
              <a:t>Continue teaching approaches and strategies that </a:t>
            </a:r>
            <a:r>
              <a:rPr lang="en-US" b="1" dirty="0" smtClean="0"/>
              <a:t>foster organizational learning</a:t>
            </a:r>
          </a:p>
          <a:p>
            <a:r>
              <a:rPr lang="en-US" dirty="0" smtClean="0"/>
              <a:t>Assess the extent to which </a:t>
            </a:r>
            <a:r>
              <a:rPr lang="en-US" b="1" dirty="0" smtClean="0"/>
              <a:t>medical students</a:t>
            </a:r>
            <a:r>
              <a:rPr lang="en-US" dirty="0" smtClean="0"/>
              <a:t> learn and apply the knowledge acquired through the observations.</a:t>
            </a:r>
          </a:p>
          <a:p>
            <a:r>
              <a:rPr lang="en-US" b="1" dirty="0" smtClean="0"/>
              <a:t>Use the wisdom of the conference’s interdisciplinary participants</a:t>
            </a:r>
            <a:r>
              <a:rPr lang="en-US" dirty="0" smtClean="0"/>
              <a:t> to establish potential solutions to identified QI issues (that could be addressed through the VI or TDI students)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Redistribute the emphasis on learning </a:t>
            </a:r>
            <a:r>
              <a:rPr lang="en-US" dirty="0" smtClean="0"/>
              <a:t>from residents to participants more broadly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for future </a:t>
            </a:r>
            <a:r>
              <a:rPr lang="en-US" dirty="0"/>
              <a:t>w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4994"/>
            <a:ext cx="5717970" cy="5623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Determine the frequency of reported outcomes</a:t>
            </a:r>
          </a:p>
          <a:p>
            <a:r>
              <a:rPr lang="en-US" dirty="0"/>
              <a:t>Acquire more evidence </a:t>
            </a:r>
            <a:r>
              <a:rPr lang="en-US" dirty="0" smtClean="0"/>
              <a:t>on </a:t>
            </a:r>
            <a:r>
              <a:rPr lang="en-US" dirty="0"/>
              <a:t>if and how outcomes contribute to patient care</a:t>
            </a:r>
          </a:p>
          <a:p>
            <a:pPr marL="347472">
              <a:spcBef>
                <a:spcPts val="0"/>
              </a:spcBef>
            </a:pPr>
            <a:r>
              <a:rPr lang="en-US" dirty="0" smtClean="0"/>
              <a:t>Pay attention to gender</a:t>
            </a:r>
          </a:p>
          <a:p>
            <a:pPr marL="347472">
              <a:spcBef>
                <a:spcPts val="0"/>
              </a:spcBef>
            </a:pPr>
            <a:r>
              <a:rPr lang="en-US" dirty="0" smtClean="0"/>
              <a:t>Encourage and assess ways that senior providers learn from colleagues</a:t>
            </a:r>
          </a:p>
          <a:p>
            <a:pPr marL="347472">
              <a:spcBef>
                <a:spcPts val="0"/>
              </a:spcBef>
            </a:pPr>
            <a:r>
              <a:rPr lang="en-US" dirty="0" smtClean="0"/>
              <a:t>Give more attention to assessing observational learning and its role in influencing 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548" y="1665083"/>
            <a:ext cx="2571008" cy="47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MM&amp;I Conference?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7067" y="1459090"/>
            <a:ext cx="4258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Model</a:t>
            </a:r>
          </a:p>
          <a:p>
            <a:pPr lvl="1"/>
            <a:r>
              <a:rPr lang="en-US" sz="2600" dirty="0" smtClean="0"/>
              <a:t>Case based</a:t>
            </a:r>
          </a:p>
          <a:p>
            <a:pPr lvl="1"/>
            <a:r>
              <a:rPr lang="en-US" sz="2600" dirty="0" smtClean="0"/>
              <a:t>Mistake identified</a:t>
            </a:r>
          </a:p>
          <a:p>
            <a:pPr lvl="1"/>
            <a:r>
              <a:rPr lang="en-US" sz="2600" dirty="0" smtClean="0"/>
              <a:t>Personal responsibility emphasized</a:t>
            </a:r>
          </a:p>
          <a:p>
            <a:pPr lvl="1"/>
            <a:r>
              <a:rPr lang="en-US" sz="2600" dirty="0" smtClean="0"/>
              <a:t>Judgmental</a:t>
            </a:r>
          </a:p>
          <a:p>
            <a:pPr lvl="1"/>
            <a:r>
              <a:rPr lang="en-US" sz="2600" dirty="0" smtClean="0"/>
              <a:t>Stressful</a:t>
            </a:r>
          </a:p>
          <a:p>
            <a:pPr lvl="1"/>
            <a:r>
              <a:rPr lang="en-US" sz="2600" dirty="0" smtClean="0"/>
              <a:t>Faculty dominated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68800" y="1459090"/>
            <a:ext cx="4318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Newer Model</a:t>
            </a:r>
          </a:p>
          <a:p>
            <a:pPr lvl="1"/>
            <a:r>
              <a:rPr lang="en-US" sz="2600" dirty="0" smtClean="0"/>
              <a:t>Case-based</a:t>
            </a:r>
          </a:p>
          <a:p>
            <a:pPr lvl="1"/>
            <a:r>
              <a:rPr lang="en-US" sz="2600" dirty="0" smtClean="0"/>
              <a:t>Linked to ACGME competencies</a:t>
            </a:r>
          </a:p>
          <a:p>
            <a:pPr lvl="1"/>
            <a:r>
              <a:rPr lang="en-US" sz="2600" dirty="0" smtClean="0"/>
              <a:t>Complex preparation</a:t>
            </a:r>
          </a:p>
          <a:p>
            <a:pPr lvl="1"/>
            <a:r>
              <a:rPr lang="en-US" sz="2600" dirty="0" smtClean="0"/>
              <a:t>Safe learning environment</a:t>
            </a:r>
          </a:p>
          <a:p>
            <a:pPr lvl="1"/>
            <a:r>
              <a:rPr lang="en-US" sz="2600" dirty="0" smtClean="0"/>
              <a:t>Interaction</a:t>
            </a:r>
          </a:p>
          <a:p>
            <a:pPr lvl="1"/>
            <a:r>
              <a:rPr lang="en-US" sz="2600" dirty="0" smtClean="0"/>
              <a:t>Constant reflection</a:t>
            </a:r>
          </a:p>
          <a:p>
            <a:pPr lvl="1"/>
            <a:r>
              <a:rPr lang="en-US" sz="2600" dirty="0" smtClean="0"/>
              <a:t>Intergenerational</a:t>
            </a:r>
          </a:p>
          <a:p>
            <a:pPr lvl="1"/>
            <a:r>
              <a:rPr lang="en-US" sz="2600" dirty="0" smtClean="0"/>
              <a:t>Multidisciplinary</a:t>
            </a:r>
          </a:p>
          <a:p>
            <a:pPr lvl="1"/>
            <a:r>
              <a:rPr lang="en-US" sz="2600" dirty="0" smtClean="0"/>
              <a:t>QI opportunities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45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attends MM&amp;I?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1" y="1532477"/>
            <a:ext cx="3957145" cy="3600450"/>
          </a:xfrm>
        </p:spPr>
        <p:txBody>
          <a:bodyPr>
            <a:normAutofit fontScale="85000" lnSpcReduction="20000"/>
          </a:bodyPr>
          <a:lstStyle/>
          <a:p>
            <a:pPr marL="428625" indent="-342900">
              <a:buFont typeface="Arial" pitchFamily="34" charset="0"/>
              <a:buAutoNum type="alphaUcPeriod"/>
            </a:pPr>
            <a:r>
              <a:rPr lang="en-US" dirty="0" smtClean="0"/>
              <a:t>DHMC/VA Active Staff MD/DO </a:t>
            </a:r>
            <a:endParaRPr lang="en-US" dirty="0"/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/>
              <a:t>Community Based Provider </a:t>
            </a:r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 smtClean="0"/>
              <a:t>Student</a:t>
            </a:r>
            <a:endParaRPr lang="en-US" dirty="0"/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/>
              <a:t>RN/PA/NP </a:t>
            </a:r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 smtClean="0"/>
              <a:t>Resident Staff </a:t>
            </a:r>
            <a:endParaRPr lang="en-US" dirty="0"/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 smtClean="0"/>
              <a:t>Retired MD</a:t>
            </a:r>
          </a:p>
          <a:p>
            <a:pPr marL="428625" indent="-342900">
              <a:buFont typeface="Arial" pitchFamily="34" charset="0"/>
              <a:buAutoNum type="alphaUcPeriod"/>
            </a:pPr>
            <a:r>
              <a:rPr lang="en-US" dirty="0" smtClean="0"/>
              <a:t>Other</a:t>
            </a:r>
          </a:p>
        </p:txBody>
      </p:sp>
      <p:graphicFrame>
        <p:nvGraphicFramePr>
          <p:cNvPr id="5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01824087"/>
              </p:ext>
            </p:extLst>
          </p:nvPr>
        </p:nvGraphicFramePr>
        <p:xfrm>
          <a:off x="4015670" y="1532477"/>
          <a:ext cx="45720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670" y="1532477"/>
                        <a:ext cx="45720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290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160708"/>
            <a:ext cx="7772400" cy="1500187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chemeClr val="tx1"/>
                </a:solidFill>
              </a:rPr>
              <a:t>Preliminary Analyses</a:t>
            </a:r>
          </a:p>
        </p:txBody>
      </p:sp>
    </p:spTree>
    <p:extLst>
      <p:ext uri="{BB962C8B-B14F-4D97-AF65-F5344CB8AC3E}">
        <p14:creationId xmlns:p14="http://schemas.microsoft.com/office/powerpoint/2010/main" val="19244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complex intervention in a complex organizational environment</a:t>
            </a:r>
          </a:p>
          <a:p>
            <a:r>
              <a:rPr lang="en-US" dirty="0"/>
              <a:t>E</a:t>
            </a:r>
            <a:r>
              <a:rPr lang="en-US" dirty="0" smtClean="0"/>
              <a:t>valuators need to “tailor </a:t>
            </a:r>
            <a:r>
              <a:rPr lang="en-US" dirty="0"/>
              <a:t>their approach to fit the complexity of the circumstances they </a:t>
            </a:r>
            <a:r>
              <a:rPr lang="en-US" dirty="0" smtClean="0"/>
              <a:t>face”  (</a:t>
            </a:r>
            <a:r>
              <a:rPr lang="en-US" dirty="0"/>
              <a:t>Patton, 2011, p. 109)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Situational complexity</a:t>
            </a:r>
            <a:endParaRPr lang="en-US" sz="9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4994"/>
            <a:ext cx="8229600" cy="29332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Each situation is unique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High uncertainty about how to produce desired results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cs typeface="Century Gothic"/>
              </a:rPr>
              <a:t>Actions produce a surplus of results, many unintended</a:t>
            </a:r>
            <a:endParaRPr lang="en-US" dirty="0"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cs typeface="Century Gothic"/>
              </a:rPr>
              <a:t>Non-linear </a:t>
            </a:r>
            <a:r>
              <a:rPr lang="en-US" dirty="0">
                <a:cs typeface="Century Gothic"/>
              </a:rPr>
              <a:t>interactions within a dynamic system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cs typeface="Century Gothic"/>
              </a:rPr>
              <a:t>Multiple, uncoordinated actions aimed at same goals</a:t>
            </a:r>
            <a:endParaRPr lang="en-US" dirty="0"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413" y="5907426"/>
            <a:ext cx="777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Patton MQ. Developmental evaluation: applying complexity concepts to enhance innovation and use.  New York, Guilford Press, 2011</a:t>
            </a:r>
          </a:p>
        </p:txBody>
      </p:sp>
    </p:spTree>
    <p:extLst>
      <p:ext uri="{BB962C8B-B14F-4D97-AF65-F5344CB8AC3E}">
        <p14:creationId xmlns:p14="http://schemas.microsoft.com/office/powerpoint/2010/main" val="691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Interventional complexity-MM&amp;I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Variability in topics, presenters, and audience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Multiple active ingredients in variable proportions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Influenced by changing local conditions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Century Gothic"/>
              </a:rPr>
              <a:t>Educational approach is adaptive, emergent</a:t>
            </a:r>
          </a:p>
        </p:txBody>
      </p:sp>
    </p:spTree>
    <p:extLst>
      <p:ext uri="{BB962C8B-B14F-4D97-AF65-F5344CB8AC3E}">
        <p14:creationId xmlns:p14="http://schemas.microsoft.com/office/powerpoint/2010/main" val="4552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AUTOFORMATCHART" val="True"/>
  <p:tag name="TYPE" val="MultiChoiceSlide"/>
  <p:tag name="TPQUESTIONXML" val="﻿&lt;?xml version=&quot;1.0&quot; encoding=&quot;utf-8&quot;?&gt;&#10;&lt;questionlist&gt;&#10;    &lt;properties&gt;&#10;        &lt;guid&gt;7F22DAB85354470992E0B3653B61DA56&lt;/guid&gt;&#10;        &lt;description /&gt;&#10;        &lt;date&gt;9/24/2014 9:08:2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06E895810094950AD2EFEACB2E6EF58&lt;/guid&gt;&#10;            &lt;repollguid&gt;013DE1878BC243A2B717470F5F7949CD&lt;/repollguid&gt;&#10;            &lt;sourceid&gt;A58A38ABFD8E4D91B51BE50831D01B2A&lt;/sourceid&gt;&#10;            &lt;questiontext&gt;My main professional role is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A701C4257D7470D91EFB77A8BAD2D08&lt;/guid&gt;&#10;                    &lt;answertext&gt;DHMC/VA Active Staff MD/DO &lt;/answertext&gt;&#10;                    &lt;valuetype&gt;0&lt;/valuetype&gt;&#10;                &lt;/answer&gt;&#10;                &lt;answer&gt;&#10;                    &lt;guid&gt;78E36276811F4A0DBBBDD62E36FD6874&lt;/guid&gt;&#10;                    &lt;answertext&gt;Community Based Provider &lt;/answertext&gt;&#10;                    &lt;valuetype&gt;0&lt;/valuetype&gt;&#10;                &lt;/answer&gt;&#10;                &lt;answer&gt;&#10;                    &lt;guid&gt;74D45F167C4E4C26808AACB9BB5415E0&lt;/guid&gt;&#10;                    &lt;answertext&gt;Student&lt;/answertext&gt;&#10;                    &lt;valuetype&gt;0&lt;/valuetype&gt;&#10;                &lt;/answer&gt;&#10;                &lt;answer&gt;&#10;                    &lt;guid&gt;2D37741509AF4E7ABE802970D8E0A880&lt;/guid&gt;&#10;                    &lt;answertext&gt;RN/PA/NP &lt;/answertext&gt;&#10;                    &lt;valuetype&gt;0&lt;/valuetype&gt;&#10;                &lt;/answer&gt;&#10;                &lt;answer&gt;&#10;                    &lt;guid&gt;9077090713754664BD0AB4A2A058D2EF&lt;/guid&gt;&#10;                    &lt;answertext&gt;Resident Staff &lt;/answertext&gt;&#10;                    &lt;valuetype&gt;0&lt;/valuetype&gt;&#10;                &lt;/answer&gt;&#10;                &lt;answer&gt;&#10;                    &lt;guid&gt;6CCD5F9B2F5842F88AA91D2EA5695259&lt;/guid&gt;&#10;                    &lt;answertext&gt;Retired MD&lt;/answertext&gt;&#10;                    &lt;valuetype&gt;0&lt;/valuetype&gt;&#10;                &lt;/answer&gt;&#10;                &lt;answer&gt;&#10;                    &lt;guid&gt;0E6406B1A5954F3DB396E47B72B5E09A&lt;/guid&gt;&#10;                    &lt;answertext&gt;Other&lt;/answertext&gt;&#10;                    &lt;valuetype&gt;0&lt;/valuetype&gt;&#10;                &lt;/answer&gt;&#10;            &lt;/answers&gt;&#10;        &lt;/multichoice&gt;&#10;    &lt;/questions&gt;&#10;&lt;/questionlist&gt;"/>
  <p:tag name="RESULTS" val="My main professional role is&#10;58[;]58[;]58[;]False[;]0[;]&#10;3.48275862068966[;]4[;]1.92301289566878[;]3.69797859690844&#10;19[;]0[;]DHMC/VA Active Staff MD/DO 1[;]DHMC/VA Active Staff MD/DO [;]&#10;0[;]0[;]Community Based Provider 2[;]Community Based Provider [;]&#10;6[;]0[;]Student3[;]Student[;]&#10;7[;]0[;]RN/PA/NP 4[;]RN/PA/NP [;]&#10;22[;]0[;]Resident Staff 5[;]Resident Staff [;]&#10;1[;]0[;]Retired MD6[;]Retired MD[;]&#10;3[;]0[;]Other7[;]Other[;]&#10;"/>
  <p:tag name="HASRESULTS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DEFINED"/>
  <p:tag name="DEFINEDCOLORS" val="3,6,10,45,32,50,13,4,9,55,1"/>
  <p:tag name="LABELFORMAT" val="0"/>
  <p:tag name="NUMBERFORMAT" val="0"/>
</p:tagLst>
</file>

<file path=ppt/theme/theme1.xml><?xml version="1.0" encoding="utf-8"?>
<a:theme xmlns:a="http://schemas.openxmlformats.org/drawingml/2006/main" name="Office Theme">
  <a:themeElements>
    <a:clrScheme name="Geisel Theme">
      <a:dk1>
        <a:sysClr val="windowText" lastClr="000000"/>
      </a:dk1>
      <a:lt1>
        <a:sysClr val="window" lastClr="FFFFFF"/>
      </a:lt1>
      <a:dk2>
        <a:srgbClr val="00462D"/>
      </a:dk2>
      <a:lt2>
        <a:srgbClr val="EEECE1"/>
      </a:lt2>
      <a:accent1>
        <a:srgbClr val="00542C"/>
      </a:accent1>
      <a:accent2>
        <a:srgbClr val="59A131"/>
      </a:accent2>
      <a:accent3>
        <a:srgbClr val="67574E"/>
      </a:accent3>
      <a:accent4>
        <a:srgbClr val="14181C"/>
      </a:accent4>
      <a:accent5>
        <a:srgbClr val="B3B3B3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3554</TotalTime>
  <Words>1508</Words>
  <Application>Microsoft Office PowerPoint</Application>
  <PresentationFormat>On-screen Show (4:3)</PresentationFormat>
  <Paragraphs>294</Paragraphs>
  <Slides>31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Century Gothic</vt:lpstr>
      <vt:lpstr>Garamond</vt:lpstr>
      <vt:lpstr>Helvetica</vt:lpstr>
      <vt:lpstr>Wingdings</vt:lpstr>
      <vt:lpstr>Office Theme</vt:lpstr>
      <vt:lpstr>Chart</vt:lpstr>
      <vt:lpstr>Session SiE5: Using Systems Evaluation in Healthcare</vt:lpstr>
      <vt:lpstr>PowerPoint Presentation</vt:lpstr>
      <vt:lpstr>Plan for the session</vt:lpstr>
      <vt:lpstr>What is the MM&amp;I Conference?</vt:lpstr>
      <vt:lpstr>Who attends MM&amp;I?</vt:lpstr>
      <vt:lpstr>PowerPoint Presentation</vt:lpstr>
      <vt:lpstr>The evaluation challenge</vt:lpstr>
      <vt:lpstr>Situational complexity</vt:lpstr>
      <vt:lpstr>Interventional complexity-MM&amp;I</vt:lpstr>
      <vt:lpstr>Steps in Logic Analysis  (Brousselle &amp; Champagne, 2011)</vt:lpstr>
      <vt:lpstr>PowerPoint Presentation</vt:lpstr>
      <vt:lpstr>Building a conceptual framework</vt:lpstr>
      <vt:lpstr>Systems model for MM&amp;I</vt:lpstr>
      <vt:lpstr>PowerPoint Presentation</vt:lpstr>
      <vt:lpstr>Design/systems model alignment</vt:lpstr>
      <vt:lpstr>The evaluation design</vt:lpstr>
      <vt:lpstr>Phase 1 evaluation questions</vt:lpstr>
      <vt:lpstr>PowerPoint Presentation</vt:lpstr>
      <vt:lpstr>Participant recruitment</vt:lpstr>
      <vt:lpstr>Data sources &amp; collection methods</vt:lpstr>
      <vt:lpstr>Data analysis</vt:lpstr>
      <vt:lpstr>PowerPoint Presentation</vt:lpstr>
      <vt:lpstr>Cases selected and why</vt:lpstr>
      <vt:lpstr>Major problems identified</vt:lpstr>
      <vt:lpstr>Perceived values</vt:lpstr>
      <vt:lpstr>Resident presenter learning</vt:lpstr>
      <vt:lpstr>How evidence gets used (during MM&amp;I)</vt:lpstr>
      <vt:lpstr>Changes in knowledge/practice</vt:lpstr>
      <vt:lpstr>Conclusions (thus far)</vt:lpstr>
      <vt:lpstr>Interim Recommendations</vt:lpstr>
      <vt:lpstr>Implications for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Derik Hertel</dc:creator>
  <cp:lastModifiedBy>Lori Bakken</cp:lastModifiedBy>
  <cp:revision>78</cp:revision>
  <dcterms:created xsi:type="dcterms:W3CDTF">2012-05-07T20:55:59Z</dcterms:created>
  <dcterms:modified xsi:type="dcterms:W3CDTF">2014-10-29T17:09:31Z</dcterms:modified>
</cp:coreProperties>
</file>