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heme/theme21.xml" ContentType="application/vnd.openxmlformats-officedocument.them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tags/tag9.xml" ContentType="application/vnd.openxmlformats-officedocument.presentationml.tag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ags/tag5.xml" ContentType="application/vnd.openxmlformats-officedocument.presentationml.tags+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Masters/slideMaster23.xml" ContentType="application/vnd.openxmlformats-officedocument.presentationml.slideMaster+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theme/theme15.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theme/theme22.xml" ContentType="application/vnd.openxmlformats-officedocument.theme+xml"/>
  <Override PartName="/ppt/diagrams/data3.xml" ContentType="application/vnd.openxmlformats-officedocument.drawingml.diagramData+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theme/theme2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notesSlides/notesSlide37.xml" ContentType="application/vnd.openxmlformats-officedocument.presentationml.notesSlide+xml"/>
  <Override PartName="/ppt/slideMasters/slideMaster25.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slideMasters/slideMaster21.xml" ContentType="application/vnd.openxmlformats-officedocument.presentationml.slideMaster+xml"/>
  <Override PartName="/ppt/theme/theme24.xml" ContentType="application/vnd.openxmlformats-officedocument.them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20.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5" r:id="rId3"/>
    <p:sldMasterId id="2147483677" r:id="rId4"/>
    <p:sldMasterId id="2147483679" r:id="rId5"/>
    <p:sldMasterId id="2147483681" r:id="rId6"/>
    <p:sldMasterId id="2147483683" r:id="rId7"/>
    <p:sldMasterId id="2147483685" r:id="rId8"/>
    <p:sldMasterId id="2147483687" r:id="rId9"/>
    <p:sldMasterId id="2147483689" r:id="rId10"/>
    <p:sldMasterId id="2147483691" r:id="rId11"/>
    <p:sldMasterId id="2147483693" r:id="rId12"/>
    <p:sldMasterId id="2147483695" r:id="rId13"/>
    <p:sldMasterId id="2147483697" r:id="rId14"/>
    <p:sldMasterId id="2147483699" r:id="rId15"/>
    <p:sldMasterId id="2147483701" r:id="rId16"/>
    <p:sldMasterId id="2147483703" r:id="rId17"/>
    <p:sldMasterId id="2147483705" r:id="rId18"/>
    <p:sldMasterId id="2147483707" r:id="rId19"/>
    <p:sldMasterId id="2147483709" r:id="rId20"/>
    <p:sldMasterId id="2147483711" r:id="rId21"/>
    <p:sldMasterId id="2147483713" r:id="rId22"/>
    <p:sldMasterId id="2147483715" r:id="rId23"/>
    <p:sldMasterId id="2147483717" r:id="rId24"/>
    <p:sldMasterId id="2147483719" r:id="rId25"/>
  </p:sldMasterIdLst>
  <p:notesMasterIdLst>
    <p:notesMasterId r:id="rId70"/>
  </p:notesMasterIdLst>
  <p:handoutMasterIdLst>
    <p:handoutMasterId r:id="rId71"/>
  </p:handoutMasterIdLst>
  <p:sldIdLst>
    <p:sldId id="257" r:id="rId26"/>
    <p:sldId id="259" r:id="rId27"/>
    <p:sldId id="268" r:id="rId28"/>
    <p:sldId id="270" r:id="rId29"/>
    <p:sldId id="258" r:id="rId30"/>
    <p:sldId id="261" r:id="rId31"/>
    <p:sldId id="262" r:id="rId32"/>
    <p:sldId id="264" r:id="rId33"/>
    <p:sldId id="271" r:id="rId34"/>
    <p:sldId id="272" r:id="rId35"/>
    <p:sldId id="267" r:id="rId36"/>
    <p:sldId id="273" r:id="rId37"/>
    <p:sldId id="260"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299" r:id="rId63"/>
    <p:sldId id="300" r:id="rId64"/>
    <p:sldId id="301" r:id="rId65"/>
    <p:sldId id="302" r:id="rId66"/>
    <p:sldId id="303" r:id="rId67"/>
    <p:sldId id="304" r:id="rId68"/>
    <p:sldId id="308" r:id="rId69"/>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9CF4"/>
    <a:srgbClr val="6666FF"/>
    <a:srgbClr val="6699FF"/>
    <a:srgbClr val="99CCFF"/>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83361" autoAdjust="0"/>
  </p:normalViewPr>
  <p:slideViewPr>
    <p:cSldViewPr>
      <p:cViewPr varScale="1">
        <p:scale>
          <a:sx n="86" d="100"/>
          <a:sy n="86" d="100"/>
        </p:scale>
        <p:origin x="-33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2448" y="-7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slide" Target="slides/slide43.xml"/><Relationship Id="rId7" Type="http://schemas.openxmlformats.org/officeDocument/2006/relationships/slideMaster" Target="slideMasters/slideMaster7.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61"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38C27-0686-4854-9725-A187041DD747}" type="doc">
      <dgm:prSet loTypeId="urn:microsoft.com/office/officeart/2005/8/layout/hProcess9" loCatId="process" qsTypeId="urn:microsoft.com/office/officeart/2005/8/quickstyle/simple1" qsCatId="simple" csTypeId="urn:microsoft.com/office/officeart/2005/8/colors/accent1_2" csCatId="accent1" phldr="1"/>
      <dgm:spPr/>
    </dgm:pt>
    <dgm:pt modelId="{50095354-6751-48AA-8993-4F8CBBBBE842}">
      <dgm:prSet phldrT="[Text]" custT="1"/>
      <dgm:spPr>
        <a:solidFill>
          <a:schemeClr val="accent2"/>
        </a:solidFill>
        <a:ln>
          <a:solidFill>
            <a:srgbClr val="000099"/>
          </a:solidFill>
        </a:ln>
      </dgm:spPr>
      <dgm:t>
        <a:bodyPr/>
        <a:lstStyle/>
        <a:p>
          <a:r>
            <a:rPr lang="en-US" sz="2000" dirty="0" smtClean="0">
              <a:latin typeface="Arial" pitchFamily="34" charset="0"/>
              <a:cs typeface="Arial" pitchFamily="34" charset="0"/>
            </a:rPr>
            <a:t>Consistent, high-quality delivery of </a:t>
          </a:r>
          <a:r>
            <a:rPr lang="en-US" sz="2000" dirty="0" err="1" smtClean="0">
              <a:latin typeface="Arial" pitchFamily="34" charset="0"/>
              <a:cs typeface="Arial" pitchFamily="34" charset="0"/>
            </a:rPr>
            <a:t>PartnersSI</a:t>
          </a:r>
          <a:r>
            <a:rPr lang="en-US" sz="2000" dirty="0" smtClean="0">
              <a:latin typeface="Arial" pitchFamily="34" charset="0"/>
              <a:cs typeface="Arial" pitchFamily="34" charset="0"/>
            </a:rPr>
            <a:t> approach</a:t>
          </a:r>
          <a:endParaRPr lang="en-US" sz="2000" dirty="0">
            <a:latin typeface="Arial" pitchFamily="34" charset="0"/>
            <a:cs typeface="Arial" pitchFamily="34" charset="0"/>
          </a:endParaRPr>
        </a:p>
      </dgm:t>
    </dgm:pt>
    <dgm:pt modelId="{8D2ED127-E50D-4255-BFF1-1B87A4307968}" type="parTrans" cxnId="{A86B0A51-5A97-4916-BCD2-4089CD3B6F70}">
      <dgm:prSet/>
      <dgm:spPr/>
      <dgm:t>
        <a:bodyPr/>
        <a:lstStyle/>
        <a:p>
          <a:endParaRPr lang="en-US"/>
        </a:p>
      </dgm:t>
    </dgm:pt>
    <dgm:pt modelId="{01FBF40D-3D36-4DE7-A319-D93EB9796CF3}" type="sibTrans" cxnId="{A86B0A51-5A97-4916-BCD2-4089CD3B6F70}">
      <dgm:prSet/>
      <dgm:spPr/>
      <dgm:t>
        <a:bodyPr/>
        <a:lstStyle/>
        <a:p>
          <a:endParaRPr lang="en-US"/>
        </a:p>
      </dgm:t>
    </dgm:pt>
    <dgm:pt modelId="{EA0FE354-2B1F-44E0-9149-B0B1B8635E57}">
      <dgm:prSet phldrT="[Text]" custT="1"/>
      <dgm:spPr>
        <a:solidFill>
          <a:schemeClr val="accent2"/>
        </a:solidFill>
        <a:ln>
          <a:solidFill>
            <a:srgbClr val="000099"/>
          </a:solidFill>
        </a:ln>
      </dgm:spPr>
      <dgm:t>
        <a:bodyPr/>
        <a:lstStyle/>
        <a:p>
          <a:r>
            <a:rPr lang="en-US" sz="1800" b="0" dirty="0" smtClean="0">
              <a:latin typeface="Arial" pitchFamily="34" charset="0"/>
              <a:cs typeface="Arial" pitchFamily="34" charset="0"/>
            </a:rPr>
            <a:t>Increased school capacity in leadership, professional learning, and instruction</a:t>
          </a:r>
          <a:endParaRPr lang="en-US" sz="1800" b="0" dirty="0">
            <a:latin typeface="Arial" pitchFamily="34" charset="0"/>
            <a:cs typeface="Arial" pitchFamily="34" charset="0"/>
          </a:endParaRPr>
        </a:p>
      </dgm:t>
    </dgm:pt>
    <dgm:pt modelId="{3BB438E8-4834-4258-B96B-E1543894C1AF}" type="parTrans" cxnId="{6D526ED5-F044-4C3B-AE57-8F1C6AA41DD6}">
      <dgm:prSet/>
      <dgm:spPr/>
      <dgm:t>
        <a:bodyPr/>
        <a:lstStyle/>
        <a:p>
          <a:endParaRPr lang="en-US"/>
        </a:p>
      </dgm:t>
    </dgm:pt>
    <dgm:pt modelId="{A1D36906-C2C0-4A35-AEB4-0388E0A25BB7}" type="sibTrans" cxnId="{6D526ED5-F044-4C3B-AE57-8F1C6AA41DD6}">
      <dgm:prSet/>
      <dgm:spPr/>
      <dgm:t>
        <a:bodyPr/>
        <a:lstStyle/>
        <a:p>
          <a:endParaRPr lang="en-US"/>
        </a:p>
      </dgm:t>
    </dgm:pt>
    <dgm:pt modelId="{4C392C07-527D-4E1F-A670-640C138F7793}">
      <dgm:prSet phldrT="[Text]" custT="1"/>
      <dgm:spPr>
        <a:solidFill>
          <a:srgbClr val="FFFF00"/>
        </a:solidFill>
      </dgm:spPr>
      <dgm:t>
        <a:bodyPr/>
        <a:lstStyle/>
        <a:p>
          <a:r>
            <a:rPr lang="en-US" sz="2200" dirty="0" smtClean="0">
              <a:solidFill>
                <a:schemeClr val="tx1"/>
              </a:solidFill>
              <a:latin typeface="Arial" pitchFamily="34" charset="0"/>
              <a:cs typeface="Arial" pitchFamily="34" charset="0"/>
            </a:rPr>
            <a:t>Breakthrough student achievement </a:t>
          </a:r>
          <a:endParaRPr lang="en-US" sz="2200" dirty="0">
            <a:solidFill>
              <a:schemeClr val="tx1"/>
            </a:solidFill>
            <a:latin typeface="Arial" pitchFamily="34" charset="0"/>
            <a:cs typeface="Arial" pitchFamily="34" charset="0"/>
          </a:endParaRPr>
        </a:p>
      </dgm:t>
    </dgm:pt>
    <dgm:pt modelId="{C5A5A4A6-006E-41AD-89A2-C810D764E5E5}" type="parTrans" cxnId="{AF2628EA-C84A-4A50-985A-1BCE1D80AAAF}">
      <dgm:prSet/>
      <dgm:spPr/>
      <dgm:t>
        <a:bodyPr/>
        <a:lstStyle/>
        <a:p>
          <a:endParaRPr lang="en-US"/>
        </a:p>
      </dgm:t>
    </dgm:pt>
    <dgm:pt modelId="{95828C68-92A6-4B77-B498-FCCB1E2B96E1}" type="sibTrans" cxnId="{AF2628EA-C84A-4A50-985A-1BCE1D80AAAF}">
      <dgm:prSet/>
      <dgm:spPr/>
      <dgm:t>
        <a:bodyPr/>
        <a:lstStyle/>
        <a:p>
          <a:endParaRPr lang="en-US"/>
        </a:p>
      </dgm:t>
    </dgm:pt>
    <dgm:pt modelId="{AD017333-297D-4474-A75C-3199287A6AD7}" type="pres">
      <dgm:prSet presAssocID="{97C38C27-0686-4854-9725-A187041DD747}" presName="CompostProcess" presStyleCnt="0">
        <dgm:presLayoutVars>
          <dgm:dir/>
          <dgm:resizeHandles val="exact"/>
        </dgm:presLayoutVars>
      </dgm:prSet>
      <dgm:spPr/>
    </dgm:pt>
    <dgm:pt modelId="{C4B3FDD1-3E5C-4588-ADBD-48B53B6AA1B7}" type="pres">
      <dgm:prSet presAssocID="{97C38C27-0686-4854-9725-A187041DD747}" presName="arrow" presStyleLbl="bgShp" presStyleIdx="0" presStyleCnt="1"/>
      <dgm:spPr/>
    </dgm:pt>
    <dgm:pt modelId="{612BA50E-BF78-4A46-9F2C-3D291B4EAC2C}" type="pres">
      <dgm:prSet presAssocID="{97C38C27-0686-4854-9725-A187041DD747}" presName="linearProcess" presStyleCnt="0"/>
      <dgm:spPr/>
    </dgm:pt>
    <dgm:pt modelId="{403B0CC1-B107-4A71-B933-F670B37DF8CB}" type="pres">
      <dgm:prSet presAssocID="{50095354-6751-48AA-8993-4F8CBBBBE842}" presName="textNode" presStyleLbl="node1" presStyleIdx="0" presStyleCnt="3">
        <dgm:presLayoutVars>
          <dgm:bulletEnabled val="1"/>
        </dgm:presLayoutVars>
      </dgm:prSet>
      <dgm:spPr/>
      <dgm:t>
        <a:bodyPr/>
        <a:lstStyle/>
        <a:p>
          <a:endParaRPr lang="en-US"/>
        </a:p>
      </dgm:t>
    </dgm:pt>
    <dgm:pt modelId="{BF644C89-E6D1-4B36-A6DB-A2821A6301E4}" type="pres">
      <dgm:prSet presAssocID="{01FBF40D-3D36-4DE7-A319-D93EB9796CF3}" presName="sibTrans" presStyleCnt="0"/>
      <dgm:spPr/>
    </dgm:pt>
    <dgm:pt modelId="{65CDC366-88A0-4B34-BD1E-D1778D09EFA6}" type="pres">
      <dgm:prSet presAssocID="{EA0FE354-2B1F-44E0-9149-B0B1B8635E57}" presName="textNode" presStyleLbl="node1" presStyleIdx="1" presStyleCnt="3">
        <dgm:presLayoutVars>
          <dgm:bulletEnabled val="1"/>
        </dgm:presLayoutVars>
      </dgm:prSet>
      <dgm:spPr/>
      <dgm:t>
        <a:bodyPr/>
        <a:lstStyle/>
        <a:p>
          <a:endParaRPr lang="en-US"/>
        </a:p>
      </dgm:t>
    </dgm:pt>
    <dgm:pt modelId="{715FAE5D-8F30-462E-BF8E-8954BCBDE579}" type="pres">
      <dgm:prSet presAssocID="{A1D36906-C2C0-4A35-AEB4-0388E0A25BB7}" presName="sibTrans" presStyleCnt="0"/>
      <dgm:spPr/>
    </dgm:pt>
    <dgm:pt modelId="{3D6D5E3E-1FB1-47FA-9597-EC6A919E149C}" type="pres">
      <dgm:prSet presAssocID="{4C392C07-527D-4E1F-A670-640C138F7793}" presName="textNode" presStyleLbl="node1" presStyleIdx="2" presStyleCnt="3">
        <dgm:presLayoutVars>
          <dgm:bulletEnabled val="1"/>
        </dgm:presLayoutVars>
      </dgm:prSet>
      <dgm:spPr/>
      <dgm:t>
        <a:bodyPr/>
        <a:lstStyle/>
        <a:p>
          <a:endParaRPr lang="en-US"/>
        </a:p>
      </dgm:t>
    </dgm:pt>
  </dgm:ptLst>
  <dgm:cxnLst>
    <dgm:cxn modelId="{82D38960-AA9D-4234-9CDD-532360F514BC}" type="presOf" srcId="{4C392C07-527D-4E1F-A670-640C138F7793}" destId="{3D6D5E3E-1FB1-47FA-9597-EC6A919E149C}" srcOrd="0" destOrd="0" presId="urn:microsoft.com/office/officeart/2005/8/layout/hProcess9"/>
    <dgm:cxn modelId="{6D6BFAE6-D37F-47AB-A959-CB2C43367209}" type="presOf" srcId="{EA0FE354-2B1F-44E0-9149-B0B1B8635E57}" destId="{65CDC366-88A0-4B34-BD1E-D1778D09EFA6}" srcOrd="0" destOrd="0" presId="urn:microsoft.com/office/officeart/2005/8/layout/hProcess9"/>
    <dgm:cxn modelId="{6D526ED5-F044-4C3B-AE57-8F1C6AA41DD6}" srcId="{97C38C27-0686-4854-9725-A187041DD747}" destId="{EA0FE354-2B1F-44E0-9149-B0B1B8635E57}" srcOrd="1" destOrd="0" parTransId="{3BB438E8-4834-4258-B96B-E1543894C1AF}" sibTransId="{A1D36906-C2C0-4A35-AEB4-0388E0A25BB7}"/>
    <dgm:cxn modelId="{AF2628EA-C84A-4A50-985A-1BCE1D80AAAF}" srcId="{97C38C27-0686-4854-9725-A187041DD747}" destId="{4C392C07-527D-4E1F-A670-640C138F7793}" srcOrd="2" destOrd="0" parTransId="{C5A5A4A6-006E-41AD-89A2-C810D764E5E5}" sibTransId="{95828C68-92A6-4B77-B498-FCCB1E2B96E1}"/>
    <dgm:cxn modelId="{350BAE68-D144-484A-B8FD-44A96B2567E2}" type="presOf" srcId="{97C38C27-0686-4854-9725-A187041DD747}" destId="{AD017333-297D-4474-A75C-3199287A6AD7}" srcOrd="0" destOrd="0" presId="urn:microsoft.com/office/officeart/2005/8/layout/hProcess9"/>
    <dgm:cxn modelId="{A86B0A51-5A97-4916-BCD2-4089CD3B6F70}" srcId="{97C38C27-0686-4854-9725-A187041DD747}" destId="{50095354-6751-48AA-8993-4F8CBBBBE842}" srcOrd="0" destOrd="0" parTransId="{8D2ED127-E50D-4255-BFF1-1B87A4307968}" sibTransId="{01FBF40D-3D36-4DE7-A319-D93EB9796CF3}"/>
    <dgm:cxn modelId="{5B49EF20-5E33-47A4-9418-EA7DF73E634A}" type="presOf" srcId="{50095354-6751-48AA-8993-4F8CBBBBE842}" destId="{403B0CC1-B107-4A71-B933-F670B37DF8CB}" srcOrd="0" destOrd="0" presId="urn:microsoft.com/office/officeart/2005/8/layout/hProcess9"/>
    <dgm:cxn modelId="{7C66C9A7-6D25-47CC-94F3-911672421EFC}" type="presParOf" srcId="{AD017333-297D-4474-A75C-3199287A6AD7}" destId="{C4B3FDD1-3E5C-4588-ADBD-48B53B6AA1B7}" srcOrd="0" destOrd="0" presId="urn:microsoft.com/office/officeart/2005/8/layout/hProcess9"/>
    <dgm:cxn modelId="{AA6C7AAB-8B66-4193-8969-1B79885281A2}" type="presParOf" srcId="{AD017333-297D-4474-A75C-3199287A6AD7}" destId="{612BA50E-BF78-4A46-9F2C-3D291B4EAC2C}" srcOrd="1" destOrd="0" presId="urn:microsoft.com/office/officeart/2005/8/layout/hProcess9"/>
    <dgm:cxn modelId="{E104853A-534C-4157-BA0E-B406C763E62E}" type="presParOf" srcId="{612BA50E-BF78-4A46-9F2C-3D291B4EAC2C}" destId="{403B0CC1-B107-4A71-B933-F670B37DF8CB}" srcOrd="0" destOrd="0" presId="urn:microsoft.com/office/officeart/2005/8/layout/hProcess9"/>
    <dgm:cxn modelId="{6D66B526-723D-4ABF-8096-379B0F7B135F}" type="presParOf" srcId="{612BA50E-BF78-4A46-9F2C-3D291B4EAC2C}" destId="{BF644C89-E6D1-4B36-A6DB-A2821A6301E4}" srcOrd="1" destOrd="0" presId="urn:microsoft.com/office/officeart/2005/8/layout/hProcess9"/>
    <dgm:cxn modelId="{AB283625-9CD1-4592-A73F-207B3DADBAA4}" type="presParOf" srcId="{612BA50E-BF78-4A46-9F2C-3D291B4EAC2C}" destId="{65CDC366-88A0-4B34-BD1E-D1778D09EFA6}" srcOrd="2" destOrd="0" presId="urn:microsoft.com/office/officeart/2005/8/layout/hProcess9"/>
    <dgm:cxn modelId="{BFB05599-3045-49BF-9184-5746B4EBA8FE}" type="presParOf" srcId="{612BA50E-BF78-4A46-9F2C-3D291B4EAC2C}" destId="{715FAE5D-8F30-462E-BF8E-8954BCBDE579}" srcOrd="3" destOrd="0" presId="urn:microsoft.com/office/officeart/2005/8/layout/hProcess9"/>
    <dgm:cxn modelId="{647CB769-4AC0-41C6-87AA-725966AD159D}" type="presParOf" srcId="{612BA50E-BF78-4A46-9F2C-3D291B4EAC2C}" destId="{3D6D5E3E-1FB1-47FA-9597-EC6A919E149C}"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C91EA0-6D24-4ACE-9702-D676780BEB3F}" type="doc">
      <dgm:prSet loTypeId="urn:microsoft.com/office/officeart/2005/8/layout/hProcess9" loCatId="process" qsTypeId="urn:microsoft.com/office/officeart/2005/8/quickstyle/simple1" qsCatId="simple" csTypeId="urn:microsoft.com/office/officeart/2005/8/colors/accent1_2" csCatId="accent1" phldr="1"/>
      <dgm:spPr/>
    </dgm:pt>
    <dgm:pt modelId="{C41EC387-68F5-42A6-87C4-D8A53D821660}">
      <dgm:prSet phldrT="[Text]" custT="1"/>
      <dgm:spPr/>
      <dgm:t>
        <a:bodyPr/>
        <a:lstStyle/>
        <a:p>
          <a:r>
            <a:rPr lang="en-US" sz="1800" dirty="0" smtClean="0"/>
            <a:t>Pockets of data (non-standardized), mostly from sporadic internal</a:t>
          </a:r>
          <a:r>
            <a:rPr lang="en-US" sz="1800" baseline="0" dirty="0" smtClean="0"/>
            <a:t> studies</a:t>
          </a:r>
          <a:endParaRPr lang="en-US" sz="1800" dirty="0"/>
        </a:p>
      </dgm:t>
    </dgm:pt>
    <dgm:pt modelId="{62D7EEA0-B3EA-4568-92CA-EF49327D2672}" type="parTrans" cxnId="{65DA8778-4DDE-4F3E-BAC6-5DE5084860C9}">
      <dgm:prSet/>
      <dgm:spPr/>
      <dgm:t>
        <a:bodyPr/>
        <a:lstStyle/>
        <a:p>
          <a:endParaRPr lang="en-US"/>
        </a:p>
      </dgm:t>
    </dgm:pt>
    <dgm:pt modelId="{78E08039-B3AF-43F1-A50E-1BEF3FAC5679}" type="sibTrans" cxnId="{65DA8778-4DDE-4F3E-BAC6-5DE5084860C9}">
      <dgm:prSet/>
      <dgm:spPr/>
      <dgm:t>
        <a:bodyPr/>
        <a:lstStyle/>
        <a:p>
          <a:endParaRPr lang="en-US"/>
        </a:p>
      </dgm:t>
    </dgm:pt>
    <dgm:pt modelId="{B5697BD1-931D-4CDD-9A18-A9EC2445FBEC}">
      <dgm:prSet phldrT="[Text]" custT="1"/>
      <dgm:spPr/>
      <dgm:t>
        <a:bodyPr/>
        <a:lstStyle/>
        <a:p>
          <a:r>
            <a:rPr lang="en-US" sz="1800" dirty="0" smtClean="0"/>
            <a:t>Standardized and aggregated </a:t>
          </a:r>
          <a:r>
            <a:rPr lang="en-US" sz="1800" baseline="0" dirty="0" smtClean="0"/>
            <a:t>implementation data; some aggregate impact data </a:t>
          </a:r>
          <a:endParaRPr lang="en-US" sz="1800" dirty="0"/>
        </a:p>
      </dgm:t>
    </dgm:pt>
    <dgm:pt modelId="{BFAF440A-3ED4-4578-8934-34C95BB20FD2}" type="parTrans" cxnId="{831FC8E2-2232-4185-AA0E-3BF68B54C63B}">
      <dgm:prSet/>
      <dgm:spPr/>
      <dgm:t>
        <a:bodyPr/>
        <a:lstStyle/>
        <a:p>
          <a:endParaRPr lang="en-US"/>
        </a:p>
      </dgm:t>
    </dgm:pt>
    <dgm:pt modelId="{ECBFF6A2-85E1-4BE0-BEF4-54E8C8E00D3F}" type="sibTrans" cxnId="{831FC8E2-2232-4185-AA0E-3BF68B54C63B}">
      <dgm:prSet/>
      <dgm:spPr/>
      <dgm:t>
        <a:bodyPr/>
        <a:lstStyle/>
        <a:p>
          <a:endParaRPr lang="en-US"/>
        </a:p>
      </dgm:t>
    </dgm:pt>
    <dgm:pt modelId="{FFA49D97-C1C0-4DF2-9859-9A5CDA66D906}">
      <dgm:prSet phldrT="[Text]" custT="1"/>
      <dgm:spPr/>
      <dgm:t>
        <a:bodyPr/>
        <a:lstStyle/>
        <a:p>
          <a:r>
            <a:rPr lang="en-US" sz="1800" dirty="0" smtClean="0"/>
            <a:t>Standardized</a:t>
          </a:r>
          <a:r>
            <a:rPr lang="en-US" sz="1800" baseline="0" dirty="0" smtClean="0"/>
            <a:t> and aggregated implementation AND impact data</a:t>
          </a:r>
          <a:endParaRPr lang="en-US" sz="1800" dirty="0"/>
        </a:p>
      </dgm:t>
    </dgm:pt>
    <dgm:pt modelId="{EF10C747-F2E3-43A8-B743-A047CCE6AA1A}" type="parTrans" cxnId="{78FB3C45-74FB-4DA4-9A47-9C594C6781F1}">
      <dgm:prSet/>
      <dgm:spPr/>
      <dgm:t>
        <a:bodyPr/>
        <a:lstStyle/>
        <a:p>
          <a:endParaRPr lang="en-US"/>
        </a:p>
      </dgm:t>
    </dgm:pt>
    <dgm:pt modelId="{440574C6-B6DC-46E4-B476-817C72DB9D76}" type="sibTrans" cxnId="{78FB3C45-74FB-4DA4-9A47-9C594C6781F1}">
      <dgm:prSet/>
      <dgm:spPr/>
      <dgm:t>
        <a:bodyPr/>
        <a:lstStyle/>
        <a:p>
          <a:endParaRPr lang="en-US"/>
        </a:p>
      </dgm:t>
    </dgm:pt>
    <dgm:pt modelId="{304FDEA0-7391-47BE-A932-5AB38F244846}" type="pres">
      <dgm:prSet presAssocID="{7EC91EA0-6D24-4ACE-9702-D676780BEB3F}" presName="CompostProcess" presStyleCnt="0">
        <dgm:presLayoutVars>
          <dgm:dir/>
          <dgm:resizeHandles val="exact"/>
        </dgm:presLayoutVars>
      </dgm:prSet>
      <dgm:spPr/>
    </dgm:pt>
    <dgm:pt modelId="{89DDF1AE-1256-4F9A-80BF-844726EAEAFA}" type="pres">
      <dgm:prSet presAssocID="{7EC91EA0-6D24-4ACE-9702-D676780BEB3F}" presName="arrow" presStyleLbl="bgShp" presStyleIdx="0" presStyleCnt="1"/>
      <dgm:spPr/>
    </dgm:pt>
    <dgm:pt modelId="{03DEC001-4DAD-41B4-B0FE-0685E41771E2}" type="pres">
      <dgm:prSet presAssocID="{7EC91EA0-6D24-4ACE-9702-D676780BEB3F}" presName="linearProcess" presStyleCnt="0"/>
      <dgm:spPr/>
    </dgm:pt>
    <dgm:pt modelId="{EB63857A-3A30-459F-9111-E35E9098606F}" type="pres">
      <dgm:prSet presAssocID="{C41EC387-68F5-42A6-87C4-D8A53D821660}" presName="textNode" presStyleLbl="node1" presStyleIdx="0" presStyleCnt="3">
        <dgm:presLayoutVars>
          <dgm:bulletEnabled val="1"/>
        </dgm:presLayoutVars>
      </dgm:prSet>
      <dgm:spPr/>
      <dgm:t>
        <a:bodyPr/>
        <a:lstStyle/>
        <a:p>
          <a:endParaRPr lang="en-US"/>
        </a:p>
      </dgm:t>
    </dgm:pt>
    <dgm:pt modelId="{EB1832BF-5BC4-4466-A4D0-13C096A9B4C2}" type="pres">
      <dgm:prSet presAssocID="{78E08039-B3AF-43F1-A50E-1BEF3FAC5679}" presName="sibTrans" presStyleCnt="0"/>
      <dgm:spPr/>
    </dgm:pt>
    <dgm:pt modelId="{6203202F-F3E7-485F-85C9-E6FC40A583C5}" type="pres">
      <dgm:prSet presAssocID="{B5697BD1-931D-4CDD-9A18-A9EC2445FBEC}" presName="textNode" presStyleLbl="node1" presStyleIdx="1" presStyleCnt="3">
        <dgm:presLayoutVars>
          <dgm:bulletEnabled val="1"/>
        </dgm:presLayoutVars>
      </dgm:prSet>
      <dgm:spPr/>
      <dgm:t>
        <a:bodyPr/>
        <a:lstStyle/>
        <a:p>
          <a:endParaRPr lang="en-US"/>
        </a:p>
      </dgm:t>
    </dgm:pt>
    <dgm:pt modelId="{6F06DB3E-172D-423D-86B1-62751C4C01EB}" type="pres">
      <dgm:prSet presAssocID="{ECBFF6A2-85E1-4BE0-BEF4-54E8C8E00D3F}" presName="sibTrans" presStyleCnt="0"/>
      <dgm:spPr/>
    </dgm:pt>
    <dgm:pt modelId="{E64B6718-29DC-4F4E-B40A-D81392444732}" type="pres">
      <dgm:prSet presAssocID="{FFA49D97-C1C0-4DF2-9859-9A5CDA66D906}" presName="textNode" presStyleLbl="node1" presStyleIdx="2" presStyleCnt="3">
        <dgm:presLayoutVars>
          <dgm:bulletEnabled val="1"/>
        </dgm:presLayoutVars>
      </dgm:prSet>
      <dgm:spPr/>
      <dgm:t>
        <a:bodyPr/>
        <a:lstStyle/>
        <a:p>
          <a:endParaRPr lang="en-US"/>
        </a:p>
      </dgm:t>
    </dgm:pt>
  </dgm:ptLst>
  <dgm:cxnLst>
    <dgm:cxn modelId="{83301AE7-2864-442C-B11E-3E62679DE080}" type="presOf" srcId="{7EC91EA0-6D24-4ACE-9702-D676780BEB3F}" destId="{304FDEA0-7391-47BE-A932-5AB38F244846}" srcOrd="0" destOrd="0" presId="urn:microsoft.com/office/officeart/2005/8/layout/hProcess9"/>
    <dgm:cxn modelId="{2FB8E24E-17BA-44BB-9AFB-CF13A31B26FF}" type="presOf" srcId="{B5697BD1-931D-4CDD-9A18-A9EC2445FBEC}" destId="{6203202F-F3E7-485F-85C9-E6FC40A583C5}" srcOrd="0" destOrd="0" presId="urn:microsoft.com/office/officeart/2005/8/layout/hProcess9"/>
    <dgm:cxn modelId="{0368046B-CB2C-4524-BD7A-0994292E1A12}" type="presOf" srcId="{C41EC387-68F5-42A6-87C4-D8A53D821660}" destId="{EB63857A-3A30-459F-9111-E35E9098606F}" srcOrd="0" destOrd="0" presId="urn:microsoft.com/office/officeart/2005/8/layout/hProcess9"/>
    <dgm:cxn modelId="{850DA28D-1BB3-470E-89CF-802EDD0A8458}" type="presOf" srcId="{FFA49D97-C1C0-4DF2-9859-9A5CDA66D906}" destId="{E64B6718-29DC-4F4E-B40A-D81392444732}" srcOrd="0" destOrd="0" presId="urn:microsoft.com/office/officeart/2005/8/layout/hProcess9"/>
    <dgm:cxn modelId="{65DA8778-4DDE-4F3E-BAC6-5DE5084860C9}" srcId="{7EC91EA0-6D24-4ACE-9702-D676780BEB3F}" destId="{C41EC387-68F5-42A6-87C4-D8A53D821660}" srcOrd="0" destOrd="0" parTransId="{62D7EEA0-B3EA-4568-92CA-EF49327D2672}" sibTransId="{78E08039-B3AF-43F1-A50E-1BEF3FAC5679}"/>
    <dgm:cxn modelId="{831FC8E2-2232-4185-AA0E-3BF68B54C63B}" srcId="{7EC91EA0-6D24-4ACE-9702-D676780BEB3F}" destId="{B5697BD1-931D-4CDD-9A18-A9EC2445FBEC}" srcOrd="1" destOrd="0" parTransId="{BFAF440A-3ED4-4578-8934-34C95BB20FD2}" sibTransId="{ECBFF6A2-85E1-4BE0-BEF4-54E8C8E00D3F}"/>
    <dgm:cxn modelId="{78FB3C45-74FB-4DA4-9A47-9C594C6781F1}" srcId="{7EC91EA0-6D24-4ACE-9702-D676780BEB3F}" destId="{FFA49D97-C1C0-4DF2-9859-9A5CDA66D906}" srcOrd="2" destOrd="0" parTransId="{EF10C747-F2E3-43A8-B743-A047CCE6AA1A}" sibTransId="{440574C6-B6DC-46E4-B476-817C72DB9D76}"/>
    <dgm:cxn modelId="{1AC18AE4-0F6A-4375-9300-C0D65256649A}" type="presParOf" srcId="{304FDEA0-7391-47BE-A932-5AB38F244846}" destId="{89DDF1AE-1256-4F9A-80BF-844726EAEAFA}" srcOrd="0" destOrd="0" presId="urn:microsoft.com/office/officeart/2005/8/layout/hProcess9"/>
    <dgm:cxn modelId="{EE05C1CA-AE47-45A3-BD98-40E9FEFA0E7A}" type="presParOf" srcId="{304FDEA0-7391-47BE-A932-5AB38F244846}" destId="{03DEC001-4DAD-41B4-B0FE-0685E41771E2}" srcOrd="1" destOrd="0" presId="urn:microsoft.com/office/officeart/2005/8/layout/hProcess9"/>
    <dgm:cxn modelId="{6773523C-D2D6-4A29-B8B0-247ADC46CF1C}" type="presParOf" srcId="{03DEC001-4DAD-41B4-B0FE-0685E41771E2}" destId="{EB63857A-3A30-459F-9111-E35E9098606F}" srcOrd="0" destOrd="0" presId="urn:microsoft.com/office/officeart/2005/8/layout/hProcess9"/>
    <dgm:cxn modelId="{CA4A60E1-FCE4-44DE-AE0D-8B9D7F841F83}" type="presParOf" srcId="{03DEC001-4DAD-41B4-B0FE-0685E41771E2}" destId="{EB1832BF-5BC4-4466-A4D0-13C096A9B4C2}" srcOrd="1" destOrd="0" presId="urn:microsoft.com/office/officeart/2005/8/layout/hProcess9"/>
    <dgm:cxn modelId="{49184094-1E8A-4F8A-871F-B6746678F0CE}" type="presParOf" srcId="{03DEC001-4DAD-41B4-B0FE-0685E41771E2}" destId="{6203202F-F3E7-485F-85C9-E6FC40A583C5}" srcOrd="2" destOrd="0" presId="urn:microsoft.com/office/officeart/2005/8/layout/hProcess9"/>
    <dgm:cxn modelId="{CB358FF0-B7FC-4020-8C93-458023471A9A}" type="presParOf" srcId="{03DEC001-4DAD-41B4-B0FE-0685E41771E2}" destId="{6F06DB3E-172D-423D-86B1-62751C4C01EB}" srcOrd="3" destOrd="0" presId="urn:microsoft.com/office/officeart/2005/8/layout/hProcess9"/>
    <dgm:cxn modelId="{889237E1-367D-49B6-8359-26C66140A432}" type="presParOf" srcId="{03DEC001-4DAD-41B4-B0FE-0685E41771E2}" destId="{E64B6718-29DC-4F4E-B40A-D81392444732}"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1800A6-63F3-4306-AD02-17D8628780B3}"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978BCF45-2FB4-49DA-BE50-42B1EC381569}">
      <dgm:prSet phldrT="[Text]" custT="1"/>
      <dgm:spPr>
        <a:solidFill>
          <a:schemeClr val="tx2">
            <a:alpha val="90000"/>
          </a:schemeClr>
        </a:solidFill>
      </dgm:spPr>
      <dgm:t>
        <a:bodyPr/>
        <a:lstStyle/>
        <a:p>
          <a:r>
            <a:rPr lang="en-US" sz="1600" dirty="0" smtClean="0">
              <a:solidFill>
                <a:schemeClr val="bg1"/>
              </a:solidFill>
            </a:rPr>
            <a:t>Want the organization to be data-driven</a:t>
          </a:r>
          <a:endParaRPr lang="en-US" sz="1600" dirty="0">
            <a:solidFill>
              <a:schemeClr val="bg1"/>
            </a:solidFill>
          </a:endParaRPr>
        </a:p>
      </dgm:t>
    </dgm:pt>
    <dgm:pt modelId="{7998A17D-172C-4415-BEB8-A285AB38543F}" type="parTrans" cxnId="{9A222B15-D073-4C34-AD23-B12A8906BA77}">
      <dgm:prSet/>
      <dgm:spPr/>
      <dgm:t>
        <a:bodyPr/>
        <a:lstStyle/>
        <a:p>
          <a:endParaRPr lang="en-US" sz="1600"/>
        </a:p>
      </dgm:t>
    </dgm:pt>
    <dgm:pt modelId="{71225AA3-2747-4BE6-A17E-4E126D25C151}" type="sibTrans" cxnId="{9A222B15-D073-4C34-AD23-B12A8906BA77}">
      <dgm:prSet/>
      <dgm:spPr/>
      <dgm:t>
        <a:bodyPr/>
        <a:lstStyle/>
        <a:p>
          <a:endParaRPr lang="en-US" sz="1600"/>
        </a:p>
      </dgm:t>
    </dgm:pt>
    <dgm:pt modelId="{EAC06486-1204-4DD6-B319-613491390FCB}">
      <dgm:prSet phldrT="[Text]" custT="1"/>
      <dgm:spPr/>
      <dgm:t>
        <a:bodyPr/>
        <a:lstStyle/>
        <a:p>
          <a:r>
            <a:rPr lang="en-US" sz="1600" dirty="0" smtClean="0"/>
            <a:t>Organizational change takes time and requires nurturing</a:t>
          </a:r>
          <a:endParaRPr lang="en-US" sz="1600" dirty="0"/>
        </a:p>
      </dgm:t>
    </dgm:pt>
    <dgm:pt modelId="{281AE40D-8D81-497B-8856-1AB17ED5707D}" type="parTrans" cxnId="{514F6CE2-BB9A-4476-9FC8-9E00B379AF1C}">
      <dgm:prSet/>
      <dgm:spPr/>
      <dgm:t>
        <a:bodyPr/>
        <a:lstStyle/>
        <a:p>
          <a:endParaRPr lang="en-US" sz="1600"/>
        </a:p>
      </dgm:t>
    </dgm:pt>
    <dgm:pt modelId="{5A39A2E9-B624-4784-9679-2D9F016EC7A0}" type="sibTrans" cxnId="{514F6CE2-BB9A-4476-9FC8-9E00B379AF1C}">
      <dgm:prSet/>
      <dgm:spPr/>
      <dgm:t>
        <a:bodyPr/>
        <a:lstStyle/>
        <a:p>
          <a:endParaRPr lang="en-US" sz="1600"/>
        </a:p>
      </dgm:t>
    </dgm:pt>
    <dgm:pt modelId="{28A2AC74-8A5E-48E7-AC5F-AEDC8153406B}">
      <dgm:prSet phldrT="[Text]" custT="1"/>
      <dgm:spPr/>
      <dgm:t>
        <a:bodyPr/>
        <a:lstStyle/>
        <a:p>
          <a:r>
            <a:rPr lang="en-US" sz="1600" dirty="0" smtClean="0"/>
            <a:t>Organization needs data that “improves” model</a:t>
          </a:r>
          <a:endParaRPr lang="en-US" sz="1600" dirty="0"/>
        </a:p>
      </dgm:t>
    </dgm:pt>
    <dgm:pt modelId="{F97F0009-F7E7-4243-9683-5B395AF4E224}" type="parTrans" cxnId="{A5737AEE-E624-4FD8-8D0A-173CC025A0D6}">
      <dgm:prSet/>
      <dgm:spPr/>
      <dgm:t>
        <a:bodyPr/>
        <a:lstStyle/>
        <a:p>
          <a:endParaRPr lang="en-US" sz="1600"/>
        </a:p>
      </dgm:t>
    </dgm:pt>
    <dgm:pt modelId="{8BE6CF91-F542-438A-ADDA-08F71F72DF19}" type="sibTrans" cxnId="{A5737AEE-E624-4FD8-8D0A-173CC025A0D6}">
      <dgm:prSet/>
      <dgm:spPr/>
      <dgm:t>
        <a:bodyPr/>
        <a:lstStyle/>
        <a:p>
          <a:endParaRPr lang="en-US" sz="1600"/>
        </a:p>
      </dgm:t>
    </dgm:pt>
    <dgm:pt modelId="{B6804A5D-E6A8-4A3B-978D-DC1934FEF326}">
      <dgm:prSet phldrT="[Text]" custT="1"/>
      <dgm:spPr>
        <a:solidFill>
          <a:schemeClr val="tx2">
            <a:alpha val="90000"/>
          </a:schemeClr>
        </a:solidFill>
      </dgm:spPr>
      <dgm:t>
        <a:bodyPr/>
        <a:lstStyle/>
        <a:p>
          <a:r>
            <a:rPr lang="en-US" sz="1600" dirty="0" smtClean="0">
              <a:solidFill>
                <a:schemeClr val="bg1"/>
              </a:solidFill>
            </a:rPr>
            <a:t>Want people to have “healthy skepticism” about data</a:t>
          </a:r>
          <a:endParaRPr lang="en-US" sz="1600" dirty="0">
            <a:solidFill>
              <a:schemeClr val="bg1"/>
            </a:solidFill>
          </a:endParaRPr>
        </a:p>
      </dgm:t>
    </dgm:pt>
    <dgm:pt modelId="{8008861F-6979-4E9C-96BA-A9DA806C5BA9}" type="parTrans" cxnId="{92FD150F-2C4C-4559-9043-BADBC21A081E}">
      <dgm:prSet/>
      <dgm:spPr/>
      <dgm:t>
        <a:bodyPr/>
        <a:lstStyle/>
        <a:p>
          <a:endParaRPr lang="en-US" sz="1600"/>
        </a:p>
      </dgm:t>
    </dgm:pt>
    <dgm:pt modelId="{45D9CC00-DDF2-463D-9C28-E94CE710417C}" type="sibTrans" cxnId="{92FD150F-2C4C-4559-9043-BADBC21A081E}">
      <dgm:prSet/>
      <dgm:spPr/>
      <dgm:t>
        <a:bodyPr/>
        <a:lstStyle/>
        <a:p>
          <a:endParaRPr lang="en-US" sz="1600"/>
        </a:p>
      </dgm:t>
    </dgm:pt>
    <dgm:pt modelId="{E18CB653-E927-4185-AEA0-C96BFAC1129F}">
      <dgm:prSet phldrT="[Text]" custT="1"/>
      <dgm:spPr/>
      <dgm:t>
        <a:bodyPr/>
        <a:lstStyle/>
        <a:p>
          <a:r>
            <a:rPr lang="en-US" sz="1600" dirty="0" smtClean="0"/>
            <a:t>Some things can and should be implemented asap</a:t>
          </a:r>
          <a:endParaRPr lang="en-US" sz="1600" dirty="0"/>
        </a:p>
      </dgm:t>
    </dgm:pt>
    <dgm:pt modelId="{A98CFC15-C6CE-4153-BFD6-49CDCCAD0C00}" type="parTrans" cxnId="{54B983B5-B37A-4BC9-A7DC-4506F5BFC7D0}">
      <dgm:prSet/>
      <dgm:spPr/>
      <dgm:t>
        <a:bodyPr/>
        <a:lstStyle/>
        <a:p>
          <a:endParaRPr lang="en-US" sz="1600"/>
        </a:p>
      </dgm:t>
    </dgm:pt>
    <dgm:pt modelId="{AAD7A293-9E21-44D1-B7E5-742DE7E644ED}" type="sibTrans" cxnId="{54B983B5-B37A-4BC9-A7DC-4506F5BFC7D0}">
      <dgm:prSet/>
      <dgm:spPr/>
      <dgm:t>
        <a:bodyPr/>
        <a:lstStyle/>
        <a:p>
          <a:endParaRPr lang="en-US" sz="1600"/>
        </a:p>
      </dgm:t>
    </dgm:pt>
    <dgm:pt modelId="{BA01E2D0-7294-4E2F-9F4D-FFF5B75FFF65}">
      <dgm:prSet phldrT="[Text]" custT="1"/>
      <dgm:spPr/>
      <dgm:t>
        <a:bodyPr/>
        <a:lstStyle/>
        <a:p>
          <a:r>
            <a:rPr lang="en-US" sz="1600" dirty="0" smtClean="0"/>
            <a:t>Funders and clients demand data that “proves” model</a:t>
          </a:r>
          <a:endParaRPr lang="en-US" sz="1600" dirty="0"/>
        </a:p>
      </dgm:t>
    </dgm:pt>
    <dgm:pt modelId="{565DB822-760C-4867-81EF-D20C38C8DEC3}" type="parTrans" cxnId="{B6AAEADA-7D7D-4F08-A492-E3D280926E8E}">
      <dgm:prSet/>
      <dgm:spPr/>
      <dgm:t>
        <a:bodyPr/>
        <a:lstStyle/>
        <a:p>
          <a:endParaRPr lang="en-US" sz="1600"/>
        </a:p>
      </dgm:t>
    </dgm:pt>
    <dgm:pt modelId="{960782F0-F281-4632-BCF5-86E496CED3A9}" type="sibTrans" cxnId="{B6AAEADA-7D7D-4F08-A492-E3D280926E8E}">
      <dgm:prSet/>
      <dgm:spPr/>
      <dgm:t>
        <a:bodyPr/>
        <a:lstStyle/>
        <a:p>
          <a:endParaRPr lang="en-US" sz="1600"/>
        </a:p>
      </dgm:t>
    </dgm:pt>
    <dgm:pt modelId="{C0F95C3A-7833-4283-973F-95A663EE98F0}" type="pres">
      <dgm:prSet presAssocID="{921800A6-63F3-4306-AD02-17D8628780B3}" presName="outerComposite" presStyleCnt="0">
        <dgm:presLayoutVars>
          <dgm:chMax val="2"/>
          <dgm:animLvl val="lvl"/>
          <dgm:resizeHandles val="exact"/>
        </dgm:presLayoutVars>
      </dgm:prSet>
      <dgm:spPr/>
      <dgm:t>
        <a:bodyPr/>
        <a:lstStyle/>
        <a:p>
          <a:endParaRPr lang="en-US"/>
        </a:p>
      </dgm:t>
    </dgm:pt>
    <dgm:pt modelId="{E30DC835-C8E6-4260-9C53-802470262E47}" type="pres">
      <dgm:prSet presAssocID="{921800A6-63F3-4306-AD02-17D8628780B3}" presName="dummyMaxCanvas" presStyleCnt="0"/>
      <dgm:spPr/>
    </dgm:pt>
    <dgm:pt modelId="{23C68762-2EB3-4B8D-8C4C-49156B9D0834}" type="pres">
      <dgm:prSet presAssocID="{921800A6-63F3-4306-AD02-17D8628780B3}" presName="parentComposite" presStyleCnt="0"/>
      <dgm:spPr/>
    </dgm:pt>
    <dgm:pt modelId="{AC8A58DA-CB57-4DAE-8165-34A1B92A429F}" type="pres">
      <dgm:prSet presAssocID="{921800A6-63F3-4306-AD02-17D8628780B3}" presName="parent1" presStyleLbl="alignAccFollowNode1" presStyleIdx="0" presStyleCnt="4" custLinFactNeighborY="12000">
        <dgm:presLayoutVars>
          <dgm:chMax val="4"/>
        </dgm:presLayoutVars>
      </dgm:prSet>
      <dgm:spPr/>
      <dgm:t>
        <a:bodyPr/>
        <a:lstStyle/>
        <a:p>
          <a:endParaRPr lang="en-US"/>
        </a:p>
      </dgm:t>
    </dgm:pt>
    <dgm:pt modelId="{894A2AD3-A026-466E-B82F-E97B3345FBB9}" type="pres">
      <dgm:prSet presAssocID="{921800A6-63F3-4306-AD02-17D8628780B3}" presName="parent2" presStyleLbl="alignAccFollowNode1" presStyleIdx="1" presStyleCnt="4" custLinFactNeighborY="12000">
        <dgm:presLayoutVars>
          <dgm:chMax val="4"/>
        </dgm:presLayoutVars>
      </dgm:prSet>
      <dgm:spPr/>
      <dgm:t>
        <a:bodyPr/>
        <a:lstStyle/>
        <a:p>
          <a:endParaRPr lang="en-US"/>
        </a:p>
      </dgm:t>
    </dgm:pt>
    <dgm:pt modelId="{A83D52FB-A6C9-495D-BEDB-84788F8C5D30}" type="pres">
      <dgm:prSet presAssocID="{921800A6-63F3-4306-AD02-17D8628780B3}" presName="childrenComposite" presStyleCnt="0"/>
      <dgm:spPr/>
    </dgm:pt>
    <dgm:pt modelId="{50AA803A-B7BF-4946-9AF8-593E45BEF25B}" type="pres">
      <dgm:prSet presAssocID="{921800A6-63F3-4306-AD02-17D8628780B3}" presName="dummyMaxCanvas_ChildArea" presStyleCnt="0"/>
      <dgm:spPr/>
    </dgm:pt>
    <dgm:pt modelId="{3F688CB1-6CC0-4F99-B0EC-B8539250B05B}" type="pres">
      <dgm:prSet presAssocID="{921800A6-63F3-4306-AD02-17D8628780B3}" presName="fulcrum" presStyleLbl="alignAccFollowNode1" presStyleIdx="2" presStyleCnt="4"/>
      <dgm:spPr/>
    </dgm:pt>
    <dgm:pt modelId="{4221C2B4-CE1A-484F-90BF-8CC55264A558}" type="pres">
      <dgm:prSet presAssocID="{921800A6-63F3-4306-AD02-17D8628780B3}" presName="balance_22" presStyleLbl="alignAccFollowNode1" presStyleIdx="3" presStyleCnt="4">
        <dgm:presLayoutVars>
          <dgm:bulletEnabled val="1"/>
        </dgm:presLayoutVars>
      </dgm:prSet>
      <dgm:spPr/>
    </dgm:pt>
    <dgm:pt modelId="{22FAEDCD-552D-4E34-B079-E1AF9C6BC7CB}" type="pres">
      <dgm:prSet presAssocID="{921800A6-63F3-4306-AD02-17D8628780B3}" presName="right_22_1" presStyleLbl="node1" presStyleIdx="0" presStyleCnt="4">
        <dgm:presLayoutVars>
          <dgm:bulletEnabled val="1"/>
        </dgm:presLayoutVars>
      </dgm:prSet>
      <dgm:spPr/>
      <dgm:t>
        <a:bodyPr/>
        <a:lstStyle/>
        <a:p>
          <a:endParaRPr lang="en-US"/>
        </a:p>
      </dgm:t>
    </dgm:pt>
    <dgm:pt modelId="{C05FDF61-D482-41DC-8C9F-B77D017AB6C3}" type="pres">
      <dgm:prSet presAssocID="{921800A6-63F3-4306-AD02-17D8628780B3}" presName="right_22_2" presStyleLbl="node1" presStyleIdx="1" presStyleCnt="4">
        <dgm:presLayoutVars>
          <dgm:bulletEnabled val="1"/>
        </dgm:presLayoutVars>
      </dgm:prSet>
      <dgm:spPr/>
      <dgm:t>
        <a:bodyPr/>
        <a:lstStyle/>
        <a:p>
          <a:endParaRPr lang="en-US"/>
        </a:p>
      </dgm:t>
    </dgm:pt>
    <dgm:pt modelId="{80B691CD-A009-4B7B-BA59-4B5AFECC88C8}" type="pres">
      <dgm:prSet presAssocID="{921800A6-63F3-4306-AD02-17D8628780B3}" presName="left_22_1" presStyleLbl="node1" presStyleIdx="2" presStyleCnt="4">
        <dgm:presLayoutVars>
          <dgm:bulletEnabled val="1"/>
        </dgm:presLayoutVars>
      </dgm:prSet>
      <dgm:spPr/>
      <dgm:t>
        <a:bodyPr/>
        <a:lstStyle/>
        <a:p>
          <a:endParaRPr lang="en-US"/>
        </a:p>
      </dgm:t>
    </dgm:pt>
    <dgm:pt modelId="{AA21A94F-7F19-4E98-A9C0-0DE468247C5E}" type="pres">
      <dgm:prSet presAssocID="{921800A6-63F3-4306-AD02-17D8628780B3}" presName="left_22_2" presStyleLbl="node1" presStyleIdx="3" presStyleCnt="4">
        <dgm:presLayoutVars>
          <dgm:bulletEnabled val="1"/>
        </dgm:presLayoutVars>
      </dgm:prSet>
      <dgm:spPr/>
      <dgm:t>
        <a:bodyPr/>
        <a:lstStyle/>
        <a:p>
          <a:endParaRPr lang="en-US"/>
        </a:p>
      </dgm:t>
    </dgm:pt>
  </dgm:ptLst>
  <dgm:cxnLst>
    <dgm:cxn modelId="{0ED333D9-FC31-45E9-9D9F-4EC16B6C1C49}" type="presOf" srcId="{B6804A5D-E6A8-4A3B-978D-DC1934FEF326}" destId="{894A2AD3-A026-466E-B82F-E97B3345FBB9}" srcOrd="0" destOrd="0" presId="urn:microsoft.com/office/officeart/2005/8/layout/balance1"/>
    <dgm:cxn modelId="{B6AAEADA-7D7D-4F08-A492-E3D280926E8E}" srcId="{B6804A5D-E6A8-4A3B-978D-DC1934FEF326}" destId="{BA01E2D0-7294-4E2F-9F4D-FFF5B75FFF65}" srcOrd="1" destOrd="0" parTransId="{565DB822-760C-4867-81EF-D20C38C8DEC3}" sibTransId="{960782F0-F281-4632-BCF5-86E496CED3A9}"/>
    <dgm:cxn modelId="{676E6404-C989-4669-BD2F-FE04D55E88D5}" type="presOf" srcId="{921800A6-63F3-4306-AD02-17D8628780B3}" destId="{C0F95C3A-7833-4283-973F-95A663EE98F0}" srcOrd="0" destOrd="0" presId="urn:microsoft.com/office/officeart/2005/8/layout/balance1"/>
    <dgm:cxn modelId="{AA0F97A3-F02C-4A0D-A88E-D673837FEA8D}" type="presOf" srcId="{EAC06486-1204-4DD6-B319-613491390FCB}" destId="{80B691CD-A009-4B7B-BA59-4B5AFECC88C8}" srcOrd="0" destOrd="0" presId="urn:microsoft.com/office/officeart/2005/8/layout/balance1"/>
    <dgm:cxn modelId="{966AB532-D2CD-4295-8C86-65F3B8EE1ED5}" type="presOf" srcId="{28A2AC74-8A5E-48E7-AC5F-AEDC8153406B}" destId="{AA21A94F-7F19-4E98-A9C0-0DE468247C5E}" srcOrd="0" destOrd="0" presId="urn:microsoft.com/office/officeart/2005/8/layout/balance1"/>
    <dgm:cxn modelId="{9A222B15-D073-4C34-AD23-B12A8906BA77}" srcId="{921800A6-63F3-4306-AD02-17D8628780B3}" destId="{978BCF45-2FB4-49DA-BE50-42B1EC381569}" srcOrd="0" destOrd="0" parTransId="{7998A17D-172C-4415-BEB8-A285AB38543F}" sibTransId="{71225AA3-2747-4BE6-A17E-4E126D25C151}"/>
    <dgm:cxn modelId="{021411D5-F1F0-4EC3-9FA5-7CC4550704B9}" type="presOf" srcId="{978BCF45-2FB4-49DA-BE50-42B1EC381569}" destId="{AC8A58DA-CB57-4DAE-8165-34A1B92A429F}" srcOrd="0" destOrd="0" presId="urn:microsoft.com/office/officeart/2005/8/layout/balance1"/>
    <dgm:cxn modelId="{BA823B28-CD24-4389-BDA1-E56D6902DA09}" type="presOf" srcId="{E18CB653-E927-4185-AEA0-C96BFAC1129F}" destId="{22FAEDCD-552D-4E34-B079-E1AF9C6BC7CB}" srcOrd="0" destOrd="0" presId="urn:microsoft.com/office/officeart/2005/8/layout/balance1"/>
    <dgm:cxn modelId="{92FD150F-2C4C-4559-9043-BADBC21A081E}" srcId="{921800A6-63F3-4306-AD02-17D8628780B3}" destId="{B6804A5D-E6A8-4A3B-978D-DC1934FEF326}" srcOrd="1" destOrd="0" parTransId="{8008861F-6979-4E9C-96BA-A9DA806C5BA9}" sibTransId="{45D9CC00-DDF2-463D-9C28-E94CE710417C}"/>
    <dgm:cxn modelId="{80931CC2-9FE8-4EC7-A6D2-816F2DBB65A6}" type="presOf" srcId="{BA01E2D0-7294-4E2F-9F4D-FFF5B75FFF65}" destId="{C05FDF61-D482-41DC-8C9F-B77D017AB6C3}" srcOrd="0" destOrd="0" presId="urn:microsoft.com/office/officeart/2005/8/layout/balance1"/>
    <dgm:cxn modelId="{514F6CE2-BB9A-4476-9FC8-9E00B379AF1C}" srcId="{978BCF45-2FB4-49DA-BE50-42B1EC381569}" destId="{EAC06486-1204-4DD6-B319-613491390FCB}" srcOrd="0" destOrd="0" parTransId="{281AE40D-8D81-497B-8856-1AB17ED5707D}" sibTransId="{5A39A2E9-B624-4784-9679-2D9F016EC7A0}"/>
    <dgm:cxn modelId="{A5737AEE-E624-4FD8-8D0A-173CC025A0D6}" srcId="{978BCF45-2FB4-49DA-BE50-42B1EC381569}" destId="{28A2AC74-8A5E-48E7-AC5F-AEDC8153406B}" srcOrd="1" destOrd="0" parTransId="{F97F0009-F7E7-4243-9683-5B395AF4E224}" sibTransId="{8BE6CF91-F542-438A-ADDA-08F71F72DF19}"/>
    <dgm:cxn modelId="{54B983B5-B37A-4BC9-A7DC-4506F5BFC7D0}" srcId="{B6804A5D-E6A8-4A3B-978D-DC1934FEF326}" destId="{E18CB653-E927-4185-AEA0-C96BFAC1129F}" srcOrd="0" destOrd="0" parTransId="{A98CFC15-C6CE-4153-BFD6-49CDCCAD0C00}" sibTransId="{AAD7A293-9E21-44D1-B7E5-742DE7E644ED}"/>
    <dgm:cxn modelId="{F422F854-E3E1-4C98-80C6-C9B99CF73601}" type="presParOf" srcId="{C0F95C3A-7833-4283-973F-95A663EE98F0}" destId="{E30DC835-C8E6-4260-9C53-802470262E47}" srcOrd="0" destOrd="0" presId="urn:microsoft.com/office/officeart/2005/8/layout/balance1"/>
    <dgm:cxn modelId="{5D94EB8F-ED96-4E73-9272-56011BEBB4EA}" type="presParOf" srcId="{C0F95C3A-7833-4283-973F-95A663EE98F0}" destId="{23C68762-2EB3-4B8D-8C4C-49156B9D0834}" srcOrd="1" destOrd="0" presId="urn:microsoft.com/office/officeart/2005/8/layout/balance1"/>
    <dgm:cxn modelId="{F704FF17-A8ED-4B80-8F8F-441881069041}" type="presParOf" srcId="{23C68762-2EB3-4B8D-8C4C-49156B9D0834}" destId="{AC8A58DA-CB57-4DAE-8165-34A1B92A429F}" srcOrd="0" destOrd="0" presId="urn:microsoft.com/office/officeart/2005/8/layout/balance1"/>
    <dgm:cxn modelId="{B88FB69C-643E-4F50-A546-F861C07DD4C8}" type="presParOf" srcId="{23C68762-2EB3-4B8D-8C4C-49156B9D0834}" destId="{894A2AD3-A026-466E-B82F-E97B3345FBB9}" srcOrd="1" destOrd="0" presId="urn:microsoft.com/office/officeart/2005/8/layout/balance1"/>
    <dgm:cxn modelId="{123F5644-1DB2-4919-B99A-394366657553}" type="presParOf" srcId="{C0F95C3A-7833-4283-973F-95A663EE98F0}" destId="{A83D52FB-A6C9-495D-BEDB-84788F8C5D30}" srcOrd="2" destOrd="0" presId="urn:microsoft.com/office/officeart/2005/8/layout/balance1"/>
    <dgm:cxn modelId="{30319C08-AF62-48F1-B921-9E88D16BA7F8}" type="presParOf" srcId="{A83D52FB-A6C9-495D-BEDB-84788F8C5D30}" destId="{50AA803A-B7BF-4946-9AF8-593E45BEF25B}" srcOrd="0" destOrd="0" presId="urn:microsoft.com/office/officeart/2005/8/layout/balance1"/>
    <dgm:cxn modelId="{DBAF58A9-92C2-4096-866C-1591EBB39751}" type="presParOf" srcId="{A83D52FB-A6C9-495D-BEDB-84788F8C5D30}" destId="{3F688CB1-6CC0-4F99-B0EC-B8539250B05B}" srcOrd="1" destOrd="0" presId="urn:microsoft.com/office/officeart/2005/8/layout/balance1"/>
    <dgm:cxn modelId="{2B7E5E84-7C8D-4432-A546-C6A64BBA7580}" type="presParOf" srcId="{A83D52FB-A6C9-495D-BEDB-84788F8C5D30}" destId="{4221C2B4-CE1A-484F-90BF-8CC55264A558}" srcOrd="2" destOrd="0" presId="urn:microsoft.com/office/officeart/2005/8/layout/balance1"/>
    <dgm:cxn modelId="{4A0A4F05-2739-4CEF-9FDA-BB52D6A3EDB7}" type="presParOf" srcId="{A83D52FB-A6C9-495D-BEDB-84788F8C5D30}" destId="{22FAEDCD-552D-4E34-B079-E1AF9C6BC7CB}" srcOrd="3" destOrd="0" presId="urn:microsoft.com/office/officeart/2005/8/layout/balance1"/>
    <dgm:cxn modelId="{696F2E7A-9E1D-4404-9D40-813ED4B69C8D}" type="presParOf" srcId="{A83D52FB-A6C9-495D-BEDB-84788F8C5D30}" destId="{C05FDF61-D482-41DC-8C9F-B77D017AB6C3}" srcOrd="4" destOrd="0" presId="urn:microsoft.com/office/officeart/2005/8/layout/balance1"/>
    <dgm:cxn modelId="{302A273F-8FB2-4C9B-8F2E-20D324B4C34E}" type="presParOf" srcId="{A83D52FB-A6C9-495D-BEDB-84788F8C5D30}" destId="{80B691CD-A009-4B7B-BA59-4B5AFECC88C8}" srcOrd="5" destOrd="0" presId="urn:microsoft.com/office/officeart/2005/8/layout/balance1"/>
    <dgm:cxn modelId="{356AD96A-B4DE-4329-8F3F-73D495CB41EB}" type="presParOf" srcId="{A83D52FB-A6C9-495D-BEDB-84788F8C5D30}" destId="{AA21A94F-7F19-4E98-A9C0-0DE468247C5E}" srcOrd="6" destOrd="0" presId="urn:microsoft.com/office/officeart/2005/8/layout/balanc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2D9F95-C347-4F99-A621-F1461F1CA633}" type="doc">
      <dgm:prSet loTypeId="urn:microsoft.com/office/officeart/2005/8/layout/cycle8" loCatId="cycle" qsTypeId="urn:microsoft.com/office/officeart/2005/8/quickstyle/simple1" qsCatId="simple" csTypeId="urn:microsoft.com/office/officeart/2005/8/colors/accent1_2" csCatId="accent1" phldr="1"/>
      <dgm:spPr/>
    </dgm:pt>
    <dgm:pt modelId="{8B95E6C2-E14A-43CC-AFBE-FB0379DAB849}">
      <dgm:prSet phldrT="[Text]"/>
      <dgm:spPr/>
      <dgm:t>
        <a:bodyPr/>
        <a:lstStyle/>
        <a:p>
          <a:r>
            <a:rPr lang="en-US" b="1" dirty="0" smtClean="0"/>
            <a:t>Systems-Building</a:t>
          </a:r>
          <a:endParaRPr lang="en-US" b="1" dirty="0"/>
        </a:p>
      </dgm:t>
    </dgm:pt>
    <dgm:pt modelId="{50A0A15B-1D07-419F-B7E7-341A2CAE13E7}" type="parTrans" cxnId="{1B2BD210-97F6-4910-845E-E94860345A92}">
      <dgm:prSet/>
      <dgm:spPr/>
      <dgm:t>
        <a:bodyPr/>
        <a:lstStyle/>
        <a:p>
          <a:endParaRPr lang="en-US"/>
        </a:p>
      </dgm:t>
    </dgm:pt>
    <dgm:pt modelId="{6A0F1BC5-5A10-4CDB-8149-753D5F295A4B}" type="sibTrans" cxnId="{1B2BD210-97F6-4910-845E-E94860345A92}">
      <dgm:prSet/>
      <dgm:spPr/>
      <dgm:t>
        <a:bodyPr/>
        <a:lstStyle/>
        <a:p>
          <a:endParaRPr lang="en-US"/>
        </a:p>
      </dgm:t>
    </dgm:pt>
    <dgm:pt modelId="{C88A1CEF-A182-40BF-B8D3-BBEA5FC3634A}">
      <dgm:prSet phldrT="[Text]"/>
      <dgm:spPr/>
      <dgm:t>
        <a:bodyPr/>
        <a:lstStyle/>
        <a:p>
          <a:r>
            <a:rPr lang="en-US" b="1" dirty="0" smtClean="0"/>
            <a:t>Change Management</a:t>
          </a:r>
          <a:endParaRPr lang="en-US" b="1" dirty="0"/>
        </a:p>
      </dgm:t>
    </dgm:pt>
    <dgm:pt modelId="{FBB9122A-6E0D-4125-B7DF-21293273B9F8}" type="parTrans" cxnId="{8DD68890-8406-4ABF-8AFE-9992534D464C}">
      <dgm:prSet/>
      <dgm:spPr/>
      <dgm:t>
        <a:bodyPr/>
        <a:lstStyle/>
        <a:p>
          <a:endParaRPr lang="en-US"/>
        </a:p>
      </dgm:t>
    </dgm:pt>
    <dgm:pt modelId="{7578DF6F-479B-4B8A-9700-75B8BA5DBD5E}" type="sibTrans" cxnId="{8DD68890-8406-4ABF-8AFE-9992534D464C}">
      <dgm:prSet/>
      <dgm:spPr/>
      <dgm:t>
        <a:bodyPr/>
        <a:lstStyle/>
        <a:p>
          <a:endParaRPr lang="en-US"/>
        </a:p>
      </dgm:t>
    </dgm:pt>
    <dgm:pt modelId="{90030931-628B-48E0-9393-4E9D03E6D133}">
      <dgm:prSet phldrT="[Text]"/>
      <dgm:spPr/>
      <dgm:t>
        <a:bodyPr/>
        <a:lstStyle/>
        <a:p>
          <a:r>
            <a:rPr lang="en-US" b="1" dirty="0" smtClean="0"/>
            <a:t>Problem-Solving</a:t>
          </a:r>
          <a:endParaRPr lang="en-US" b="1" dirty="0"/>
        </a:p>
      </dgm:t>
    </dgm:pt>
    <dgm:pt modelId="{334C8311-F02F-4173-B3E9-F81A2CD30283}" type="parTrans" cxnId="{DF5E36CC-41DA-4146-9492-A6BCBF00C13D}">
      <dgm:prSet/>
      <dgm:spPr/>
      <dgm:t>
        <a:bodyPr/>
        <a:lstStyle/>
        <a:p>
          <a:endParaRPr lang="en-US"/>
        </a:p>
      </dgm:t>
    </dgm:pt>
    <dgm:pt modelId="{4CB8BD41-5F0D-41F3-9347-62F6A51ED125}" type="sibTrans" cxnId="{DF5E36CC-41DA-4146-9492-A6BCBF00C13D}">
      <dgm:prSet/>
      <dgm:spPr/>
      <dgm:t>
        <a:bodyPr/>
        <a:lstStyle/>
        <a:p>
          <a:endParaRPr lang="en-US"/>
        </a:p>
      </dgm:t>
    </dgm:pt>
    <dgm:pt modelId="{AB9D7805-24BF-41F5-8092-CC5BED83D3D7}" type="pres">
      <dgm:prSet presAssocID="{E62D9F95-C347-4F99-A621-F1461F1CA633}" presName="compositeShape" presStyleCnt="0">
        <dgm:presLayoutVars>
          <dgm:chMax val="7"/>
          <dgm:dir/>
          <dgm:resizeHandles val="exact"/>
        </dgm:presLayoutVars>
      </dgm:prSet>
      <dgm:spPr/>
    </dgm:pt>
    <dgm:pt modelId="{6BA248C2-6791-4642-A6B1-0CEB10CB4BA2}" type="pres">
      <dgm:prSet presAssocID="{E62D9F95-C347-4F99-A621-F1461F1CA633}" presName="wedge1" presStyleLbl="node1" presStyleIdx="0" presStyleCnt="3"/>
      <dgm:spPr/>
      <dgm:t>
        <a:bodyPr/>
        <a:lstStyle/>
        <a:p>
          <a:endParaRPr lang="en-US"/>
        </a:p>
      </dgm:t>
    </dgm:pt>
    <dgm:pt modelId="{FFCF1E55-6E56-459C-97C5-E83F885D497F}" type="pres">
      <dgm:prSet presAssocID="{E62D9F95-C347-4F99-A621-F1461F1CA633}" presName="dummy1a" presStyleCnt="0"/>
      <dgm:spPr/>
    </dgm:pt>
    <dgm:pt modelId="{43183738-898E-44D4-BA0D-B644E3E640FC}" type="pres">
      <dgm:prSet presAssocID="{E62D9F95-C347-4F99-A621-F1461F1CA633}" presName="dummy1b" presStyleCnt="0"/>
      <dgm:spPr/>
    </dgm:pt>
    <dgm:pt modelId="{90DF5D14-0BF2-408A-AF4D-EBE6A233382B}" type="pres">
      <dgm:prSet presAssocID="{E62D9F95-C347-4F99-A621-F1461F1CA633}" presName="wedge1Tx" presStyleLbl="node1" presStyleIdx="0" presStyleCnt="3">
        <dgm:presLayoutVars>
          <dgm:chMax val="0"/>
          <dgm:chPref val="0"/>
          <dgm:bulletEnabled val="1"/>
        </dgm:presLayoutVars>
      </dgm:prSet>
      <dgm:spPr/>
      <dgm:t>
        <a:bodyPr/>
        <a:lstStyle/>
        <a:p>
          <a:endParaRPr lang="en-US"/>
        </a:p>
      </dgm:t>
    </dgm:pt>
    <dgm:pt modelId="{5EBCB0D5-7189-4F98-ADD7-97A13EFDD997}" type="pres">
      <dgm:prSet presAssocID="{E62D9F95-C347-4F99-A621-F1461F1CA633}" presName="wedge2" presStyleLbl="node1" presStyleIdx="1" presStyleCnt="3"/>
      <dgm:spPr/>
      <dgm:t>
        <a:bodyPr/>
        <a:lstStyle/>
        <a:p>
          <a:endParaRPr lang="en-US"/>
        </a:p>
      </dgm:t>
    </dgm:pt>
    <dgm:pt modelId="{6941335E-5236-411F-8FA2-93112800245A}" type="pres">
      <dgm:prSet presAssocID="{E62D9F95-C347-4F99-A621-F1461F1CA633}" presName="dummy2a" presStyleCnt="0"/>
      <dgm:spPr/>
    </dgm:pt>
    <dgm:pt modelId="{64FAE427-FBA3-43C5-9D3F-F8CF79B91BF5}" type="pres">
      <dgm:prSet presAssocID="{E62D9F95-C347-4F99-A621-F1461F1CA633}" presName="dummy2b" presStyleCnt="0"/>
      <dgm:spPr/>
    </dgm:pt>
    <dgm:pt modelId="{C177D93F-43FA-469B-8CDC-11EA4959AF54}" type="pres">
      <dgm:prSet presAssocID="{E62D9F95-C347-4F99-A621-F1461F1CA633}" presName="wedge2Tx" presStyleLbl="node1" presStyleIdx="1" presStyleCnt="3">
        <dgm:presLayoutVars>
          <dgm:chMax val="0"/>
          <dgm:chPref val="0"/>
          <dgm:bulletEnabled val="1"/>
        </dgm:presLayoutVars>
      </dgm:prSet>
      <dgm:spPr/>
      <dgm:t>
        <a:bodyPr/>
        <a:lstStyle/>
        <a:p>
          <a:endParaRPr lang="en-US"/>
        </a:p>
      </dgm:t>
    </dgm:pt>
    <dgm:pt modelId="{53A5E95E-8E1E-4C82-9B3B-4EB16B66C814}" type="pres">
      <dgm:prSet presAssocID="{E62D9F95-C347-4F99-A621-F1461F1CA633}" presName="wedge3" presStyleLbl="node1" presStyleIdx="2" presStyleCnt="3"/>
      <dgm:spPr/>
      <dgm:t>
        <a:bodyPr/>
        <a:lstStyle/>
        <a:p>
          <a:endParaRPr lang="en-US"/>
        </a:p>
      </dgm:t>
    </dgm:pt>
    <dgm:pt modelId="{F4EFB894-3ECD-48E2-A493-B899F6B41A4A}" type="pres">
      <dgm:prSet presAssocID="{E62D9F95-C347-4F99-A621-F1461F1CA633}" presName="dummy3a" presStyleCnt="0"/>
      <dgm:spPr/>
    </dgm:pt>
    <dgm:pt modelId="{C5B41BE9-192A-4BCE-9FBA-C085132A171A}" type="pres">
      <dgm:prSet presAssocID="{E62D9F95-C347-4F99-A621-F1461F1CA633}" presName="dummy3b" presStyleCnt="0"/>
      <dgm:spPr/>
    </dgm:pt>
    <dgm:pt modelId="{F681C79F-8822-41C2-8763-07759E9CB388}" type="pres">
      <dgm:prSet presAssocID="{E62D9F95-C347-4F99-A621-F1461F1CA633}" presName="wedge3Tx" presStyleLbl="node1" presStyleIdx="2" presStyleCnt="3">
        <dgm:presLayoutVars>
          <dgm:chMax val="0"/>
          <dgm:chPref val="0"/>
          <dgm:bulletEnabled val="1"/>
        </dgm:presLayoutVars>
      </dgm:prSet>
      <dgm:spPr/>
      <dgm:t>
        <a:bodyPr/>
        <a:lstStyle/>
        <a:p>
          <a:endParaRPr lang="en-US"/>
        </a:p>
      </dgm:t>
    </dgm:pt>
    <dgm:pt modelId="{A3B745E6-6A5E-4449-9544-BB86456281DE}" type="pres">
      <dgm:prSet presAssocID="{6A0F1BC5-5A10-4CDB-8149-753D5F295A4B}" presName="arrowWedge1" presStyleLbl="fgSibTrans2D1" presStyleIdx="0" presStyleCnt="3"/>
      <dgm:spPr/>
    </dgm:pt>
    <dgm:pt modelId="{1F1C37AF-0C82-4764-A71D-97697CB02AB4}" type="pres">
      <dgm:prSet presAssocID="{7578DF6F-479B-4B8A-9700-75B8BA5DBD5E}" presName="arrowWedge2" presStyleLbl="fgSibTrans2D1" presStyleIdx="1" presStyleCnt="3"/>
      <dgm:spPr/>
    </dgm:pt>
    <dgm:pt modelId="{B1F38198-AD3A-43E0-889E-B75D10FD5349}" type="pres">
      <dgm:prSet presAssocID="{4CB8BD41-5F0D-41F3-9347-62F6A51ED125}" presName="arrowWedge3" presStyleLbl="fgSibTrans2D1" presStyleIdx="2" presStyleCnt="3"/>
      <dgm:spPr/>
    </dgm:pt>
  </dgm:ptLst>
  <dgm:cxnLst>
    <dgm:cxn modelId="{A21E0FBD-AE55-4E5A-9F4D-E4533B237F17}" type="presOf" srcId="{90030931-628B-48E0-9393-4E9D03E6D133}" destId="{53A5E95E-8E1E-4C82-9B3B-4EB16B66C814}" srcOrd="0" destOrd="0" presId="urn:microsoft.com/office/officeart/2005/8/layout/cycle8"/>
    <dgm:cxn modelId="{8DD68890-8406-4ABF-8AFE-9992534D464C}" srcId="{E62D9F95-C347-4F99-A621-F1461F1CA633}" destId="{C88A1CEF-A182-40BF-B8D3-BBEA5FC3634A}" srcOrd="1" destOrd="0" parTransId="{FBB9122A-6E0D-4125-B7DF-21293273B9F8}" sibTransId="{7578DF6F-479B-4B8A-9700-75B8BA5DBD5E}"/>
    <dgm:cxn modelId="{83105C4E-2FED-4134-A7C4-64E367FD835C}" type="presOf" srcId="{E62D9F95-C347-4F99-A621-F1461F1CA633}" destId="{AB9D7805-24BF-41F5-8092-CC5BED83D3D7}" srcOrd="0" destOrd="0" presId="urn:microsoft.com/office/officeart/2005/8/layout/cycle8"/>
    <dgm:cxn modelId="{D78352FF-3A24-4E3B-A74C-C1BC4C3C3852}" type="presOf" srcId="{C88A1CEF-A182-40BF-B8D3-BBEA5FC3634A}" destId="{5EBCB0D5-7189-4F98-ADD7-97A13EFDD997}" srcOrd="0" destOrd="0" presId="urn:microsoft.com/office/officeart/2005/8/layout/cycle8"/>
    <dgm:cxn modelId="{DF5E36CC-41DA-4146-9492-A6BCBF00C13D}" srcId="{E62D9F95-C347-4F99-A621-F1461F1CA633}" destId="{90030931-628B-48E0-9393-4E9D03E6D133}" srcOrd="2" destOrd="0" parTransId="{334C8311-F02F-4173-B3E9-F81A2CD30283}" sibTransId="{4CB8BD41-5F0D-41F3-9347-62F6A51ED125}"/>
    <dgm:cxn modelId="{1B2BD210-97F6-4910-845E-E94860345A92}" srcId="{E62D9F95-C347-4F99-A621-F1461F1CA633}" destId="{8B95E6C2-E14A-43CC-AFBE-FB0379DAB849}" srcOrd="0" destOrd="0" parTransId="{50A0A15B-1D07-419F-B7E7-341A2CAE13E7}" sibTransId="{6A0F1BC5-5A10-4CDB-8149-753D5F295A4B}"/>
    <dgm:cxn modelId="{409FCC29-18E3-41A7-B2A4-F34D8D22790F}" type="presOf" srcId="{C88A1CEF-A182-40BF-B8D3-BBEA5FC3634A}" destId="{C177D93F-43FA-469B-8CDC-11EA4959AF54}" srcOrd="1" destOrd="0" presId="urn:microsoft.com/office/officeart/2005/8/layout/cycle8"/>
    <dgm:cxn modelId="{89DA4737-211B-4B4B-A139-3EF48B9414B0}" type="presOf" srcId="{90030931-628B-48E0-9393-4E9D03E6D133}" destId="{F681C79F-8822-41C2-8763-07759E9CB388}" srcOrd="1" destOrd="0" presId="urn:microsoft.com/office/officeart/2005/8/layout/cycle8"/>
    <dgm:cxn modelId="{CFECBE3F-E9BF-441F-B14C-DB0ECC990A5C}" type="presOf" srcId="{8B95E6C2-E14A-43CC-AFBE-FB0379DAB849}" destId="{6BA248C2-6791-4642-A6B1-0CEB10CB4BA2}" srcOrd="0" destOrd="0" presId="urn:microsoft.com/office/officeart/2005/8/layout/cycle8"/>
    <dgm:cxn modelId="{8864B693-42AC-4221-8FC0-F94EDD517016}" type="presOf" srcId="{8B95E6C2-E14A-43CC-AFBE-FB0379DAB849}" destId="{90DF5D14-0BF2-408A-AF4D-EBE6A233382B}" srcOrd="1" destOrd="0" presId="urn:microsoft.com/office/officeart/2005/8/layout/cycle8"/>
    <dgm:cxn modelId="{F5267D08-680B-45E2-8C9E-AEA799417F95}" type="presParOf" srcId="{AB9D7805-24BF-41F5-8092-CC5BED83D3D7}" destId="{6BA248C2-6791-4642-A6B1-0CEB10CB4BA2}" srcOrd="0" destOrd="0" presId="urn:microsoft.com/office/officeart/2005/8/layout/cycle8"/>
    <dgm:cxn modelId="{F8FBF695-CBCD-44EB-B745-6151C071123C}" type="presParOf" srcId="{AB9D7805-24BF-41F5-8092-CC5BED83D3D7}" destId="{FFCF1E55-6E56-459C-97C5-E83F885D497F}" srcOrd="1" destOrd="0" presId="urn:microsoft.com/office/officeart/2005/8/layout/cycle8"/>
    <dgm:cxn modelId="{9748BDCD-3A70-4C82-B1C1-C3D334281D9B}" type="presParOf" srcId="{AB9D7805-24BF-41F5-8092-CC5BED83D3D7}" destId="{43183738-898E-44D4-BA0D-B644E3E640FC}" srcOrd="2" destOrd="0" presId="urn:microsoft.com/office/officeart/2005/8/layout/cycle8"/>
    <dgm:cxn modelId="{C40873D2-BE6C-4305-BB76-64B0AFE50C03}" type="presParOf" srcId="{AB9D7805-24BF-41F5-8092-CC5BED83D3D7}" destId="{90DF5D14-0BF2-408A-AF4D-EBE6A233382B}" srcOrd="3" destOrd="0" presId="urn:microsoft.com/office/officeart/2005/8/layout/cycle8"/>
    <dgm:cxn modelId="{C97A366F-EE12-4BB5-8A90-2997BA5FD3D8}" type="presParOf" srcId="{AB9D7805-24BF-41F5-8092-CC5BED83D3D7}" destId="{5EBCB0D5-7189-4F98-ADD7-97A13EFDD997}" srcOrd="4" destOrd="0" presId="urn:microsoft.com/office/officeart/2005/8/layout/cycle8"/>
    <dgm:cxn modelId="{9DD852DD-D840-4532-88B5-6974E4F79DF7}" type="presParOf" srcId="{AB9D7805-24BF-41F5-8092-CC5BED83D3D7}" destId="{6941335E-5236-411F-8FA2-93112800245A}" srcOrd="5" destOrd="0" presId="urn:microsoft.com/office/officeart/2005/8/layout/cycle8"/>
    <dgm:cxn modelId="{9559FF93-DA2C-4382-A6E1-4E102FFEC546}" type="presParOf" srcId="{AB9D7805-24BF-41F5-8092-CC5BED83D3D7}" destId="{64FAE427-FBA3-43C5-9D3F-F8CF79B91BF5}" srcOrd="6" destOrd="0" presId="urn:microsoft.com/office/officeart/2005/8/layout/cycle8"/>
    <dgm:cxn modelId="{5D5BF806-5837-4B69-A813-3463CD16E240}" type="presParOf" srcId="{AB9D7805-24BF-41F5-8092-CC5BED83D3D7}" destId="{C177D93F-43FA-469B-8CDC-11EA4959AF54}" srcOrd="7" destOrd="0" presId="urn:microsoft.com/office/officeart/2005/8/layout/cycle8"/>
    <dgm:cxn modelId="{28433C00-EAEB-4113-A42A-1110AE7DDA84}" type="presParOf" srcId="{AB9D7805-24BF-41F5-8092-CC5BED83D3D7}" destId="{53A5E95E-8E1E-4C82-9B3B-4EB16B66C814}" srcOrd="8" destOrd="0" presId="urn:microsoft.com/office/officeart/2005/8/layout/cycle8"/>
    <dgm:cxn modelId="{733FBD3D-FD92-4DF1-AF2A-A4C70C4B8EE3}" type="presParOf" srcId="{AB9D7805-24BF-41F5-8092-CC5BED83D3D7}" destId="{F4EFB894-3ECD-48E2-A493-B899F6B41A4A}" srcOrd="9" destOrd="0" presId="urn:microsoft.com/office/officeart/2005/8/layout/cycle8"/>
    <dgm:cxn modelId="{24DD3AFB-D3D1-4B23-B2FB-7B5EA3724127}" type="presParOf" srcId="{AB9D7805-24BF-41F5-8092-CC5BED83D3D7}" destId="{C5B41BE9-192A-4BCE-9FBA-C085132A171A}" srcOrd="10" destOrd="0" presId="urn:microsoft.com/office/officeart/2005/8/layout/cycle8"/>
    <dgm:cxn modelId="{ACAEDFC3-D789-4870-9C09-0641D2DE298C}" type="presParOf" srcId="{AB9D7805-24BF-41F5-8092-CC5BED83D3D7}" destId="{F681C79F-8822-41C2-8763-07759E9CB388}" srcOrd="11" destOrd="0" presId="urn:microsoft.com/office/officeart/2005/8/layout/cycle8"/>
    <dgm:cxn modelId="{C6E99CF1-5DD1-4561-841D-60A1CAD54971}" type="presParOf" srcId="{AB9D7805-24BF-41F5-8092-CC5BED83D3D7}" destId="{A3B745E6-6A5E-4449-9544-BB86456281DE}" srcOrd="12" destOrd="0" presId="urn:microsoft.com/office/officeart/2005/8/layout/cycle8"/>
    <dgm:cxn modelId="{7C9C8551-15D6-4C73-925C-B2B576EBBF30}" type="presParOf" srcId="{AB9D7805-24BF-41F5-8092-CC5BED83D3D7}" destId="{1F1C37AF-0C82-4764-A71D-97697CB02AB4}" srcOrd="13" destOrd="0" presId="urn:microsoft.com/office/officeart/2005/8/layout/cycle8"/>
    <dgm:cxn modelId="{628CCCEC-7941-426B-A35B-130F65E36686}" type="presParOf" srcId="{AB9D7805-24BF-41F5-8092-CC5BED83D3D7}" destId="{B1F38198-AD3A-43E0-889E-B75D10FD5349}"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B3FDD1-3E5C-4588-ADBD-48B53B6AA1B7}">
      <dsp:nvSpPr>
        <dsp:cNvPr id="0" name=""/>
        <dsp:cNvSpPr/>
      </dsp:nvSpPr>
      <dsp:spPr>
        <a:xfrm>
          <a:off x="617219" y="0"/>
          <a:ext cx="6995160" cy="3810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3B0CC1-B107-4A71-B933-F670B37DF8CB}">
      <dsp:nvSpPr>
        <dsp:cNvPr id="0" name=""/>
        <dsp:cNvSpPr/>
      </dsp:nvSpPr>
      <dsp:spPr>
        <a:xfrm>
          <a:off x="0" y="1142999"/>
          <a:ext cx="2468880" cy="1524000"/>
        </a:xfrm>
        <a:prstGeom prst="roundRect">
          <a:avLst/>
        </a:prstGeom>
        <a:solidFill>
          <a:schemeClr val="accent2"/>
        </a:solidFill>
        <a:ln w="25400" cap="flat" cmpd="sng" algn="ctr">
          <a:solidFill>
            <a:srgbClr val="00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pitchFamily="34" charset="0"/>
              <a:cs typeface="Arial" pitchFamily="34" charset="0"/>
            </a:rPr>
            <a:t>Consistent, high-quality delivery of </a:t>
          </a:r>
          <a:r>
            <a:rPr lang="en-US" sz="2000" kern="1200" dirty="0" err="1" smtClean="0">
              <a:latin typeface="Arial" pitchFamily="34" charset="0"/>
              <a:cs typeface="Arial" pitchFamily="34" charset="0"/>
            </a:rPr>
            <a:t>PartnersSI</a:t>
          </a:r>
          <a:r>
            <a:rPr lang="en-US" sz="2000" kern="1200" dirty="0" smtClean="0">
              <a:latin typeface="Arial" pitchFamily="34" charset="0"/>
              <a:cs typeface="Arial" pitchFamily="34" charset="0"/>
            </a:rPr>
            <a:t> approach</a:t>
          </a:r>
          <a:endParaRPr lang="en-US" sz="2000" kern="1200" dirty="0">
            <a:latin typeface="Arial" pitchFamily="34" charset="0"/>
            <a:cs typeface="Arial" pitchFamily="34" charset="0"/>
          </a:endParaRPr>
        </a:p>
      </dsp:txBody>
      <dsp:txXfrm>
        <a:off x="0" y="1142999"/>
        <a:ext cx="2468880" cy="1524000"/>
      </dsp:txXfrm>
    </dsp:sp>
    <dsp:sp modelId="{65CDC366-88A0-4B34-BD1E-D1778D09EFA6}">
      <dsp:nvSpPr>
        <dsp:cNvPr id="0" name=""/>
        <dsp:cNvSpPr/>
      </dsp:nvSpPr>
      <dsp:spPr>
        <a:xfrm>
          <a:off x="2880359" y="1142999"/>
          <a:ext cx="2468880" cy="1524000"/>
        </a:xfrm>
        <a:prstGeom prst="roundRect">
          <a:avLst/>
        </a:prstGeom>
        <a:solidFill>
          <a:schemeClr val="accent2"/>
        </a:solidFill>
        <a:ln w="25400" cap="flat" cmpd="sng" algn="ctr">
          <a:solidFill>
            <a:srgbClr val="00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latin typeface="Arial" pitchFamily="34" charset="0"/>
              <a:cs typeface="Arial" pitchFamily="34" charset="0"/>
            </a:rPr>
            <a:t>Increased school capacity in leadership, professional learning, and instruction</a:t>
          </a:r>
          <a:endParaRPr lang="en-US" sz="1800" b="0" kern="1200" dirty="0">
            <a:latin typeface="Arial" pitchFamily="34" charset="0"/>
            <a:cs typeface="Arial" pitchFamily="34" charset="0"/>
          </a:endParaRPr>
        </a:p>
      </dsp:txBody>
      <dsp:txXfrm>
        <a:off x="2880359" y="1142999"/>
        <a:ext cx="2468880" cy="1524000"/>
      </dsp:txXfrm>
    </dsp:sp>
    <dsp:sp modelId="{3D6D5E3E-1FB1-47FA-9597-EC6A919E149C}">
      <dsp:nvSpPr>
        <dsp:cNvPr id="0" name=""/>
        <dsp:cNvSpPr/>
      </dsp:nvSpPr>
      <dsp:spPr>
        <a:xfrm>
          <a:off x="5760720" y="1142999"/>
          <a:ext cx="2468880" cy="1524000"/>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Arial" pitchFamily="34" charset="0"/>
              <a:cs typeface="Arial" pitchFamily="34" charset="0"/>
            </a:rPr>
            <a:t>Breakthrough student achievement </a:t>
          </a:r>
          <a:endParaRPr lang="en-US" sz="2200" kern="1200" dirty="0">
            <a:solidFill>
              <a:schemeClr val="tx1"/>
            </a:solidFill>
            <a:latin typeface="Arial" pitchFamily="34" charset="0"/>
            <a:cs typeface="Arial" pitchFamily="34" charset="0"/>
          </a:endParaRPr>
        </a:p>
      </dsp:txBody>
      <dsp:txXfrm>
        <a:off x="5760720" y="1142999"/>
        <a:ext cx="2468880" cy="15240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DDF1AE-1256-4F9A-80BF-844726EAEAFA}">
      <dsp:nvSpPr>
        <dsp:cNvPr id="0" name=""/>
        <dsp:cNvSpPr/>
      </dsp:nvSpPr>
      <dsp:spPr>
        <a:xfrm>
          <a:off x="561441" y="0"/>
          <a:ext cx="6363004" cy="456488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63857A-3A30-459F-9111-E35E9098606F}">
      <dsp:nvSpPr>
        <dsp:cNvPr id="0" name=""/>
        <dsp:cNvSpPr/>
      </dsp:nvSpPr>
      <dsp:spPr>
        <a:xfrm>
          <a:off x="0" y="1369466"/>
          <a:ext cx="2245766" cy="1825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Pockets of data (non-standardized), mostly from sporadic internal</a:t>
          </a:r>
          <a:r>
            <a:rPr lang="en-US" sz="1800" kern="1200" baseline="0" dirty="0" smtClean="0"/>
            <a:t> studies</a:t>
          </a:r>
          <a:endParaRPr lang="en-US" sz="1800" kern="1200" dirty="0"/>
        </a:p>
      </dsp:txBody>
      <dsp:txXfrm>
        <a:off x="0" y="1369466"/>
        <a:ext cx="2245766" cy="1825955"/>
      </dsp:txXfrm>
    </dsp:sp>
    <dsp:sp modelId="{6203202F-F3E7-485F-85C9-E6FC40A583C5}">
      <dsp:nvSpPr>
        <dsp:cNvPr id="0" name=""/>
        <dsp:cNvSpPr/>
      </dsp:nvSpPr>
      <dsp:spPr>
        <a:xfrm>
          <a:off x="2620060" y="1369466"/>
          <a:ext cx="2245766" cy="1825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Standardized and aggregated </a:t>
          </a:r>
          <a:r>
            <a:rPr lang="en-US" sz="1800" kern="1200" baseline="0" dirty="0" smtClean="0"/>
            <a:t>implementation data; some aggregate impact data </a:t>
          </a:r>
          <a:endParaRPr lang="en-US" sz="1800" kern="1200" dirty="0"/>
        </a:p>
      </dsp:txBody>
      <dsp:txXfrm>
        <a:off x="2620060" y="1369466"/>
        <a:ext cx="2245766" cy="1825955"/>
      </dsp:txXfrm>
    </dsp:sp>
    <dsp:sp modelId="{E64B6718-29DC-4F4E-B40A-D81392444732}">
      <dsp:nvSpPr>
        <dsp:cNvPr id="0" name=""/>
        <dsp:cNvSpPr/>
      </dsp:nvSpPr>
      <dsp:spPr>
        <a:xfrm>
          <a:off x="5240121" y="1369466"/>
          <a:ext cx="2245766" cy="1825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Standardized</a:t>
          </a:r>
          <a:r>
            <a:rPr lang="en-US" sz="1800" kern="1200" baseline="0" dirty="0" smtClean="0"/>
            <a:t> and aggregated implementation AND impact data</a:t>
          </a:r>
          <a:endParaRPr lang="en-US" sz="1800" kern="1200" dirty="0"/>
        </a:p>
      </dsp:txBody>
      <dsp:txXfrm>
        <a:off x="5240121" y="1369466"/>
        <a:ext cx="2245766" cy="182595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8A58DA-CB57-4DAE-8165-34A1B92A429F}">
      <dsp:nvSpPr>
        <dsp:cNvPr id="0" name=""/>
        <dsp:cNvSpPr/>
      </dsp:nvSpPr>
      <dsp:spPr>
        <a:xfrm>
          <a:off x="1265488" y="112190"/>
          <a:ext cx="1682861" cy="934923"/>
        </a:xfrm>
        <a:prstGeom prst="roundRect">
          <a:avLst>
            <a:gd name="adj" fmla="val 10000"/>
          </a:avLst>
        </a:prstGeom>
        <a:solidFill>
          <a:schemeClr val="tx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Want the organization to be data-driven</a:t>
          </a:r>
          <a:endParaRPr lang="en-US" sz="1600" kern="1200" dirty="0">
            <a:solidFill>
              <a:schemeClr val="bg1"/>
            </a:solidFill>
          </a:endParaRPr>
        </a:p>
      </dsp:txBody>
      <dsp:txXfrm>
        <a:off x="1265488" y="112190"/>
        <a:ext cx="1682861" cy="934923"/>
      </dsp:txXfrm>
    </dsp:sp>
    <dsp:sp modelId="{894A2AD3-A026-466E-B82F-E97B3345FBB9}">
      <dsp:nvSpPr>
        <dsp:cNvPr id="0" name=""/>
        <dsp:cNvSpPr/>
      </dsp:nvSpPr>
      <dsp:spPr>
        <a:xfrm>
          <a:off x="3696289" y="112190"/>
          <a:ext cx="1682861" cy="934923"/>
        </a:xfrm>
        <a:prstGeom prst="roundRect">
          <a:avLst>
            <a:gd name="adj" fmla="val 10000"/>
          </a:avLst>
        </a:prstGeom>
        <a:solidFill>
          <a:schemeClr val="tx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Want people to have “healthy skepticism” about data</a:t>
          </a:r>
          <a:endParaRPr lang="en-US" sz="1600" kern="1200" dirty="0">
            <a:solidFill>
              <a:schemeClr val="bg1"/>
            </a:solidFill>
          </a:endParaRPr>
        </a:p>
      </dsp:txBody>
      <dsp:txXfrm>
        <a:off x="3696289" y="112190"/>
        <a:ext cx="1682861" cy="934923"/>
      </dsp:txXfrm>
    </dsp:sp>
    <dsp:sp modelId="{3F688CB1-6CC0-4F99-B0EC-B8539250B05B}">
      <dsp:nvSpPr>
        <dsp:cNvPr id="0" name=""/>
        <dsp:cNvSpPr/>
      </dsp:nvSpPr>
      <dsp:spPr>
        <a:xfrm>
          <a:off x="2971723" y="3973423"/>
          <a:ext cx="701192" cy="701192"/>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1C2B4-CE1A-484F-90BF-8CC55264A558}">
      <dsp:nvSpPr>
        <dsp:cNvPr id="0" name=""/>
        <dsp:cNvSpPr/>
      </dsp:nvSpPr>
      <dsp:spPr>
        <a:xfrm>
          <a:off x="1218742" y="3679857"/>
          <a:ext cx="4207154" cy="28421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FAEDCD-552D-4E34-B079-E1AF9C6BC7CB}">
      <dsp:nvSpPr>
        <dsp:cNvPr id="0" name=""/>
        <dsp:cNvSpPr/>
      </dsp:nvSpPr>
      <dsp:spPr>
        <a:xfrm>
          <a:off x="3696289" y="2449498"/>
          <a:ext cx="1682861" cy="1196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Some things can and should be implemented asap</a:t>
          </a:r>
          <a:endParaRPr lang="en-US" sz="1600" kern="1200" dirty="0"/>
        </a:p>
      </dsp:txBody>
      <dsp:txXfrm>
        <a:off x="3696289" y="2449498"/>
        <a:ext cx="1682861" cy="1196701"/>
      </dsp:txXfrm>
    </dsp:sp>
    <dsp:sp modelId="{C05FDF61-D482-41DC-8C9F-B77D017AB6C3}">
      <dsp:nvSpPr>
        <dsp:cNvPr id="0" name=""/>
        <dsp:cNvSpPr/>
      </dsp:nvSpPr>
      <dsp:spPr>
        <a:xfrm>
          <a:off x="3696289" y="1196701"/>
          <a:ext cx="1682861" cy="1196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Funders and clients demand data that “proves” model</a:t>
          </a:r>
          <a:endParaRPr lang="en-US" sz="1600" kern="1200" dirty="0"/>
        </a:p>
      </dsp:txBody>
      <dsp:txXfrm>
        <a:off x="3696289" y="1196701"/>
        <a:ext cx="1682861" cy="1196701"/>
      </dsp:txXfrm>
    </dsp:sp>
    <dsp:sp modelId="{80B691CD-A009-4B7B-BA59-4B5AFECC88C8}">
      <dsp:nvSpPr>
        <dsp:cNvPr id="0" name=""/>
        <dsp:cNvSpPr/>
      </dsp:nvSpPr>
      <dsp:spPr>
        <a:xfrm>
          <a:off x="1265488" y="2449498"/>
          <a:ext cx="1682861" cy="1196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Organizational change takes time and requires nurturing</a:t>
          </a:r>
          <a:endParaRPr lang="en-US" sz="1600" kern="1200" dirty="0"/>
        </a:p>
      </dsp:txBody>
      <dsp:txXfrm>
        <a:off x="1265488" y="2449498"/>
        <a:ext cx="1682861" cy="1196701"/>
      </dsp:txXfrm>
    </dsp:sp>
    <dsp:sp modelId="{AA21A94F-7F19-4E98-A9C0-0DE468247C5E}">
      <dsp:nvSpPr>
        <dsp:cNvPr id="0" name=""/>
        <dsp:cNvSpPr/>
      </dsp:nvSpPr>
      <dsp:spPr>
        <a:xfrm>
          <a:off x="1265488" y="1196701"/>
          <a:ext cx="1682861" cy="11967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Organization needs data that “improves” model</a:t>
          </a:r>
          <a:endParaRPr lang="en-US" sz="1600" kern="1200" dirty="0"/>
        </a:p>
      </dsp:txBody>
      <dsp:txXfrm>
        <a:off x="1265488" y="1196701"/>
        <a:ext cx="1682861" cy="119670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A248C2-6791-4642-A6B1-0CEB10CB4BA2}">
      <dsp:nvSpPr>
        <dsp:cNvPr id="0" name=""/>
        <dsp:cNvSpPr/>
      </dsp:nvSpPr>
      <dsp:spPr>
        <a:xfrm>
          <a:off x="1411427" y="264159"/>
          <a:ext cx="3413760" cy="3413760"/>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Systems-Building</a:t>
          </a:r>
          <a:endParaRPr lang="en-US" sz="2000" b="1" kern="1200" dirty="0"/>
        </a:p>
      </dsp:txBody>
      <dsp:txXfrm>
        <a:off x="3210560" y="987551"/>
        <a:ext cx="1219200" cy="1016000"/>
      </dsp:txXfrm>
    </dsp:sp>
    <dsp:sp modelId="{5EBCB0D5-7189-4F98-ADD7-97A13EFDD997}">
      <dsp:nvSpPr>
        <dsp:cNvPr id="0" name=""/>
        <dsp:cNvSpPr/>
      </dsp:nvSpPr>
      <dsp:spPr>
        <a:xfrm>
          <a:off x="1341120" y="386079"/>
          <a:ext cx="3413760" cy="3413760"/>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Change Management</a:t>
          </a:r>
          <a:endParaRPr lang="en-US" sz="2000" b="1" kern="1200" dirty="0"/>
        </a:p>
      </dsp:txBody>
      <dsp:txXfrm>
        <a:off x="2153920" y="2600960"/>
        <a:ext cx="1828800" cy="894080"/>
      </dsp:txXfrm>
    </dsp:sp>
    <dsp:sp modelId="{53A5E95E-8E1E-4C82-9B3B-4EB16B66C814}">
      <dsp:nvSpPr>
        <dsp:cNvPr id="0" name=""/>
        <dsp:cNvSpPr/>
      </dsp:nvSpPr>
      <dsp:spPr>
        <a:xfrm>
          <a:off x="1270812" y="264159"/>
          <a:ext cx="3413760" cy="3413760"/>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Problem-Solving</a:t>
          </a:r>
          <a:endParaRPr lang="en-US" sz="2000" b="1" kern="1200" dirty="0"/>
        </a:p>
      </dsp:txBody>
      <dsp:txXfrm>
        <a:off x="1666240" y="987551"/>
        <a:ext cx="1219200" cy="1016000"/>
      </dsp:txXfrm>
    </dsp:sp>
    <dsp:sp modelId="{A3B745E6-6A5E-4449-9544-BB86456281DE}">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1C37AF-0C82-4764-A71D-97697CB02AB4}">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F38198-AD3A-43E0-889E-B75D10FD5349}">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697" cy="464503"/>
          </a:xfrm>
          <a:prstGeom prst="rect">
            <a:avLst/>
          </a:prstGeom>
          <a:noFill/>
          <a:ln w="9525">
            <a:noFill/>
            <a:miter lim="800000"/>
            <a:headEnd/>
            <a:tailEnd/>
          </a:ln>
          <a:effectLst/>
        </p:spPr>
        <p:txBody>
          <a:bodyPr vert="horz" wrap="square" lIns="92307" tIns="46153" rIns="92307" bIns="46153" numCol="1" anchor="t" anchorCtr="0" compatLnSpc="1">
            <a:prstTxWarp prst="textNoShape">
              <a:avLst/>
            </a:prstTxWarp>
          </a:bodyPr>
          <a:lstStyle>
            <a:lvl1pPr>
              <a:defRPr sz="1200" smtClean="0"/>
            </a:lvl1pPr>
          </a:lstStyle>
          <a:p>
            <a:pPr>
              <a:defRPr/>
            </a:pPr>
            <a:endParaRPr lang="en-US"/>
          </a:p>
        </p:txBody>
      </p:sp>
      <p:sp>
        <p:nvSpPr>
          <p:cNvPr id="7171" name="Rectangle 3"/>
          <p:cNvSpPr>
            <a:spLocks noGrp="1" noChangeArrowheads="1"/>
          </p:cNvSpPr>
          <p:nvPr>
            <p:ph type="dt" sz="quarter" idx="1"/>
          </p:nvPr>
        </p:nvSpPr>
        <p:spPr bwMode="auto">
          <a:xfrm>
            <a:off x="3886304" y="0"/>
            <a:ext cx="2971696" cy="464503"/>
          </a:xfrm>
          <a:prstGeom prst="rect">
            <a:avLst/>
          </a:prstGeom>
          <a:noFill/>
          <a:ln w="9525">
            <a:noFill/>
            <a:miter lim="800000"/>
            <a:headEnd/>
            <a:tailEnd/>
          </a:ln>
          <a:effectLst/>
        </p:spPr>
        <p:txBody>
          <a:bodyPr vert="horz" wrap="square" lIns="92307" tIns="46153" rIns="92307" bIns="46153" numCol="1" anchor="t" anchorCtr="0" compatLnSpc="1">
            <a:prstTxWarp prst="textNoShape">
              <a:avLst/>
            </a:prstTxWarp>
          </a:bodyPr>
          <a:lstStyle>
            <a:lvl1pPr algn="r">
              <a:defRPr sz="1200" smtClean="0"/>
            </a:lvl1pPr>
          </a:lstStyle>
          <a:p>
            <a:pPr>
              <a:defRPr/>
            </a:pPr>
            <a:endParaRPr lang="en-US"/>
          </a:p>
        </p:txBody>
      </p:sp>
      <p:sp>
        <p:nvSpPr>
          <p:cNvPr id="7172" name="Rectangle 4"/>
          <p:cNvSpPr>
            <a:spLocks noGrp="1" noChangeArrowheads="1"/>
          </p:cNvSpPr>
          <p:nvPr>
            <p:ph type="ftr" sz="quarter" idx="2"/>
          </p:nvPr>
        </p:nvSpPr>
        <p:spPr bwMode="auto">
          <a:xfrm>
            <a:off x="0" y="8831898"/>
            <a:ext cx="2971697" cy="464502"/>
          </a:xfrm>
          <a:prstGeom prst="rect">
            <a:avLst/>
          </a:prstGeom>
          <a:noFill/>
          <a:ln w="9525">
            <a:noFill/>
            <a:miter lim="800000"/>
            <a:headEnd/>
            <a:tailEnd/>
          </a:ln>
          <a:effectLst/>
        </p:spPr>
        <p:txBody>
          <a:bodyPr vert="horz" wrap="square" lIns="92307" tIns="46153" rIns="92307" bIns="46153" numCol="1" anchor="b" anchorCtr="0" compatLnSpc="1">
            <a:prstTxWarp prst="textNoShape">
              <a:avLst/>
            </a:prstTxWarp>
          </a:bodyPr>
          <a:lstStyle>
            <a:lvl1pPr>
              <a:defRPr sz="1200" smtClean="0"/>
            </a:lvl1pPr>
          </a:lstStyle>
          <a:p>
            <a:pPr>
              <a:defRPr/>
            </a:pPr>
            <a:r>
              <a:rPr lang="en-US"/>
              <a:t>Partners in School Innovation	</a:t>
            </a:r>
          </a:p>
        </p:txBody>
      </p:sp>
      <p:sp>
        <p:nvSpPr>
          <p:cNvPr id="7173" name="Rectangle 5"/>
          <p:cNvSpPr>
            <a:spLocks noGrp="1" noChangeArrowheads="1"/>
          </p:cNvSpPr>
          <p:nvPr>
            <p:ph type="sldNum" sz="quarter" idx="3"/>
          </p:nvPr>
        </p:nvSpPr>
        <p:spPr bwMode="auto">
          <a:xfrm>
            <a:off x="3886304" y="8831898"/>
            <a:ext cx="2971696" cy="464502"/>
          </a:xfrm>
          <a:prstGeom prst="rect">
            <a:avLst/>
          </a:prstGeom>
          <a:noFill/>
          <a:ln w="9525">
            <a:noFill/>
            <a:miter lim="800000"/>
            <a:headEnd/>
            <a:tailEnd/>
          </a:ln>
          <a:effectLst/>
        </p:spPr>
        <p:txBody>
          <a:bodyPr vert="horz" wrap="square" lIns="92307" tIns="46153" rIns="92307" bIns="46153" numCol="1" anchor="b" anchorCtr="0" compatLnSpc="1">
            <a:prstTxWarp prst="textNoShape">
              <a:avLst/>
            </a:prstTxWarp>
          </a:bodyPr>
          <a:lstStyle>
            <a:lvl1pPr algn="r">
              <a:defRPr sz="1200" smtClean="0"/>
            </a:lvl1pPr>
          </a:lstStyle>
          <a:p>
            <a:pPr>
              <a:defRPr/>
            </a:pPr>
            <a:fld id="{0002332B-3B40-4D91-865C-BB624C64FF74}" type="slidenum">
              <a:rPr lang="en-US"/>
              <a:pPr>
                <a:defRPr/>
              </a:pPr>
              <a:t>‹#›</a:t>
            </a:fld>
            <a:endParaRPr lang="en-US"/>
          </a:p>
        </p:txBody>
      </p:sp>
    </p:spTree>
    <p:extLst>
      <p:ext uri="{BB962C8B-B14F-4D97-AF65-F5344CB8AC3E}">
        <p14:creationId xmlns="" xmlns:p14="http://schemas.microsoft.com/office/powerpoint/2010/main" val="3075016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697" cy="464503"/>
          </a:xfrm>
          <a:prstGeom prst="rect">
            <a:avLst/>
          </a:prstGeom>
          <a:noFill/>
          <a:ln w="9525">
            <a:noFill/>
            <a:miter lim="800000"/>
            <a:headEnd/>
            <a:tailEnd/>
          </a:ln>
          <a:effectLst/>
        </p:spPr>
        <p:txBody>
          <a:bodyPr vert="horz" wrap="square" lIns="92307" tIns="46153" rIns="92307" bIns="46153" numCol="1" anchor="t" anchorCtr="0" compatLnSpc="1">
            <a:prstTxWarp prst="textNoShape">
              <a:avLst/>
            </a:prstTxWarp>
          </a:bodyPr>
          <a:lstStyle>
            <a:lvl1pPr>
              <a:defRPr sz="1200" smtClean="0"/>
            </a:lvl1pPr>
          </a:lstStyle>
          <a:p>
            <a:pPr>
              <a:defRPr/>
            </a:pPr>
            <a:endParaRPr lang="en-US"/>
          </a:p>
        </p:txBody>
      </p:sp>
      <p:sp>
        <p:nvSpPr>
          <p:cNvPr id="9219" name="Rectangle 3"/>
          <p:cNvSpPr>
            <a:spLocks noGrp="1" noChangeArrowheads="1"/>
          </p:cNvSpPr>
          <p:nvPr>
            <p:ph type="dt" idx="1"/>
          </p:nvPr>
        </p:nvSpPr>
        <p:spPr bwMode="auto">
          <a:xfrm>
            <a:off x="3886304" y="0"/>
            <a:ext cx="2971696" cy="464503"/>
          </a:xfrm>
          <a:prstGeom prst="rect">
            <a:avLst/>
          </a:prstGeom>
          <a:noFill/>
          <a:ln w="9525">
            <a:noFill/>
            <a:miter lim="800000"/>
            <a:headEnd/>
            <a:tailEnd/>
          </a:ln>
          <a:effectLst/>
        </p:spPr>
        <p:txBody>
          <a:bodyPr vert="horz" wrap="square" lIns="92307" tIns="46153" rIns="92307" bIns="46153" numCol="1" anchor="t" anchorCtr="0" compatLnSpc="1">
            <a:prstTxWarp prst="textNoShape">
              <a:avLst/>
            </a:prstTxWarp>
          </a:bodyPr>
          <a:lstStyle>
            <a:lvl1pPr algn="r">
              <a:defRPr sz="1200" smtClean="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14607" y="4415156"/>
            <a:ext cx="5028787" cy="4183697"/>
          </a:xfrm>
          <a:prstGeom prst="rect">
            <a:avLst/>
          </a:prstGeom>
          <a:noFill/>
          <a:ln w="9525">
            <a:noFill/>
            <a:miter lim="800000"/>
            <a:headEnd/>
            <a:tailEnd/>
          </a:ln>
          <a:effectLst/>
        </p:spPr>
        <p:txBody>
          <a:bodyPr vert="horz" wrap="square" lIns="92307" tIns="46153" rIns="92307" bIns="46153" numCol="1" anchor="t" anchorCtr="0" compatLnSpc="1">
            <a:prstTxWarp prst="textNoShape">
              <a:avLst/>
            </a:prstTxWarp>
          </a:bodyPr>
          <a:lstStyle/>
          <a:p>
            <a:pPr lvl="0"/>
            <a:endParaRPr lang="en-US" noProof="0" smtClean="0"/>
          </a:p>
        </p:txBody>
      </p:sp>
      <p:sp>
        <p:nvSpPr>
          <p:cNvPr id="9222" name="Rectangle 6"/>
          <p:cNvSpPr>
            <a:spLocks noGrp="1" noChangeArrowheads="1"/>
          </p:cNvSpPr>
          <p:nvPr>
            <p:ph type="ftr" sz="quarter" idx="4"/>
          </p:nvPr>
        </p:nvSpPr>
        <p:spPr bwMode="auto">
          <a:xfrm>
            <a:off x="0" y="8831898"/>
            <a:ext cx="2971697" cy="464502"/>
          </a:xfrm>
          <a:prstGeom prst="rect">
            <a:avLst/>
          </a:prstGeom>
          <a:noFill/>
          <a:ln w="9525">
            <a:noFill/>
            <a:miter lim="800000"/>
            <a:headEnd/>
            <a:tailEnd/>
          </a:ln>
          <a:effectLst/>
        </p:spPr>
        <p:txBody>
          <a:bodyPr vert="horz" wrap="square" lIns="92307" tIns="46153" rIns="92307" bIns="46153" numCol="1" anchor="b" anchorCtr="0" compatLnSpc="1">
            <a:prstTxWarp prst="textNoShape">
              <a:avLst/>
            </a:prstTxWarp>
          </a:bodyPr>
          <a:lstStyle>
            <a:lvl1pPr>
              <a:defRPr sz="1200" smtClean="0"/>
            </a:lvl1pPr>
          </a:lstStyle>
          <a:p>
            <a:pPr>
              <a:defRPr/>
            </a:pPr>
            <a:endParaRPr lang="en-US"/>
          </a:p>
        </p:txBody>
      </p:sp>
      <p:sp>
        <p:nvSpPr>
          <p:cNvPr id="9223" name="Rectangle 7"/>
          <p:cNvSpPr>
            <a:spLocks noGrp="1" noChangeArrowheads="1"/>
          </p:cNvSpPr>
          <p:nvPr>
            <p:ph type="sldNum" sz="quarter" idx="5"/>
          </p:nvPr>
        </p:nvSpPr>
        <p:spPr bwMode="auto">
          <a:xfrm>
            <a:off x="3886304" y="8831898"/>
            <a:ext cx="2971696" cy="464502"/>
          </a:xfrm>
          <a:prstGeom prst="rect">
            <a:avLst/>
          </a:prstGeom>
          <a:noFill/>
          <a:ln w="9525">
            <a:noFill/>
            <a:miter lim="800000"/>
            <a:headEnd/>
            <a:tailEnd/>
          </a:ln>
          <a:effectLst/>
        </p:spPr>
        <p:txBody>
          <a:bodyPr vert="horz" wrap="square" lIns="92307" tIns="46153" rIns="92307" bIns="46153" numCol="1" anchor="b" anchorCtr="0" compatLnSpc="1">
            <a:prstTxWarp prst="textNoShape">
              <a:avLst/>
            </a:prstTxWarp>
          </a:bodyPr>
          <a:lstStyle>
            <a:lvl1pPr algn="r">
              <a:defRPr sz="1200" smtClean="0"/>
            </a:lvl1pPr>
          </a:lstStyle>
          <a:p>
            <a:pPr>
              <a:defRPr/>
            </a:pPr>
            <a:fld id="{22B3CC1D-3B55-4975-851C-D32BD1E4A2A9}" type="slidenum">
              <a:rPr lang="en-US"/>
              <a:pPr>
                <a:defRPr/>
              </a:pPr>
              <a:t>‹#›</a:t>
            </a:fld>
            <a:endParaRPr lang="en-US"/>
          </a:p>
        </p:txBody>
      </p:sp>
    </p:spTree>
    <p:extLst>
      <p:ext uri="{BB962C8B-B14F-4D97-AF65-F5344CB8AC3E}">
        <p14:creationId xmlns="" xmlns:p14="http://schemas.microsoft.com/office/powerpoint/2010/main" val="4157466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har char="•"/>
      <a:defRPr sz="20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20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20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20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2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1</a:t>
            </a:fld>
            <a:endParaRPr lang="en-US"/>
          </a:p>
        </p:txBody>
      </p:sp>
    </p:spTree>
    <p:extLst>
      <p:ext uri="{BB962C8B-B14F-4D97-AF65-F5344CB8AC3E}">
        <p14:creationId xmlns="" xmlns:p14="http://schemas.microsoft.com/office/powerpoint/2010/main" val="3699298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19F8CE-69A9-4E45-AAE1-E5814A12A0E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4614" y="8829967"/>
            <a:ext cx="2971800" cy="464820"/>
          </a:xfrm>
          <a:prstGeom prst="rect">
            <a:avLst/>
          </a:prstGeom>
          <a:noFill/>
          <a:ln w="9525">
            <a:noFill/>
            <a:miter lim="800000"/>
            <a:headEnd/>
            <a:tailEnd/>
          </a:ln>
        </p:spPr>
        <p:txBody>
          <a:bodyPr lIns="90570" tIns="45284" rIns="90570" bIns="45284" anchor="b"/>
          <a:lstStyle/>
          <a:p>
            <a:pPr algn="r" defTabSz="905437"/>
            <a:fld id="{D3949CC4-A0F6-4ED3-ACC3-1CF312F4BAB8}" type="slidenum">
              <a:rPr lang="en-US" sz="1200" smtClean="0">
                <a:solidFill>
                  <a:srgbClr val="000000"/>
                </a:solidFill>
                <a:latin typeface="Arial" charset="0"/>
                <a:cs typeface="Arial" charset="0"/>
              </a:rPr>
              <a:pPr algn="r" defTabSz="905437"/>
              <a:t>18</a:t>
            </a:fld>
            <a:endParaRPr lang="en-US" sz="1200" dirty="0" smtClean="0">
              <a:solidFill>
                <a:srgbClr val="000000"/>
              </a:solidFill>
              <a:latin typeface="Arial" charset="0"/>
              <a:cs typeface="Arial" charset="0"/>
            </a:endParaRPr>
          </a:p>
        </p:txBody>
      </p:sp>
      <p:sp>
        <p:nvSpPr>
          <p:cNvPr id="98307" name="Rectangle 2"/>
          <p:cNvSpPr>
            <a:spLocks noGrp="1" noRot="1" noChangeAspect="1" noChangeArrowheads="1" noTextEdit="1"/>
          </p:cNvSpPr>
          <p:nvPr>
            <p:ph type="sldImg"/>
          </p:nvPr>
        </p:nvSpPr>
        <p:spPr>
          <a:xfrm>
            <a:off x="1106488" y="696913"/>
            <a:ext cx="4648200" cy="3486150"/>
          </a:xfrm>
          <a:ln/>
        </p:spPr>
      </p:sp>
      <p:sp>
        <p:nvSpPr>
          <p:cNvPr id="98308" name="Rectangle 3"/>
          <p:cNvSpPr>
            <a:spLocks noGrp="1" noChangeArrowheads="1"/>
          </p:cNvSpPr>
          <p:nvPr>
            <p:ph type="body" idx="1"/>
          </p:nvPr>
        </p:nvSpPr>
        <p:spPr>
          <a:noFill/>
        </p:spPr>
        <p:txBody>
          <a:bodyPr lIns="90570" tIns="45284" rIns="90570" bIns="45284"/>
          <a:lstStyle/>
          <a:p>
            <a:pPr>
              <a:lnSpc>
                <a:spcPct val="90000"/>
              </a:lnSpc>
              <a:buFontTx/>
              <a:buChar char="•"/>
            </a:pPr>
            <a:r>
              <a:rPr lang="en-US" sz="900" dirty="0"/>
              <a:t>Data and structures provide opportunities for small loop (immediate/monthly), intermediate loop (quarterly/biannually), and large loop (annual/multiyear) learning &amp; action planning</a:t>
            </a:r>
          </a:p>
          <a:p>
            <a:pPr>
              <a:lnSpc>
                <a:spcPct val="90000"/>
              </a:lnSpc>
              <a:buFontTx/>
              <a:buChar char="•"/>
            </a:pPr>
            <a:r>
              <a:rPr lang="en-US" sz="900" dirty="0"/>
              <a:t>Program improvement meeting time is focused on interpretation of data and action planning, not only data sharing</a:t>
            </a:r>
          </a:p>
          <a:p>
            <a:pPr>
              <a:lnSpc>
                <a:spcPct val="90000"/>
              </a:lnSpc>
              <a:buFontTx/>
              <a:buChar char="•"/>
            </a:pPr>
            <a:r>
              <a:rPr lang="en-US" sz="900" dirty="0"/>
              <a:t>Perspectives from all stakeholders in the organization are valued and incorporated into the process</a:t>
            </a:r>
          </a:p>
          <a:p>
            <a:pPr>
              <a:lnSpc>
                <a:spcPct val="90000"/>
              </a:lnSpc>
              <a:buFontTx/>
              <a:buChar char="•"/>
            </a:pPr>
            <a:r>
              <a:rPr lang="en-US" sz="900" dirty="0"/>
              <a:t>Learning about what works (or does not work) documented and shared over time as well as up, down and across the organization</a:t>
            </a:r>
          </a:p>
          <a:p>
            <a:pPr>
              <a:lnSpc>
                <a:spcPct val="90000"/>
              </a:lnSpc>
              <a:buFontTx/>
              <a:buChar char="•"/>
            </a:pPr>
            <a:r>
              <a:rPr lang="en-US" sz="900" dirty="0"/>
              <a:t>Decisions are made and actions are taken to improve program</a:t>
            </a:r>
          </a:p>
          <a:p>
            <a:pPr>
              <a:lnSpc>
                <a:spcPct val="90000"/>
              </a:lnSpc>
              <a:buFontTx/>
              <a:buChar char="•"/>
            </a:pPr>
            <a:r>
              <a:rPr lang="en-US" sz="900" dirty="0"/>
              <a:t>Organizational learning is tracked in three areas:</a:t>
            </a:r>
          </a:p>
          <a:p>
            <a:pPr marL="38291146" lvl="1" indent="-37829613">
              <a:lnSpc>
                <a:spcPct val="90000"/>
              </a:lnSpc>
              <a:buFontTx/>
              <a:buChar char="•"/>
            </a:pPr>
            <a:r>
              <a:rPr lang="en-US" sz="900" dirty="0"/>
              <a:t>Content (e.g., session materials)</a:t>
            </a:r>
          </a:p>
          <a:p>
            <a:pPr marL="38291146" lvl="1" indent="-37829613">
              <a:lnSpc>
                <a:spcPct val="90000"/>
              </a:lnSpc>
              <a:buFontTx/>
              <a:buChar char="•"/>
            </a:pPr>
            <a:r>
              <a:rPr lang="en-US" sz="900" dirty="0"/>
              <a:t>Program progress, impact &amp; lessons learned (e.g., impact and lessons learned from new program offerings)</a:t>
            </a:r>
          </a:p>
          <a:p>
            <a:pPr marL="38291146" lvl="1" indent="-37829613">
              <a:lnSpc>
                <a:spcPct val="90000"/>
              </a:lnSpc>
              <a:buFontTx/>
              <a:buChar char="•"/>
            </a:pPr>
            <a:r>
              <a:rPr lang="en-US" sz="900" dirty="0"/>
              <a:t>Organizational management (e.g., structure for city teams; budgeting tools)</a:t>
            </a:r>
          </a:p>
          <a:p>
            <a:pPr>
              <a:lnSpc>
                <a:spcPct val="90000"/>
              </a:lnSpc>
            </a:pPr>
            <a:endParaRPr lang="en-US" sz="9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06488" y="696913"/>
            <a:ext cx="4648200" cy="3486150"/>
          </a:xfrm>
          <a:ln/>
        </p:spPr>
      </p:sp>
      <p:sp>
        <p:nvSpPr>
          <p:cNvPr id="100355" name="Rectangle 3"/>
          <p:cNvSpPr>
            <a:spLocks noGrp="1" noChangeArrowheads="1"/>
          </p:cNvSpPr>
          <p:nvPr>
            <p:ph type="body" idx="1"/>
          </p:nvPr>
        </p:nvSpPr>
        <p:spPr/>
        <p:txBody>
          <a:bodyPr/>
          <a:lstStyle/>
          <a:p>
            <a:r>
              <a:rPr lang="en-US" sz="800" dirty="0"/>
              <a:t>So to address the needs that Gina mentioned we’ve introduced this framework to organize a variety of structures and processes involving different people across the organization to get to the best possible programmatic improvements over the short and long-term.</a:t>
            </a:r>
          </a:p>
          <a:p>
            <a:endParaRPr lang="en-US" sz="800" dirty="0"/>
          </a:p>
          <a:p>
            <a:r>
              <a:rPr lang="en-US" sz="800" b="1" dirty="0">
                <a:latin typeface="Verdana" pitchFamily="34" charset="0"/>
              </a:rPr>
              <a:t>There is a lot here, so I’m going to give an overview, and go into each box, and describe how all of the structures and processes connect to one another.  The pre-reading elaborated on this, so hopefully this will help to clarify what you reviewed.  Bear with me while I walk through this first and then I’ll take questions…</a:t>
            </a:r>
          </a:p>
          <a:p>
            <a:endParaRPr lang="en-US" sz="800" dirty="0"/>
          </a:p>
          <a:p>
            <a:r>
              <a:rPr lang="en-US" sz="800" b="1" dirty="0">
                <a:latin typeface="Verdana" pitchFamily="34" charset="0"/>
              </a:rPr>
              <a:t>Phase 1.</a:t>
            </a:r>
          </a:p>
          <a:p>
            <a:pPr>
              <a:buFontTx/>
              <a:buChar char="•"/>
            </a:pPr>
            <a:r>
              <a:rPr lang="en-US" sz="800" dirty="0"/>
              <a:t>We have several Day-to-day structures &amp; processes that provide individuals with opportunities for immediate feedback and improvement—these give the people closest to each program a chance to reflect on practice, share strategies, and discuss problems and solutions.  We have some mechanisms for that information to be made available to others.</a:t>
            </a:r>
          </a:p>
          <a:p>
            <a:pPr lvl="1">
              <a:buFontTx/>
              <a:buChar char="•"/>
            </a:pPr>
            <a:r>
              <a:rPr lang="en-US" sz="800" dirty="0"/>
              <a:t>Community of practice calls for PI, for example, might discuss how a particular session went—what modifications were made that helped to reach the outcomes.</a:t>
            </a:r>
          </a:p>
          <a:p>
            <a:pPr lvl="1">
              <a:buFontTx/>
              <a:buChar char="•"/>
            </a:pPr>
            <a:r>
              <a:rPr lang="en-US" sz="800" dirty="0"/>
              <a:t>A Quality Improvement process includes recording a facilitated meeting and getting peer feedback on an ELP session.  Practice improvements can be made along the way by sharing expertise among peers.</a:t>
            </a:r>
          </a:p>
          <a:p>
            <a:pPr lvl="1">
              <a:buFontTx/>
              <a:buChar char="•"/>
            </a:pPr>
            <a:r>
              <a:rPr lang="en-US" sz="800" dirty="0"/>
              <a:t>There is ongoing data collection: </a:t>
            </a:r>
            <a:r>
              <a:rPr lang="en-US" sz="800" dirty="0">
                <a:latin typeface="Verdana" pitchFamily="34" charset="0"/>
              </a:rPr>
              <a:t>assessment scores are collected in ELP, attendance and engagement data are being collected for PI sessions, “clickers” are used to get feedback from Residents during Summer Foundations courses, scores on the entry diagnostic are collected, number of applications in progress are monitored for the national admissions process.  All of these data sources are going to be used in various venues as indicators of progress.</a:t>
            </a:r>
          </a:p>
          <a:p>
            <a:pPr lvl="1">
              <a:buFontTx/>
              <a:buChar char="•"/>
            </a:pPr>
            <a:r>
              <a:rPr lang="en-US" sz="800" dirty="0">
                <a:latin typeface="Verdana" pitchFamily="34" charset="0"/>
              </a:rPr>
              <a:t>We also have check-ins throughout the organization—LLD team members check-in with their managers to see how progress is being made on key deliverables, I meet with </a:t>
            </a:r>
            <a:r>
              <a:rPr lang="en-US" sz="800" dirty="0" err="1">
                <a:latin typeface="Verdana" pitchFamily="34" charset="0"/>
              </a:rPr>
              <a:t>Brigid</a:t>
            </a:r>
            <a:r>
              <a:rPr lang="en-US" sz="800" dirty="0">
                <a:latin typeface="Verdana" pitchFamily="34" charset="0"/>
              </a:rPr>
              <a:t> to see how things are going with providing links for facilitators to survey participants at the first PI session; RDs check-in with EDs around how ELP recruitment is going.  We all have opportunities to raise issues and problem solve.</a:t>
            </a:r>
          </a:p>
          <a:p>
            <a:endParaRPr lang="en-US" sz="800" dirty="0">
              <a:latin typeface="Verdana" pitchFamily="34" charset="0"/>
            </a:endParaRPr>
          </a:p>
          <a:p>
            <a:r>
              <a:rPr lang="en-US" sz="800" b="1" dirty="0">
                <a:latin typeface="Verdana" pitchFamily="34" charset="0"/>
              </a:rPr>
              <a:t>So in the next phase, we’ll note that red flags might come up in any areas in the first phase--</a:t>
            </a:r>
          </a:p>
          <a:p>
            <a:pPr>
              <a:buFontTx/>
              <a:buChar char="•"/>
            </a:pPr>
            <a:r>
              <a:rPr lang="en-US" sz="800" dirty="0">
                <a:latin typeface="Verdana" pitchFamily="34" charset="0"/>
              </a:rPr>
              <a:t>For example, in a check-in meeting or a community of practice call someone may discover that we are not allowed to videotape teachers in a particular district—this urgent issue needs coordinated problem solving immediately.  The job the LEPT team is to recognize urgent issues like these and define who and how the issue will be resolved.  Jennifer will be talking more in depth about this.</a:t>
            </a:r>
          </a:p>
          <a:p>
            <a:endParaRPr lang="en-US" sz="800" dirty="0">
              <a:latin typeface="Verdana" pitchFamily="34" charset="0"/>
            </a:endParaRPr>
          </a:p>
          <a:p>
            <a:r>
              <a:rPr lang="en-US" sz="800" b="1" dirty="0">
                <a:latin typeface="Verdana" pitchFamily="34" charset="0"/>
              </a:rPr>
              <a:t>Moving on to the next phase, we’re now thinking a bit more outside of the nitty-gritty everyday, and reflecting after having met a milestone for a particular program.</a:t>
            </a:r>
          </a:p>
          <a:p>
            <a:pPr>
              <a:buFontTx/>
              <a:buChar char="•"/>
            </a:pPr>
            <a:r>
              <a:rPr lang="en-US" sz="800" dirty="0">
                <a:latin typeface="Verdana" pitchFamily="34" charset="0"/>
              </a:rPr>
              <a:t>After whole entry planning process, the National program team focused on PI will reflect on how entry planning went—did everything happen as they expected?  What worked?  What didn’t?  They will have had many opportunities in phase one to be working through these questions on an ongoing basis, but this is where they think about the process as a whole.  There may be some lessons learned that can help to improve on sessions moving forward</a:t>
            </a:r>
          </a:p>
          <a:p>
            <a:pPr>
              <a:buFontTx/>
              <a:buChar char="•"/>
            </a:pPr>
            <a:r>
              <a:rPr lang="en-US" sz="800" dirty="0">
                <a:latin typeface="Verdana" pitchFamily="34" charset="0"/>
              </a:rPr>
              <a:t>SKD analysis is also intended to take a step back—we’ll have ongoing data coming in, and will look at snapshots, but we will be not just trying to give a print out of the results of a session survey, but look for trends over time across sessions, or highlight peaks and valleys in attendance and how that might related to other factors, more complex looks that are hard to do in the moment. </a:t>
            </a:r>
          </a:p>
          <a:p>
            <a:pPr>
              <a:buFontTx/>
              <a:buChar char="•"/>
            </a:pPr>
            <a:r>
              <a:rPr lang="en-US" sz="800" dirty="0">
                <a:latin typeface="Verdana" pitchFamily="34" charset="0"/>
              </a:rPr>
              <a:t>Cities will be coming up with strategies to problem-solve challenges on the ground all the time, and protected time on periodic regional calls will allow cities to share that learning, and ensure that those strategies are captured and shared. </a:t>
            </a:r>
          </a:p>
          <a:p>
            <a:endParaRPr lang="en-US" sz="800" dirty="0">
              <a:latin typeface="Verdana" pitchFamily="34" charset="0"/>
            </a:endParaRPr>
          </a:p>
          <a:p>
            <a:r>
              <a:rPr lang="en-US" sz="800" dirty="0">
                <a:latin typeface="Verdana" pitchFamily="34" charset="0"/>
              </a:rPr>
              <a:t>And one key component here is that information is going to be shared.  We will be reporting out the key </a:t>
            </a:r>
            <a:r>
              <a:rPr lang="en-US" sz="800" dirty="0" err="1">
                <a:latin typeface="Verdana" pitchFamily="34" charset="0"/>
              </a:rPr>
              <a:t>learnings</a:t>
            </a:r>
            <a:r>
              <a:rPr lang="en-US" sz="800" dirty="0">
                <a:latin typeface="Verdana" pitchFamily="34" charset="0"/>
              </a:rPr>
              <a:t>, strategies, actions, and recommendations in this phase, which is the key “input” for the next phase.</a:t>
            </a:r>
          </a:p>
          <a:p>
            <a:endParaRPr lang="en-US" sz="800" dirty="0">
              <a:latin typeface="Verdana" pitchFamily="34" charset="0"/>
            </a:endParaRPr>
          </a:p>
          <a:p>
            <a:pPr>
              <a:buFontTx/>
              <a:buChar char="•"/>
            </a:pPr>
            <a:r>
              <a:rPr lang="en-US" sz="800" dirty="0">
                <a:latin typeface="Verdana" pitchFamily="34" charset="0"/>
              </a:rPr>
              <a:t>The Program review committees are really focused on what Gina mentioned in her framing, which is large loop learning.  The function of the program review committees are </a:t>
            </a:r>
            <a:r>
              <a:rPr lang="en-GB" sz="800" dirty="0"/>
              <a:t>to get on the balcony and consider bigger changes than are possible when you are focused on the day-to-day learning</a:t>
            </a:r>
            <a:r>
              <a:rPr lang="en-US" sz="800" dirty="0">
                <a:latin typeface="Verdana" pitchFamily="34" charset="0"/>
              </a:rPr>
              <a:t> and tactical problem-solving.  There is a separate committee for each of our programs.  They will be using the data and reports coming out of the earlier phases to drive their discussions.  In some cases, they may be prompted by a question that’s raised by another structure that needs to be investigated further.  Or they may decide to focus on something that hadn’t yet been covered.  For example, after ELP recruitment is over, they may look at what types of nominators make good nominations?  Or for PI, what worked well in entry planning?  Was there enough staff to provide the right level of support for those activities to be done with quality?  The idea here is to not wait until June to think about what can make entry planning better for next year, but to capture those thoughts and start building those improvements now.</a:t>
            </a:r>
          </a:p>
          <a:p>
            <a:endParaRPr lang="en-US" sz="800" b="1" dirty="0">
              <a:latin typeface="Verdana" pitchFamily="34" charset="0"/>
            </a:endParaRPr>
          </a:p>
          <a:p>
            <a:r>
              <a:rPr lang="en-US" sz="800" b="1" dirty="0">
                <a:latin typeface="Verdana" pitchFamily="34" charset="0"/>
              </a:rPr>
              <a:t>SLT program meetings – </a:t>
            </a:r>
            <a:r>
              <a:rPr lang="en-US" sz="800" dirty="0">
                <a:latin typeface="Verdana" pitchFamily="34" charset="0"/>
              </a:rPr>
              <a:t>The PRCs are each focused on an individual program, but there are not currently ways to think about the entire program from end-to-end.  The SLT meetings are going to raise those issues that impact the entire program.  For example, in October, the SLT meeting will be focused in part at looking at student achievement results, which isn’t impacted by just one piece of our program, but is an outcome of the program as a whole.</a:t>
            </a:r>
          </a:p>
          <a:p>
            <a:endParaRPr lang="en-US" sz="800" dirty="0">
              <a:latin typeface="Verdana" pitchFamily="34" charset="0"/>
            </a:endParaRPr>
          </a:p>
          <a:p>
            <a:r>
              <a:rPr lang="en-US" sz="800" b="1" dirty="0">
                <a:latin typeface="Verdana" pitchFamily="34" charset="0"/>
              </a:rPr>
              <a:t>For the last phase, </a:t>
            </a:r>
            <a:r>
              <a:rPr lang="en-US" sz="800" dirty="0">
                <a:latin typeface="Verdana" pitchFamily="34" charset="0"/>
              </a:rPr>
              <a:t>I want to reiterate one of the points that Gina made—one of the goals of this system is to ensure that decisions are made as close to the work as possible.  The role of the E-team is to struggle with decisions that have resource or organizational structure implications.  For example, perhaps our </a:t>
            </a:r>
            <a:r>
              <a:rPr lang="en-US" sz="800" dirty="0" err="1">
                <a:latin typeface="Verdana" pitchFamily="34" charset="0"/>
              </a:rPr>
              <a:t>learnings</a:t>
            </a:r>
            <a:r>
              <a:rPr lang="en-US" sz="800" dirty="0">
                <a:latin typeface="Verdana" pitchFamily="34" charset="0"/>
              </a:rPr>
              <a:t> thus far might suggest a different balance in how many participants to recruit into the program for ELP vs. national Admissions; if there is a recommendation for a strategic shift, then we are not currently resourced to focus on national admissions, so this would be something that the E-team needs to consider.</a:t>
            </a:r>
          </a:p>
          <a:p>
            <a:endParaRPr lang="en-US" sz="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latin typeface="Arial" charset="0"/>
              <a:ea typeface="Geneva" charset="0"/>
              <a:cs typeface="Geneva"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79578AC-606A-44D5-A721-5DDFB5942D5C}" type="slidenum">
              <a:rPr lang="en-US"/>
              <a:pPr/>
              <a:t>3</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buFontTx/>
              <a:buNone/>
            </a:pPr>
            <a:endParaRPr lang="en-US" sz="41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latin typeface="Verdana" pitchFamily="34" charset="0"/>
              <a:ea typeface="ＭＳ Ｐゴシック" pitchFamily="34" charset="-128"/>
            </a:endParaRPr>
          </a:p>
        </p:txBody>
      </p:sp>
      <p:sp>
        <p:nvSpPr>
          <p:cNvPr id="38916" name="Slide Number Placeholder 3"/>
          <p:cNvSpPr>
            <a:spLocks noGrp="1"/>
          </p:cNvSpPr>
          <p:nvPr>
            <p:ph type="sldNum" sz="quarter" idx="5"/>
          </p:nvPr>
        </p:nvSpPr>
        <p:spPr>
          <a:noFill/>
        </p:spPr>
        <p:txBody>
          <a:bodyPr/>
          <a:lstStyle/>
          <a:p>
            <a:fld id="{AA4817DD-D634-49DD-A8DE-92EFF3B8DC17}" type="slidenum">
              <a:rPr lang="en-US" smtClean="0">
                <a:solidFill>
                  <a:srgbClr val="000000"/>
                </a:solidFill>
                <a:latin typeface="Verdana" pitchFamily="34" charset="0"/>
                <a:ea typeface="ＭＳ Ｐゴシック" pitchFamily="34" charset="-128"/>
              </a:rPr>
              <a:pPr/>
              <a:t>35</a:t>
            </a:fld>
            <a:endParaRPr lang="en-US" smtClean="0">
              <a:solidFill>
                <a:srgbClr val="000000"/>
              </a:solidFill>
              <a:latin typeface="Verdana" pitchFamily="3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latin typeface="Verdana" pitchFamily="34" charset="0"/>
              <a:ea typeface="ＭＳ Ｐゴシック" pitchFamily="34" charset="-128"/>
            </a:endParaRPr>
          </a:p>
        </p:txBody>
      </p:sp>
      <p:sp>
        <p:nvSpPr>
          <p:cNvPr id="39940" name="Slide Number Placeholder 3"/>
          <p:cNvSpPr>
            <a:spLocks noGrp="1"/>
          </p:cNvSpPr>
          <p:nvPr>
            <p:ph type="sldNum" sz="quarter" idx="5"/>
          </p:nvPr>
        </p:nvSpPr>
        <p:spPr>
          <a:noFill/>
        </p:spPr>
        <p:txBody>
          <a:bodyPr/>
          <a:lstStyle/>
          <a:p>
            <a:fld id="{38D0537C-7952-45BE-BAF5-285D30587337}" type="slidenum">
              <a:rPr lang="en-US" smtClean="0">
                <a:solidFill>
                  <a:srgbClr val="000000"/>
                </a:solidFill>
                <a:latin typeface="Verdana" pitchFamily="34" charset="0"/>
                <a:ea typeface="ＭＳ Ｐゴシック" pitchFamily="34" charset="-128"/>
              </a:rPr>
              <a:pPr/>
              <a:t>37</a:t>
            </a:fld>
            <a:endParaRPr lang="en-US" smtClean="0">
              <a:solidFill>
                <a:srgbClr val="000000"/>
              </a:solidFill>
              <a:latin typeface="Verdana" pitchFamily="34"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latin typeface="Verdana" pitchFamily="34" charset="0"/>
              <a:ea typeface="ＭＳ Ｐゴシック" pitchFamily="34" charset="-128"/>
            </a:endParaRPr>
          </a:p>
        </p:txBody>
      </p:sp>
      <p:sp>
        <p:nvSpPr>
          <p:cNvPr id="40964" name="Slide Number Placeholder 3"/>
          <p:cNvSpPr>
            <a:spLocks noGrp="1"/>
          </p:cNvSpPr>
          <p:nvPr>
            <p:ph type="sldNum" sz="quarter" idx="5"/>
          </p:nvPr>
        </p:nvSpPr>
        <p:spPr>
          <a:noFill/>
        </p:spPr>
        <p:txBody>
          <a:bodyPr/>
          <a:lstStyle/>
          <a:p>
            <a:fld id="{E3EE0F4E-DCCD-4B5A-A44A-66FFD4F63980}" type="slidenum">
              <a:rPr lang="en-US" smtClean="0">
                <a:solidFill>
                  <a:srgbClr val="000000"/>
                </a:solidFill>
                <a:latin typeface="Verdana" pitchFamily="34" charset="0"/>
                <a:ea typeface="ＭＳ Ｐゴシック" pitchFamily="34" charset="-128"/>
              </a:rPr>
              <a:pPr/>
              <a:t>38</a:t>
            </a:fld>
            <a:endParaRPr lang="en-US" smtClean="0">
              <a:solidFill>
                <a:srgbClr val="000000"/>
              </a:solidFill>
              <a:latin typeface="Verdana" pitchFamily="34"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latin typeface="Verdana" pitchFamily="34" charset="0"/>
              <a:ea typeface="ＭＳ Ｐゴシック" pitchFamily="34" charset="-128"/>
            </a:endParaRPr>
          </a:p>
        </p:txBody>
      </p:sp>
      <p:sp>
        <p:nvSpPr>
          <p:cNvPr id="41988" name="Slide Number Placeholder 3"/>
          <p:cNvSpPr>
            <a:spLocks noGrp="1"/>
          </p:cNvSpPr>
          <p:nvPr>
            <p:ph type="sldNum" sz="quarter" idx="5"/>
          </p:nvPr>
        </p:nvSpPr>
        <p:spPr>
          <a:noFill/>
        </p:spPr>
        <p:txBody>
          <a:bodyPr/>
          <a:lstStyle/>
          <a:p>
            <a:fld id="{15BF7FE8-932F-4F07-B26E-26ACF605E970}" type="slidenum">
              <a:rPr lang="en-US" smtClean="0">
                <a:solidFill>
                  <a:srgbClr val="000000"/>
                </a:solidFill>
                <a:latin typeface="Verdana" pitchFamily="34" charset="0"/>
                <a:ea typeface="ＭＳ Ｐゴシック" pitchFamily="34" charset="-128"/>
              </a:rPr>
              <a:pPr/>
              <a:t>39</a:t>
            </a:fld>
            <a:endParaRPr lang="en-US" smtClean="0">
              <a:solidFill>
                <a:srgbClr val="000000"/>
              </a:solidFill>
              <a:latin typeface="Verdana"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latin typeface="Verdana" pitchFamily="34" charset="0"/>
              <a:ea typeface="ＭＳ Ｐゴシック" pitchFamily="34" charset="-128"/>
            </a:endParaRPr>
          </a:p>
        </p:txBody>
      </p:sp>
      <p:sp>
        <p:nvSpPr>
          <p:cNvPr id="43012" name="Slide Number Placeholder 3"/>
          <p:cNvSpPr>
            <a:spLocks noGrp="1"/>
          </p:cNvSpPr>
          <p:nvPr>
            <p:ph type="sldNum" sz="quarter" idx="5"/>
          </p:nvPr>
        </p:nvSpPr>
        <p:spPr>
          <a:noFill/>
        </p:spPr>
        <p:txBody>
          <a:bodyPr/>
          <a:lstStyle/>
          <a:p>
            <a:fld id="{17A2CB76-B5AE-43F7-81BD-CCDF141D442E}" type="slidenum">
              <a:rPr lang="en-US" smtClean="0">
                <a:solidFill>
                  <a:srgbClr val="000000"/>
                </a:solidFill>
                <a:latin typeface="Verdana" pitchFamily="34" charset="0"/>
                <a:ea typeface="ＭＳ Ｐゴシック" pitchFamily="34" charset="-128"/>
              </a:rPr>
              <a:pPr/>
              <a:t>40</a:t>
            </a:fld>
            <a:endParaRPr lang="en-US" smtClean="0">
              <a:solidFill>
                <a:srgbClr val="000000"/>
              </a:solidFill>
              <a:latin typeface="Verdana" pitchFamily="34"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latin typeface="Verdana" pitchFamily="34" charset="0"/>
              <a:ea typeface="ＭＳ Ｐゴシック" pitchFamily="34" charset="-128"/>
            </a:endParaRPr>
          </a:p>
        </p:txBody>
      </p:sp>
      <p:sp>
        <p:nvSpPr>
          <p:cNvPr id="44036" name="Slide Number Placeholder 3"/>
          <p:cNvSpPr>
            <a:spLocks noGrp="1"/>
          </p:cNvSpPr>
          <p:nvPr>
            <p:ph type="sldNum" sz="quarter" idx="5"/>
          </p:nvPr>
        </p:nvSpPr>
        <p:spPr>
          <a:noFill/>
        </p:spPr>
        <p:txBody>
          <a:bodyPr/>
          <a:lstStyle/>
          <a:p>
            <a:fld id="{3B8053F1-FC27-4F74-B0AC-BF25938BA068}" type="slidenum">
              <a:rPr lang="en-US" smtClean="0">
                <a:solidFill>
                  <a:srgbClr val="000000"/>
                </a:solidFill>
                <a:latin typeface="Verdana" pitchFamily="34" charset="0"/>
                <a:ea typeface="ＭＳ Ｐゴシック" pitchFamily="34" charset="-128"/>
              </a:rPr>
              <a:pPr/>
              <a:t>41</a:t>
            </a:fld>
            <a:endParaRPr lang="en-US" smtClean="0">
              <a:solidFill>
                <a:srgbClr val="000000"/>
              </a:solidFill>
              <a:latin typeface="Verdana" pitchFamily="34"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latin typeface="Verdana" pitchFamily="34" charset="0"/>
              <a:ea typeface="ＭＳ Ｐゴシック" pitchFamily="34" charset="-128"/>
            </a:endParaRPr>
          </a:p>
        </p:txBody>
      </p:sp>
      <p:sp>
        <p:nvSpPr>
          <p:cNvPr id="45060" name="Slide Number Placeholder 3"/>
          <p:cNvSpPr>
            <a:spLocks noGrp="1"/>
          </p:cNvSpPr>
          <p:nvPr>
            <p:ph type="sldNum" sz="quarter" idx="5"/>
          </p:nvPr>
        </p:nvSpPr>
        <p:spPr>
          <a:noFill/>
        </p:spPr>
        <p:txBody>
          <a:bodyPr/>
          <a:lstStyle/>
          <a:p>
            <a:fld id="{65A05AF2-DFCA-4FE6-902B-DAFFF5ECDD28}" type="slidenum">
              <a:rPr lang="en-US" smtClean="0">
                <a:solidFill>
                  <a:srgbClr val="000000"/>
                </a:solidFill>
                <a:latin typeface="Verdana" pitchFamily="34" charset="0"/>
                <a:ea typeface="ＭＳ Ｐゴシック" pitchFamily="34" charset="-128"/>
              </a:rPr>
              <a:pPr/>
              <a:t>42</a:t>
            </a:fld>
            <a:endParaRPr lang="en-US" smtClean="0">
              <a:solidFill>
                <a:srgbClr val="000000"/>
              </a:solidFill>
              <a:latin typeface="Verdana" pitchFamily="34"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latin typeface="Verdana" pitchFamily="34" charset="0"/>
              <a:ea typeface="ＭＳ Ｐゴシック" pitchFamily="34" charset="-128"/>
            </a:endParaRPr>
          </a:p>
        </p:txBody>
      </p:sp>
      <p:sp>
        <p:nvSpPr>
          <p:cNvPr id="46084" name="Slide Number Placeholder 3"/>
          <p:cNvSpPr>
            <a:spLocks noGrp="1"/>
          </p:cNvSpPr>
          <p:nvPr>
            <p:ph type="sldNum" sz="quarter" idx="5"/>
          </p:nvPr>
        </p:nvSpPr>
        <p:spPr>
          <a:noFill/>
        </p:spPr>
        <p:txBody>
          <a:bodyPr/>
          <a:lstStyle/>
          <a:p>
            <a:fld id="{DFD2CD2E-F4F3-481E-8C76-D6AA16C0B00C}" type="slidenum">
              <a:rPr lang="en-US" smtClean="0">
                <a:solidFill>
                  <a:srgbClr val="000000"/>
                </a:solidFill>
                <a:latin typeface="Verdana" pitchFamily="34" charset="0"/>
                <a:ea typeface="ＭＳ Ｐゴシック" pitchFamily="34" charset="-128"/>
              </a:rPr>
              <a:pPr/>
              <a:t>43</a:t>
            </a:fld>
            <a:endParaRPr lang="en-US" smtClean="0">
              <a:solidFill>
                <a:srgbClr val="000000"/>
              </a:solidFill>
              <a:latin typeface="Verdana" pitchFamily="34"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B3CC1D-3B55-4975-851C-D32BD1E4A2A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nvGraphicFramePr>
        <p:xfrm>
          <a:off x="457200" y="1219200"/>
          <a:ext cx="5943600" cy="1981200"/>
        </p:xfrm>
        <a:graphic>
          <a:graphicData uri="http://schemas.openxmlformats.org/presentationml/2006/ole">
            <p:oleObj spid="_x0000_s34835" name="Picture" r:id="rId3" imgW="4148328" imgH="1274064" progId="Word.Picture.8">
              <p:embed/>
            </p:oleObj>
          </a:graphicData>
        </a:graphic>
      </p:graphicFrame>
      <p:sp>
        <p:nvSpPr>
          <p:cNvPr id="5" name="Line 7"/>
          <p:cNvSpPr>
            <a:spLocks noChangeShapeType="1"/>
          </p:cNvSpPr>
          <p:nvPr userDrawn="1"/>
        </p:nvSpPr>
        <p:spPr bwMode="auto">
          <a:xfrm>
            <a:off x="685800" y="2743200"/>
            <a:ext cx="7772400" cy="0"/>
          </a:xfrm>
          <a:prstGeom prst="line">
            <a:avLst/>
          </a:prstGeom>
          <a:noFill/>
          <a:ln w="101600">
            <a:solidFill>
              <a:srgbClr val="000099"/>
            </a:solidFill>
            <a:round/>
            <a:headEnd/>
            <a:tailEnd/>
          </a:ln>
          <a:effectLst/>
        </p:spPr>
        <p:txBody>
          <a:bodyPr/>
          <a:lstStyle/>
          <a:p>
            <a:pPr>
              <a:defRPr/>
            </a:pPr>
            <a:endParaRPr lang="en-US"/>
          </a:p>
        </p:txBody>
      </p:sp>
      <p:sp>
        <p:nvSpPr>
          <p:cNvPr id="6" name="Line 8"/>
          <p:cNvSpPr>
            <a:spLocks noChangeShapeType="1"/>
          </p:cNvSpPr>
          <p:nvPr userDrawn="1"/>
        </p:nvSpPr>
        <p:spPr bwMode="auto">
          <a:xfrm flipV="1">
            <a:off x="685800" y="2590800"/>
            <a:ext cx="7772400" cy="11113"/>
          </a:xfrm>
          <a:prstGeom prst="line">
            <a:avLst/>
          </a:prstGeom>
          <a:noFill/>
          <a:ln w="101600">
            <a:solidFill>
              <a:srgbClr val="909CF4"/>
            </a:solidFill>
            <a:round/>
            <a:headEnd/>
            <a:tailEnd/>
          </a:ln>
          <a:effectLst/>
        </p:spPr>
        <p:txBody>
          <a:bodyPr/>
          <a:lstStyle/>
          <a:p>
            <a:pPr>
              <a:defRPr/>
            </a:pPr>
            <a:endParaRPr lang="en-US"/>
          </a:p>
        </p:txBody>
      </p:sp>
      <p:sp>
        <p:nvSpPr>
          <p:cNvPr id="4098" name="Rectangle 2"/>
          <p:cNvSpPr>
            <a:spLocks noGrp="1" noChangeArrowheads="1"/>
          </p:cNvSpPr>
          <p:nvPr>
            <p:ph type="ctrTitle"/>
          </p:nvPr>
        </p:nvSpPr>
        <p:spPr>
          <a:xfrm>
            <a:off x="1447800" y="2895600"/>
            <a:ext cx="7010400" cy="2133600"/>
          </a:xfrm>
        </p:spPr>
        <p:txBody>
          <a:bodyPr/>
          <a:lstStyle>
            <a:lvl1pPr algn="l">
              <a:defRPr sz="4000"/>
            </a:lvl1pPr>
          </a:lstStyle>
          <a:p>
            <a:r>
              <a:rPr lang="en-US"/>
              <a:t>Presentation Title</a:t>
            </a:r>
          </a:p>
        </p:txBody>
      </p:sp>
      <p:sp>
        <p:nvSpPr>
          <p:cNvPr id="4099" name="Rectangle 3"/>
          <p:cNvSpPr>
            <a:spLocks noGrp="1" noChangeArrowheads="1"/>
          </p:cNvSpPr>
          <p:nvPr>
            <p:ph type="subTitle" idx="1"/>
          </p:nvPr>
        </p:nvSpPr>
        <p:spPr>
          <a:xfrm>
            <a:off x="4114800" y="5181600"/>
            <a:ext cx="4343400" cy="990600"/>
          </a:xfrm>
        </p:spPr>
        <p:txBody>
          <a:bodyPr/>
          <a:lstStyle>
            <a:lvl1pPr marL="0" indent="0" algn="r">
              <a:buFontTx/>
              <a:buNone/>
              <a:defRPr sz="2400"/>
            </a:lvl1pPr>
          </a:lstStyle>
          <a:p>
            <a:r>
              <a:rPr lang="en-US"/>
              <a:t>Presenters</a:t>
            </a:r>
          </a:p>
          <a:p>
            <a:r>
              <a:rPr lang="en-US"/>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2" name="Rectangle 8"/>
          <p:cNvSpPr/>
          <p:nvPr/>
        </p:nvSpPr>
        <p:spPr>
          <a:xfrm>
            <a:off x="419100" y="904875"/>
            <a:ext cx="5475288" cy="1757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4"/>
          <p:cNvSpPr/>
          <p:nvPr/>
        </p:nvSpPr>
        <p:spPr>
          <a:xfrm>
            <a:off x="3243263" y="4737100"/>
            <a:ext cx="5475287" cy="17573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77832" name="Picture 15" descr="NL_logo_RGB.png"/>
          <p:cNvPicPr>
            <a:picLocks noChangeAspect="1"/>
          </p:cNvPicPr>
          <p:nvPr/>
        </p:nvPicPr>
        <p:blipFill>
          <a:blip r:embed="rId2" cstate="print"/>
          <a:srcRect/>
          <a:stretch>
            <a:fillRect/>
          </a:stretch>
        </p:blipFill>
        <p:spPr bwMode="auto">
          <a:xfrm>
            <a:off x="419100" y="323850"/>
            <a:ext cx="1665288" cy="290513"/>
          </a:xfrm>
          <a:prstGeom prst="rect">
            <a:avLst/>
          </a:prstGeom>
          <a:noFill/>
          <a:ln w="9525">
            <a:noFill/>
            <a:miter lim="800000"/>
            <a:headEnd/>
            <a:tailEnd/>
          </a:ln>
        </p:spPr>
      </p:pic>
      <p:sp>
        <p:nvSpPr>
          <p:cNvPr id="18" name="TextBox 16"/>
          <p:cNvSpPr txBox="1"/>
          <p:nvPr/>
        </p:nvSpPr>
        <p:spPr>
          <a:xfrm>
            <a:off x="5522913" y="323850"/>
            <a:ext cx="3221037" cy="338138"/>
          </a:xfrm>
          <a:prstGeom prst="rect">
            <a:avLst/>
          </a:prstGeom>
          <a:noFill/>
        </p:spPr>
        <p:txBody>
          <a:bodyPr>
            <a:spAutoFit/>
          </a:bodyPr>
          <a:lstStyle/>
          <a:p>
            <a:pPr algn="r" defTabSz="457200"/>
            <a:r>
              <a:rPr lang="en-US" sz="1600" i="1" smtClean="0">
                <a:solidFill>
                  <a:srgbClr val="0096D7"/>
                </a:solidFill>
              </a:rPr>
              <a:t>Great leaders = Great schools</a:t>
            </a:r>
          </a:p>
        </p:txBody>
      </p:sp>
      <p:sp>
        <p:nvSpPr>
          <p:cNvPr id="77836" name="Rectangle 12"/>
          <p:cNvSpPr>
            <a:spLocks noGrp="1" noChangeArrowheads="1"/>
          </p:cNvSpPr>
          <p:nvPr>
            <p:ph type="ctrTitle" sz="quarter"/>
          </p:nvPr>
        </p:nvSpPr>
        <p:spPr>
          <a:xfrm>
            <a:off x="608013" y="1046163"/>
            <a:ext cx="4941887" cy="1470025"/>
          </a:xfrm>
        </p:spPr>
        <p:txBody>
          <a:bodyPr/>
          <a:lstStyle>
            <a:lvl1pPr>
              <a:defRPr sz="2800" smtClean="0">
                <a:ln>
                  <a:noFill/>
                </a:ln>
                <a:solidFill>
                  <a:schemeClr val="bg1"/>
                </a:solidFill>
                <a:latin typeface="Impact" pitchFamily="34" charset="0"/>
              </a:defRPr>
            </a:lvl1pPr>
          </a:lstStyle>
          <a:p>
            <a:r>
              <a:rPr lang="en-US" smtClean="0"/>
              <a:t>NEW LEADERS</a:t>
            </a:r>
            <a:br>
              <a:rPr lang="en-US" smtClean="0"/>
            </a:br>
            <a:r>
              <a:rPr lang="en-US" smtClean="0"/>
              <a:t>POWER POINT  TEMPLATE</a:t>
            </a:r>
          </a:p>
        </p:txBody>
      </p:sp>
      <p:sp>
        <p:nvSpPr>
          <p:cNvPr id="77837" name="Rectangle 13"/>
          <p:cNvSpPr>
            <a:spLocks noGrp="1" noChangeArrowheads="1"/>
          </p:cNvSpPr>
          <p:nvPr>
            <p:ph type="subTitle" sz="quarter" idx="1"/>
          </p:nvPr>
        </p:nvSpPr>
        <p:spPr>
          <a:xfrm>
            <a:off x="3328988" y="4902200"/>
            <a:ext cx="5197475" cy="923925"/>
          </a:xfrm>
        </p:spPr>
        <p:txBody>
          <a:bodyPr/>
          <a:lstStyle>
            <a:lvl1pPr marL="0" indent="0">
              <a:defRPr sz="1800" b="1" smtClean="0">
                <a:solidFill>
                  <a:schemeClr val="bg1"/>
                </a:solidFill>
                <a:latin typeface="Times New Roman" pitchFamily="18" charset="0"/>
              </a:defRPr>
            </a:lvl1pPr>
          </a:lstStyle>
          <a:p>
            <a:r>
              <a:rPr lang="en-US" smtClean="0"/>
              <a:t>Click to edit Master subtitle style</a:t>
            </a:r>
          </a:p>
        </p:txBody>
      </p:sp>
      <p:sp>
        <p:nvSpPr>
          <p:cNvPr id="77839" name="Rectangle 15"/>
          <p:cNvSpPr>
            <a:spLocks noGrp="1" noChangeArrowheads="1"/>
          </p:cNvSpPr>
          <p:nvPr>
            <p:ph type="dt" sz="quarter" idx="2"/>
          </p:nvPr>
        </p:nvSpPr>
        <p:spPr bwMode="auto">
          <a:xfrm>
            <a:off x="3328988" y="5972175"/>
            <a:ext cx="2133600" cy="330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200">
                <a:solidFill>
                  <a:schemeClr val="bg1"/>
                </a:solidFill>
                <a:latin typeface="Times New Roman" pitchFamily="18" charset="0"/>
              </a:defRPr>
            </a:lvl1pPr>
          </a:lstStyle>
          <a:p>
            <a:pPr defTabSz="457200"/>
            <a:fld id="{AB8FFDCC-34B0-4202-B8B5-96598687BA2E}" type="datetime1">
              <a:rPr lang="en-US" smtClean="0">
                <a:solidFill>
                  <a:srgbClr val="FFFFFF"/>
                </a:solidFill>
              </a:rPr>
              <a:pPr defTabSz="457200"/>
              <a:t>11/2/2011</a:t>
            </a:fld>
            <a:endParaRPr lang="en-US" smtClean="0">
              <a:solidFill>
                <a:srgbClr val="FFFFFF"/>
              </a:solidFill>
            </a:endParaRPr>
          </a:p>
        </p:txBody>
      </p:sp>
      <p:pic>
        <p:nvPicPr>
          <p:cNvPr id="77842" name="Picture 18" descr="PPT"/>
          <p:cNvPicPr>
            <a:picLocks noChangeAspect="1" noChangeArrowheads="1"/>
          </p:cNvPicPr>
          <p:nvPr/>
        </p:nvPicPr>
        <p:blipFill>
          <a:blip r:embed="rId3" cstate="print"/>
          <a:srcRect/>
          <a:stretch>
            <a:fillRect/>
          </a:stretch>
        </p:blipFill>
        <p:spPr bwMode="auto">
          <a:xfrm>
            <a:off x="6091238" y="893763"/>
            <a:ext cx="2627312" cy="3681412"/>
          </a:xfrm>
          <a:prstGeom prst="rect">
            <a:avLst/>
          </a:prstGeom>
          <a:noFill/>
        </p:spPr>
      </p:pic>
      <p:pic>
        <p:nvPicPr>
          <p:cNvPr id="77843" name="Picture 19" descr="PPT5"/>
          <p:cNvPicPr>
            <a:picLocks noChangeAspect="1" noChangeArrowheads="1"/>
          </p:cNvPicPr>
          <p:nvPr/>
        </p:nvPicPr>
        <p:blipFill>
          <a:blip r:embed="rId4" cstate="print"/>
          <a:srcRect/>
          <a:stretch>
            <a:fillRect/>
          </a:stretch>
        </p:blipFill>
        <p:spPr bwMode="auto">
          <a:xfrm>
            <a:off x="454025" y="2809875"/>
            <a:ext cx="2627313" cy="3681413"/>
          </a:xfrm>
          <a:prstGeom prst="rect">
            <a:avLst/>
          </a:prstGeom>
          <a:noFill/>
        </p:spPr>
      </p:pic>
      <p:pic>
        <p:nvPicPr>
          <p:cNvPr id="77844" name="Picture 20" descr="PPT7"/>
          <p:cNvPicPr>
            <a:picLocks noChangeAspect="1" noChangeArrowheads="1"/>
          </p:cNvPicPr>
          <p:nvPr/>
        </p:nvPicPr>
        <p:blipFill>
          <a:blip r:embed="rId5" cstate="print"/>
          <a:srcRect/>
          <a:stretch>
            <a:fillRect/>
          </a:stretch>
        </p:blipFill>
        <p:spPr bwMode="auto">
          <a:xfrm>
            <a:off x="3246438" y="2809875"/>
            <a:ext cx="2651125" cy="1768475"/>
          </a:xfrm>
          <a:prstGeom prst="rect">
            <a:avLst/>
          </a:prstGeom>
          <a:noFill/>
        </p:spPr>
      </p:pic>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7" descr="NL_logo_RGB.png"/>
          <p:cNvPicPr>
            <a:picLocks noChangeAspect="1"/>
          </p:cNvPicPr>
          <p:nvPr/>
        </p:nvPicPr>
        <p:blipFill>
          <a:blip r:embed="rId2" cstate="print"/>
          <a:srcRect/>
          <a:stretch>
            <a:fillRect/>
          </a:stretch>
        </p:blipFill>
        <p:spPr bwMode="auto">
          <a:xfrm>
            <a:off x="239713" y="6402388"/>
            <a:ext cx="1477962" cy="258762"/>
          </a:xfrm>
          <a:prstGeom prst="rect">
            <a:avLst/>
          </a:prstGeom>
          <a:noFill/>
          <a:ln w="9525">
            <a:noFill/>
            <a:miter lim="800000"/>
            <a:headEnd/>
            <a:tailEnd/>
          </a:ln>
        </p:spPr>
      </p:pic>
      <p:pic>
        <p:nvPicPr>
          <p:cNvPr id="4" name="Picture 8" descr="bluebox.jpg"/>
          <p:cNvPicPr>
            <a:picLocks noChangeAspect="1"/>
          </p:cNvPicPr>
          <p:nvPr/>
        </p:nvPicPr>
        <p:blipFill>
          <a:blip r:embed="rId3" cstate="print"/>
          <a:srcRect t="89389"/>
          <a:stretch>
            <a:fillRect/>
          </a:stretch>
        </p:blipFill>
        <p:spPr bwMode="auto">
          <a:xfrm>
            <a:off x="239713" y="896938"/>
            <a:ext cx="8688387" cy="44450"/>
          </a:xfrm>
          <a:prstGeom prst="rect">
            <a:avLst/>
          </a:prstGeom>
          <a:noFill/>
          <a:ln w="9525">
            <a:noFill/>
            <a:miter lim="800000"/>
            <a:headEnd/>
            <a:tailEnd/>
          </a:ln>
        </p:spPr>
      </p:pic>
      <p:pic>
        <p:nvPicPr>
          <p:cNvPr id="5" name="Picture 9" descr="bluebox.jpg"/>
          <p:cNvPicPr>
            <a:picLocks noChangeAspect="1"/>
          </p:cNvPicPr>
          <p:nvPr/>
        </p:nvPicPr>
        <p:blipFill>
          <a:blip r:embed="rId3" cstate="print"/>
          <a:srcRect t="89389"/>
          <a:stretch>
            <a:fillRect/>
          </a:stretch>
        </p:blipFill>
        <p:spPr bwMode="auto">
          <a:xfrm>
            <a:off x="239713" y="6157913"/>
            <a:ext cx="8688387" cy="46037"/>
          </a:xfrm>
          <a:prstGeom prst="rect">
            <a:avLst/>
          </a:prstGeom>
          <a:noFill/>
          <a:ln w="9525">
            <a:noFill/>
            <a:miter lim="800000"/>
            <a:headEnd/>
            <a:tailEnd/>
          </a:ln>
        </p:spPr>
      </p:pic>
      <p:sp>
        <p:nvSpPr>
          <p:cNvPr id="6" name="Date Placeholder 3"/>
          <p:cNvSpPr>
            <a:spLocks/>
          </p:cNvSpPr>
          <p:nvPr/>
        </p:nvSpPr>
        <p:spPr bwMode="auto">
          <a:xfrm>
            <a:off x="5287963" y="6296025"/>
            <a:ext cx="3640137" cy="365125"/>
          </a:xfrm>
          <a:prstGeom prst="rect">
            <a:avLst/>
          </a:prstGeom>
          <a:noFill/>
          <a:ln w="9525">
            <a:noFill/>
            <a:miter lim="800000"/>
            <a:headEnd/>
            <a:tailEnd/>
          </a:ln>
        </p:spPr>
        <p:txBody>
          <a:bodyPr anchor="ctr"/>
          <a:lstStyle/>
          <a:p>
            <a:pPr algn="r" defTabSz="457200"/>
            <a:r>
              <a:rPr lang="en-US" sz="900" smtClean="0">
                <a:solidFill>
                  <a:srgbClr val="595959"/>
                </a:solidFill>
                <a:cs typeface="Times New Roman" pitchFamily="18" charset="0"/>
              </a:rPr>
              <a:t>© New Leaders, Inc. All rights reserved.  </a:t>
            </a:r>
            <a:r>
              <a:rPr lang="en-US" sz="900" smtClean="0">
                <a:solidFill>
                  <a:srgbClr val="595959"/>
                </a:solidFill>
              </a:rPr>
              <a:t> |   </a:t>
            </a:r>
            <a:fld id="{70B3BB67-4D4F-4D1D-AB76-A3A7CD00CE4D}" type="slidenum">
              <a:rPr lang="en-US" sz="900" smtClean="0">
                <a:solidFill>
                  <a:srgbClr val="595959"/>
                </a:solidFill>
              </a:rPr>
              <a:pPr algn="r" defTabSz="457200"/>
              <a:t>‹#›</a:t>
            </a:fld>
            <a:endParaRPr lang="en-US" sz="900" smtClean="0">
              <a:solidFill>
                <a:srgbClr val="595959"/>
              </a:solidFill>
            </a:endParaRPr>
          </a:p>
        </p:txBody>
      </p:sp>
      <p:sp>
        <p:nvSpPr>
          <p:cNvPr id="10" name="Title 1"/>
          <p:cNvSpPr>
            <a:spLocks noGrp="1"/>
          </p:cNvSpPr>
          <p:nvPr>
            <p:ph type="ctrTitle" idx="4294967295"/>
          </p:nvPr>
        </p:nvSpPr>
        <p:spPr>
          <a:xfrm>
            <a:off x="583221" y="1395141"/>
            <a:ext cx="3115392" cy="940946"/>
          </a:xfrm>
        </p:spPr>
        <p:txBody>
          <a:bodyPr>
            <a:normAutofit/>
          </a:bodyPr>
          <a:lstStyle/>
          <a:p>
            <a:r>
              <a:rPr lang="en-US" dirty="0" smtClean="0"/>
              <a:t>NEW LEADERS</a:t>
            </a:r>
            <a:br>
              <a:rPr lang="en-US" dirty="0" smtClean="0"/>
            </a:br>
            <a:r>
              <a:rPr lang="en-US" dirty="0" smtClean="0"/>
              <a:t>STORYBOOK DECK</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6" name="Picture 6" descr="NTC_logo_rev.eps"/>
          <p:cNvPicPr>
            <a:picLocks noChangeAspect="1"/>
          </p:cNvPicPr>
          <p:nvPr/>
        </p:nvPicPr>
        <p:blipFill>
          <a:blip r:embed="rId2" cstate="print"/>
          <a:srcRect/>
          <a:stretch>
            <a:fillRect/>
          </a:stretch>
        </p:blipFill>
        <p:spPr bwMode="auto">
          <a:xfrm>
            <a:off x="455613" y="515938"/>
            <a:ext cx="2967037" cy="1250950"/>
          </a:xfrm>
          <a:prstGeom prst="rect">
            <a:avLst/>
          </a:prstGeom>
          <a:noFill/>
          <a:ln w="9525">
            <a:noFill/>
            <a:miter lim="800000"/>
            <a:headEnd/>
            <a:tailEnd/>
          </a:ln>
        </p:spPr>
      </p:pic>
      <p:pic>
        <p:nvPicPr>
          <p:cNvPr id="7" name="Picture 7" descr="NTC_logo_rev.eps"/>
          <p:cNvPicPr>
            <a:picLocks noChangeAspect="1"/>
          </p:cNvPicPr>
          <p:nvPr userDrawn="1"/>
        </p:nvPicPr>
        <p:blipFill>
          <a:blip r:embed="rId3" cstate="print"/>
          <a:srcRect/>
          <a:stretch>
            <a:fillRect/>
          </a:stretch>
        </p:blipFill>
        <p:spPr bwMode="auto">
          <a:xfrm>
            <a:off x="457200" y="574675"/>
            <a:ext cx="2963863" cy="1250950"/>
          </a:xfrm>
          <a:prstGeom prst="rect">
            <a:avLst/>
          </a:prstGeom>
          <a:noFill/>
          <a:ln w="9525">
            <a:noFill/>
            <a:miter lim="800000"/>
            <a:headEnd/>
            <a:tailEnd/>
          </a:ln>
        </p:spPr>
      </p:pic>
      <p:pic>
        <p:nvPicPr>
          <p:cNvPr id="8" name="Picture 8" descr="top_bar.png"/>
          <p:cNvPicPr>
            <a:picLocks noChangeAspect="1"/>
          </p:cNvPicPr>
          <p:nvPr userDrawn="1"/>
        </p:nvPicPr>
        <p:blipFill>
          <a:blip r:embed="rId4" cstate="print"/>
          <a:srcRect/>
          <a:stretch>
            <a:fillRect/>
          </a:stretch>
        </p:blipFill>
        <p:spPr bwMode="auto">
          <a:xfrm>
            <a:off x="0" y="0"/>
            <a:ext cx="9144000" cy="465138"/>
          </a:xfrm>
          <a:prstGeom prst="rect">
            <a:avLst/>
          </a:prstGeom>
          <a:noFill/>
          <a:ln w="9525">
            <a:noFill/>
            <a:miter lim="800000"/>
            <a:headEnd/>
            <a:tailEnd/>
          </a:ln>
        </p:spPr>
      </p:pic>
      <p:sp>
        <p:nvSpPr>
          <p:cNvPr id="2" name="Title 1"/>
          <p:cNvSpPr>
            <a:spLocks noGrp="1"/>
          </p:cNvSpPr>
          <p:nvPr>
            <p:ph type="ctrTitle"/>
          </p:nvPr>
        </p:nvSpPr>
        <p:spPr>
          <a:xfrm>
            <a:off x="685800" y="1927217"/>
            <a:ext cx="7772400" cy="1470025"/>
          </a:xfrm>
        </p:spPr>
        <p:txBody>
          <a:bodyPr anchor="b">
            <a:noAutofit/>
          </a:bodyPr>
          <a:lstStyle>
            <a:lvl1pPr algn="r">
              <a:lnSpc>
                <a:spcPts val="5300"/>
              </a:lnSpc>
              <a:defRPr sz="5000" b="0" i="0" cap="none" spc="0" baseline="0">
                <a:ln>
                  <a:noFill/>
                </a:ln>
                <a:solidFill>
                  <a:schemeClr val="accent1"/>
                </a:solidFill>
                <a:effectLst/>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39054"/>
            <a:ext cx="7772400" cy="1261550"/>
          </a:xfrm>
        </p:spPr>
        <p:txBody>
          <a:bodyPr/>
          <a:lstStyle>
            <a:lvl1pPr marL="0" indent="0" algn="r">
              <a:buNone/>
              <a:defRPr baseline="0">
                <a:solidFill>
                  <a:schemeClr val="accent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22" name="Text Placeholder 21"/>
          <p:cNvSpPr>
            <a:spLocks noGrp="1"/>
          </p:cNvSpPr>
          <p:nvPr>
            <p:ph type="body" sz="quarter" idx="10"/>
          </p:nvPr>
        </p:nvSpPr>
        <p:spPr>
          <a:xfrm>
            <a:off x="685800" y="4817532"/>
            <a:ext cx="7772400" cy="397405"/>
          </a:xfrm>
        </p:spPr>
        <p:txBody>
          <a:bodyPr anchor="ctr">
            <a:normAutofit/>
          </a:bodyPr>
          <a:lstStyle>
            <a:lvl1pPr algn="r">
              <a:buFontTx/>
              <a:buNone/>
              <a:defRPr sz="2000" baseline="0">
                <a:solidFill>
                  <a:schemeClr val="accent4"/>
                </a:solidFill>
              </a:defRPr>
            </a:lvl1pPr>
          </a:lstStyle>
          <a:p>
            <a:pPr lvl="0"/>
            <a:r>
              <a:rPr lang="en-US" dirty="0" smtClean="0"/>
              <a:t>Click to edit Master text styles</a:t>
            </a:r>
          </a:p>
        </p:txBody>
      </p:sp>
      <p:sp>
        <p:nvSpPr>
          <p:cNvPr id="26" name="Text Placeholder 25"/>
          <p:cNvSpPr>
            <a:spLocks noGrp="1"/>
          </p:cNvSpPr>
          <p:nvPr>
            <p:ph type="body" sz="quarter" idx="11"/>
          </p:nvPr>
        </p:nvSpPr>
        <p:spPr>
          <a:xfrm>
            <a:off x="685800" y="5326063"/>
            <a:ext cx="7772400" cy="820737"/>
          </a:xfrm>
        </p:spPr>
        <p:txBody>
          <a:bodyPr anchor="ctr">
            <a:normAutofit/>
          </a:bodyPr>
          <a:lstStyle>
            <a:lvl1pPr algn="r">
              <a:buFontTx/>
              <a:buNone/>
              <a:defRPr sz="2000" baseline="0">
                <a:solidFill>
                  <a:schemeClr val="accent4"/>
                </a:solidFill>
              </a:defRPr>
            </a:lvl1pPr>
          </a:lstStyle>
          <a:p>
            <a:pPr lvl="0"/>
            <a:r>
              <a:rPr lang="en-US" dirty="0"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i="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i="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5465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465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i="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5465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465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Quote/Callout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86933"/>
            <a:ext cx="7772400" cy="4656667"/>
          </a:xfrm>
        </p:spPr>
        <p:txBody>
          <a:bodyPr anchor="t">
            <a:noAutofit/>
          </a:bodyPr>
          <a:lstStyle>
            <a:lvl1pPr algn="l">
              <a:defRPr sz="4000" b="0" i="0" cap="none" spc="0" baseline="0">
                <a:ln>
                  <a:noFill/>
                </a:ln>
                <a:solidFill>
                  <a:schemeClr val="accent1"/>
                </a:solidFill>
                <a:effectLst/>
                <a:latin typeface="Arial"/>
                <a:cs typeface="Arial"/>
              </a:defRPr>
            </a:lvl1p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8" descr="The_Y_red_logo"/>
          <p:cNvPicPr>
            <a:picLocks noChangeAspect="1" noChangeArrowheads="1"/>
          </p:cNvPicPr>
          <p:nvPr/>
        </p:nvPicPr>
        <p:blipFill>
          <a:blip r:embed="rId2" cstate="print"/>
          <a:srcRect/>
          <a:stretch>
            <a:fillRect/>
          </a:stretch>
        </p:blipFill>
        <p:spPr bwMode="gray">
          <a:xfrm>
            <a:off x="403225" y="466725"/>
            <a:ext cx="1374775" cy="1050925"/>
          </a:xfrm>
          <a:prstGeom prst="rect">
            <a:avLst/>
          </a:prstGeom>
          <a:noFill/>
          <a:ln w="9525">
            <a:noFill/>
            <a:miter lim="800000"/>
            <a:headEnd/>
            <a:tailEnd/>
          </a:ln>
        </p:spPr>
      </p:pic>
      <p:sp>
        <p:nvSpPr>
          <p:cNvPr id="450563" name="Rectangle 3"/>
          <p:cNvSpPr>
            <a:spLocks noGrp="1" noChangeArrowheads="1"/>
          </p:cNvSpPr>
          <p:nvPr>
            <p:ph type="ctrTitle"/>
          </p:nvPr>
        </p:nvSpPr>
        <p:spPr>
          <a:xfrm>
            <a:off x="295275" y="2252663"/>
            <a:ext cx="8697913" cy="1638300"/>
          </a:xfrm>
        </p:spPr>
        <p:txBody>
          <a:bodyPr/>
          <a:lstStyle>
            <a:lvl1pPr>
              <a:lnSpc>
                <a:spcPct val="80000"/>
              </a:lnSpc>
              <a:defRPr sz="6400"/>
            </a:lvl1pPr>
          </a:lstStyle>
          <a:p>
            <a:r>
              <a:rPr lang="en-US"/>
              <a:t>Click to edit Master title style</a:t>
            </a:r>
          </a:p>
        </p:txBody>
      </p:sp>
      <p:sp>
        <p:nvSpPr>
          <p:cNvPr id="450564" name="Rectangle 4"/>
          <p:cNvSpPr>
            <a:spLocks noGrp="1" noChangeArrowheads="1"/>
          </p:cNvSpPr>
          <p:nvPr>
            <p:ph type="subTitle" idx="1"/>
          </p:nvPr>
        </p:nvSpPr>
        <p:spPr>
          <a:xfrm>
            <a:off x="338138" y="3875088"/>
            <a:ext cx="2768600" cy="468312"/>
          </a:xfrm>
        </p:spPr>
        <p:txBody>
          <a:bodyPr/>
          <a:lstStyle>
            <a:lvl1pPr>
              <a:defRPr sz="1200"/>
            </a:lvl1pPr>
          </a:lstStyle>
          <a:p>
            <a:r>
              <a:rPr lang="en-US"/>
              <a:t>Click to edit Master subtitle style</a:t>
            </a:r>
          </a:p>
        </p:txBody>
      </p:sp>
      <p:sp>
        <p:nvSpPr>
          <p:cNvPr id="5" name="Rectangle 5"/>
          <p:cNvSpPr>
            <a:spLocks noGrp="1" noChangeArrowheads="1"/>
          </p:cNvSpPr>
          <p:nvPr>
            <p:ph type="dt" sz="half" idx="10"/>
          </p:nvPr>
        </p:nvSpPr>
        <p:spPr bwMode="black">
          <a:xfrm>
            <a:off x="352425" y="4327525"/>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200">
                <a:solidFill>
                  <a:schemeClr val="bg2"/>
                </a:solidFill>
                <a:latin typeface="Verdana" pitchFamily="64" charset="0"/>
                <a:ea typeface="ＭＳ Ｐゴシック" pitchFamily="64" charset="-128"/>
                <a:cs typeface="ＭＳ Ｐゴシック" pitchFamily="64" charset="-128"/>
              </a:defRPr>
            </a:lvl1pPr>
          </a:lstStyle>
          <a:p>
            <a:pPr>
              <a:defRPr/>
            </a:pPr>
            <a:fld id="{26D3CB0B-9933-46D5-A679-EEF7D9E3648C}" type="datetime1">
              <a:rPr lang="en-US">
                <a:solidFill>
                  <a:srgbClr val="464847"/>
                </a:solidFill>
              </a:rPr>
              <a:pPr>
                <a:defRPr/>
              </a:pPr>
              <a:t>11/2/2011</a:t>
            </a:fld>
            <a:endParaRPr lang="en-US">
              <a:solidFill>
                <a:srgbClr val="464847"/>
              </a:solidFill>
            </a:endParaRPr>
          </a:p>
        </p:txBody>
      </p:sp>
      <p:sp>
        <p:nvSpPr>
          <p:cNvPr id="6" name="Rectangle 6"/>
          <p:cNvSpPr>
            <a:spLocks noGrp="1" noChangeArrowheads="1"/>
          </p:cNvSpPr>
          <p:nvPr>
            <p:ph type="ftr" sz="quarter" idx="11"/>
          </p:nvPr>
        </p:nvSpPr>
        <p:spPr>
          <a:xfrm>
            <a:off x="6364288" y="1003300"/>
            <a:ext cx="2779712" cy="720725"/>
          </a:xfrm>
        </p:spPr>
        <p:txBody>
          <a:bodyPr/>
          <a:lstStyle>
            <a:lvl1pPr>
              <a:lnSpc>
                <a:spcPct val="82000"/>
              </a:lnSpc>
              <a:spcBef>
                <a:spcPct val="20000"/>
              </a:spcBef>
              <a:defRPr sz="1100" b="1">
                <a:solidFill>
                  <a:schemeClr val="tx2"/>
                </a:solidFill>
                <a:latin typeface="Cachet Medium" pitchFamily="28" charset="0"/>
                <a:ea typeface="ＭＳ Ｐゴシック" pitchFamily="64" charset="-128"/>
                <a:cs typeface="ＭＳ Ｐゴシック" pitchFamily="64" charset="-128"/>
              </a:defRPr>
            </a:lvl1pPr>
          </a:lstStyle>
          <a:p>
            <a:pPr>
              <a:defRPr/>
            </a:pPr>
            <a:r>
              <a:rPr lang="en-US">
                <a:solidFill>
                  <a:srgbClr val="ED1C24"/>
                </a:solidFill>
              </a:rPr>
              <a:t>FOR YOUTH DEVELOPMENT</a:t>
            </a:r>
          </a:p>
          <a:p>
            <a:pPr>
              <a:defRPr/>
            </a:pPr>
            <a:r>
              <a:rPr lang="en-US">
                <a:solidFill>
                  <a:srgbClr val="ED1C24"/>
                </a:solidFill>
              </a:rPr>
              <a:t>FOR HEALTHY LIVING</a:t>
            </a:r>
          </a:p>
          <a:p>
            <a:pPr>
              <a:defRPr/>
            </a:pPr>
            <a:r>
              <a:rPr lang="en-US">
                <a:solidFill>
                  <a:srgbClr val="ED1C24"/>
                </a:solidFill>
              </a:rPr>
              <a:t>FOR SOCIAL RESPONSIBILITY</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0F87AB37-1BEF-4448-8E2C-607103887AB7}"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solidFill>
                  <a:srgbClr val="000000"/>
                </a:solidFill>
              </a:rPr>
              <a:t>| PRESENTATION TITLE HERE | </a:t>
            </a:r>
            <a:r>
              <a:rPr lang="en-US">
                <a:solidFill>
                  <a:srgbClr val="464847"/>
                </a:solidFill>
              </a:rPr>
              <a:t>©2010 YMCA of the USA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0F87AB37-1BEF-4448-8E2C-607103887AB7}"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solidFill>
                  <a:srgbClr val="000000"/>
                </a:solidFill>
              </a:rPr>
              <a:t>| PRESENTATION TITLE HERE | </a:t>
            </a:r>
            <a:r>
              <a:rPr lang="en-US">
                <a:solidFill>
                  <a:srgbClr val="464847"/>
                </a:solidFill>
              </a:rPr>
              <a:t>©2010 YMCA of the USA</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0F87AB37-1BEF-4448-8E2C-607103887AB7}"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solidFill>
                  <a:srgbClr val="000000"/>
                </a:solidFill>
              </a:rPr>
              <a:t>| PRESENTATION TITLE HERE | </a:t>
            </a:r>
            <a:r>
              <a:rPr lang="en-US">
                <a:solidFill>
                  <a:srgbClr val="464847"/>
                </a:solidFill>
              </a:rPr>
              <a:t>©2010 YMCA of the USA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0F87AB37-1BEF-4448-8E2C-607103887AB7}"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solidFill>
                  <a:srgbClr val="000000"/>
                </a:solidFill>
              </a:rPr>
              <a:t>| PRESENTATION TITLE HERE | </a:t>
            </a:r>
            <a:r>
              <a:rPr lang="en-US">
                <a:solidFill>
                  <a:srgbClr val="464847"/>
                </a:solidFill>
              </a:rPr>
              <a:t>©2010 YMCA of the USA</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0F87AB37-1BEF-4448-8E2C-607103887AB7}"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solidFill>
                  <a:srgbClr val="000000"/>
                </a:solidFill>
              </a:rPr>
              <a:t>| PRESENTATION TITLE HERE | </a:t>
            </a:r>
            <a:r>
              <a:rPr lang="en-US">
                <a:solidFill>
                  <a:srgbClr val="464847"/>
                </a:solidFill>
              </a:rPr>
              <a:t>©2010 YMCA of the USA</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0F87AB37-1BEF-4448-8E2C-607103887AB7}"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solidFill>
                  <a:srgbClr val="000000"/>
                </a:solidFill>
              </a:rPr>
              <a:t>| PRESENTATION TITLE HERE | </a:t>
            </a:r>
            <a:r>
              <a:rPr lang="en-US">
                <a:solidFill>
                  <a:srgbClr val="464847"/>
                </a:solidFill>
              </a:rPr>
              <a:t>©2010 YMCA of the USA</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0F87AB37-1BEF-4448-8E2C-607103887AB7}"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solidFill>
                  <a:srgbClr val="000000"/>
                </a:solidFill>
              </a:rPr>
              <a:t>| PRESENTATION TITLE HERE | </a:t>
            </a:r>
            <a:r>
              <a:rPr lang="en-US">
                <a:solidFill>
                  <a:srgbClr val="464847"/>
                </a:solidFill>
              </a:rPr>
              <a:t>©2010 YMCA of the USA</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0F87AB37-1BEF-4448-8E2C-607103887AB7}"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solidFill>
                  <a:srgbClr val="000000"/>
                </a:solidFill>
              </a:rPr>
              <a:t>| PRESENTATION TITLE HERE | </a:t>
            </a:r>
            <a:r>
              <a:rPr lang="en-US">
                <a:solidFill>
                  <a:srgbClr val="464847"/>
                </a:solidFill>
              </a:rPr>
              <a:t>©2010 YMCA of the USA</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0F87AB37-1BEF-4448-8E2C-607103887AB7}"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solidFill>
                  <a:srgbClr val="000000"/>
                </a:solidFill>
              </a:rPr>
              <a:t>| PRESENTATION TITLE HERE | </a:t>
            </a:r>
            <a:r>
              <a:rPr lang="en-US">
                <a:solidFill>
                  <a:srgbClr val="464847"/>
                </a:solidFill>
              </a:rPr>
              <a:t>©2010 YMCA of the USA</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0F87AB37-1BEF-4448-8E2C-607103887AB7}" type="slidenum">
              <a:rPr lang="en-US">
                <a:solidFill>
                  <a:srgbClr val="464847"/>
                </a:solidFill>
              </a:rPr>
              <a:pPr>
                <a:defRPr/>
              </a:pPr>
              <a:t>‹#›</a:t>
            </a:fld>
            <a:endParaRPr lang="en-US">
              <a:solidFill>
                <a:srgbClr val="464847"/>
              </a:solidFill>
            </a:endParaRPr>
          </a:p>
        </p:txBody>
      </p:sp>
      <p:sp>
        <p:nvSpPr>
          <p:cNvPr id="5" name="Footer Placeholder 4"/>
          <p:cNvSpPr>
            <a:spLocks noGrp="1"/>
          </p:cNvSpPr>
          <p:nvPr>
            <p:ph type="ftr" sz="quarter" idx="11"/>
          </p:nvPr>
        </p:nvSpPr>
        <p:spPr/>
        <p:txBody>
          <a:bodyPr/>
          <a:lstStyle>
            <a:lvl1pPr>
              <a:defRPr>
                <a:latin typeface="Verdana" pitchFamily="64" charset="0"/>
                <a:ea typeface="ＭＳ Ｐゴシック" pitchFamily="64" charset="-128"/>
                <a:cs typeface="ＭＳ Ｐゴシック" pitchFamily="64" charset="-128"/>
              </a:defRPr>
            </a:lvl1pPr>
          </a:lstStyle>
          <a:p>
            <a:pPr>
              <a:defRPr/>
            </a:pPr>
            <a:r>
              <a:rPr lang="en-US">
                <a:solidFill>
                  <a:srgbClr val="000000"/>
                </a:solidFill>
              </a:rPr>
              <a:t>| PRESENTATION TITLE HERE | </a:t>
            </a:r>
            <a:r>
              <a:rPr lang="en-US">
                <a:solidFill>
                  <a:srgbClr val="464847"/>
                </a:solidFill>
              </a:rPr>
              <a:t>©2010 YMCA of the USA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0.xml"/><Relationship Id="rId1" Type="http://schemas.openxmlformats.org/officeDocument/2006/relationships/slideLayout" Target="../slideLayouts/slideLayout21.xml"/><Relationship Id="rId4" Type="http://schemas.openxmlformats.org/officeDocument/2006/relationships/image" Target="../media/image9.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1.xml"/><Relationship Id="rId1" Type="http://schemas.openxmlformats.org/officeDocument/2006/relationships/slideLayout" Target="../slideLayouts/slideLayout22.xml"/><Relationship Id="rId4" Type="http://schemas.openxmlformats.org/officeDocument/2006/relationships/image" Target="../media/image9.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2.xml"/><Relationship Id="rId1" Type="http://schemas.openxmlformats.org/officeDocument/2006/relationships/slideLayout" Target="../slideLayouts/slideLayout23.xml"/><Relationship Id="rId4" Type="http://schemas.openxmlformats.org/officeDocument/2006/relationships/image" Target="../media/image9.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3.xml"/><Relationship Id="rId1" Type="http://schemas.openxmlformats.org/officeDocument/2006/relationships/slideLayout" Target="../slideLayouts/slideLayout24.xml"/><Relationship Id="rId4" Type="http://schemas.openxmlformats.org/officeDocument/2006/relationships/image" Target="../media/image9.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4.xml"/><Relationship Id="rId1" Type="http://schemas.openxmlformats.org/officeDocument/2006/relationships/slideLayout" Target="../slideLayouts/slideLayout25.xml"/><Relationship Id="rId4" Type="http://schemas.openxmlformats.org/officeDocument/2006/relationships/image" Target="../media/image9.png"/></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15.xml"/><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xml"/><Relationship Id="rId1" Type="http://schemas.openxmlformats.org/officeDocument/2006/relationships/slideLayout" Target="../slideLayouts/slideLayout16.xml"/><Relationship Id="rId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xml"/><Relationship Id="rId1" Type="http://schemas.openxmlformats.org/officeDocument/2006/relationships/slideLayout" Target="../slideLayouts/slideLayout17.xml"/><Relationship Id="rId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7.xml"/><Relationship Id="rId1" Type="http://schemas.openxmlformats.org/officeDocument/2006/relationships/slideLayout" Target="../slideLayouts/slideLayout18.xml"/><Relationship Id="rId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19.xml"/><Relationship Id="rId4" Type="http://schemas.openxmlformats.org/officeDocument/2006/relationships/image" Target="../media/image9.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9.xml"/><Relationship Id="rId1" Type="http://schemas.openxmlformats.org/officeDocument/2006/relationships/slideLayout" Target="../slideLayouts/slideLayout20.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2286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9" name="Rectangle 3"/>
          <p:cNvSpPr>
            <a:spLocks noGrp="1" noChangeArrowheads="1"/>
          </p:cNvSpPr>
          <p:nvPr>
            <p:ph type="body" idx="1"/>
          </p:nvPr>
        </p:nvSpPr>
        <p:spPr bwMode="auto">
          <a:xfrm>
            <a:off x="457200" y="14478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Line 9"/>
          <p:cNvSpPr>
            <a:spLocks noChangeShapeType="1"/>
          </p:cNvSpPr>
          <p:nvPr userDrawn="1"/>
        </p:nvSpPr>
        <p:spPr bwMode="auto">
          <a:xfrm>
            <a:off x="457200" y="1219200"/>
            <a:ext cx="8229600" cy="0"/>
          </a:xfrm>
          <a:prstGeom prst="line">
            <a:avLst/>
          </a:prstGeom>
          <a:noFill/>
          <a:ln w="63500">
            <a:solidFill>
              <a:srgbClr val="909CF4"/>
            </a:solidFill>
            <a:round/>
            <a:headEnd/>
            <a:tailEnd/>
          </a:ln>
          <a:effectLst/>
        </p:spPr>
        <p:txBody>
          <a:bodyPr/>
          <a:lstStyle/>
          <a:p>
            <a:pPr>
              <a:defRPr/>
            </a:pPr>
            <a:endParaRPr lang="en-US"/>
          </a:p>
        </p:txBody>
      </p:sp>
      <p:sp>
        <p:nvSpPr>
          <p:cNvPr id="1035" name="Line 11"/>
          <p:cNvSpPr>
            <a:spLocks noChangeShapeType="1"/>
          </p:cNvSpPr>
          <p:nvPr userDrawn="1"/>
        </p:nvSpPr>
        <p:spPr bwMode="auto">
          <a:xfrm>
            <a:off x="457200" y="1295400"/>
            <a:ext cx="8229600" cy="0"/>
          </a:xfrm>
          <a:prstGeom prst="line">
            <a:avLst/>
          </a:prstGeom>
          <a:noFill/>
          <a:ln w="63500">
            <a:solidFill>
              <a:srgbClr val="000099"/>
            </a:solidFill>
            <a:round/>
            <a:headEnd/>
            <a:tailEnd/>
          </a:ln>
          <a:effectLst/>
        </p:spPr>
        <p:txBody>
          <a:bodyPr/>
          <a:lstStyle/>
          <a:p>
            <a:pPr>
              <a:defRPr/>
            </a:pPr>
            <a:endParaRPr lang="en-US"/>
          </a:p>
        </p:txBody>
      </p:sp>
      <p:graphicFrame>
        <p:nvGraphicFramePr>
          <p:cNvPr id="1026" name="Object 12"/>
          <p:cNvGraphicFramePr>
            <a:graphicFrameLocks noChangeAspect="1"/>
          </p:cNvGraphicFramePr>
          <p:nvPr/>
        </p:nvGraphicFramePr>
        <p:xfrm>
          <a:off x="457200" y="6380163"/>
          <a:ext cx="2057400" cy="554037"/>
        </p:xfrm>
        <a:graphic>
          <a:graphicData uri="http://schemas.openxmlformats.org/presentationml/2006/ole">
            <p:oleObj spid="_x0000_s1043" name="Picture" r:id="rId14" imgW="4148328" imgH="1274064" progId="Word.Picture.8">
              <p:embed/>
            </p:oleObj>
          </a:graphicData>
        </a:graphic>
      </p:graphicFrame>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3600" b="1">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Arial" charset="0"/>
        </a:defRPr>
      </a:lvl2pPr>
      <a:lvl3pPr algn="ctr" rtl="0" eaLnBrk="0" fontAlgn="base" hangingPunct="0">
        <a:spcBef>
          <a:spcPct val="0"/>
        </a:spcBef>
        <a:spcAft>
          <a:spcPct val="0"/>
        </a:spcAft>
        <a:defRPr sz="3600" b="1">
          <a:solidFill>
            <a:srgbClr val="000099"/>
          </a:solidFill>
          <a:latin typeface="Arial" charset="0"/>
        </a:defRPr>
      </a:lvl3pPr>
      <a:lvl4pPr algn="ctr" rtl="0" eaLnBrk="0" fontAlgn="base" hangingPunct="0">
        <a:spcBef>
          <a:spcPct val="0"/>
        </a:spcBef>
        <a:spcAft>
          <a:spcPct val="0"/>
        </a:spcAft>
        <a:defRPr sz="3600" b="1">
          <a:solidFill>
            <a:srgbClr val="000099"/>
          </a:solidFill>
          <a:latin typeface="Arial" charset="0"/>
        </a:defRPr>
      </a:lvl4pPr>
      <a:lvl5pPr algn="ctr" rtl="0" eaLnBrk="0" fontAlgn="base" hangingPunct="0">
        <a:spcBef>
          <a:spcPct val="0"/>
        </a:spcBef>
        <a:spcAft>
          <a:spcPct val="0"/>
        </a:spcAft>
        <a:defRPr sz="3600" b="1">
          <a:solidFill>
            <a:srgbClr val="000099"/>
          </a:solidFill>
          <a:latin typeface="Arial" charset="0"/>
        </a:defRPr>
      </a:lvl5pPr>
      <a:lvl6pPr marL="457200" algn="ctr" rtl="0" fontAlgn="base">
        <a:spcBef>
          <a:spcPct val="0"/>
        </a:spcBef>
        <a:spcAft>
          <a:spcPct val="0"/>
        </a:spcAft>
        <a:defRPr sz="3600" b="1">
          <a:solidFill>
            <a:srgbClr val="000099"/>
          </a:solidFill>
          <a:latin typeface="Arial" charset="0"/>
        </a:defRPr>
      </a:lvl6pPr>
      <a:lvl7pPr marL="914400" algn="ctr" rtl="0" fontAlgn="base">
        <a:spcBef>
          <a:spcPct val="0"/>
        </a:spcBef>
        <a:spcAft>
          <a:spcPct val="0"/>
        </a:spcAft>
        <a:defRPr sz="3600" b="1">
          <a:solidFill>
            <a:srgbClr val="000099"/>
          </a:solidFill>
          <a:latin typeface="Arial" charset="0"/>
        </a:defRPr>
      </a:lvl7pPr>
      <a:lvl8pPr marL="1371600" algn="ctr" rtl="0" fontAlgn="base">
        <a:spcBef>
          <a:spcPct val="0"/>
        </a:spcBef>
        <a:spcAft>
          <a:spcPct val="0"/>
        </a:spcAft>
        <a:defRPr sz="3600" b="1">
          <a:solidFill>
            <a:srgbClr val="000099"/>
          </a:solidFill>
          <a:latin typeface="Arial" charset="0"/>
        </a:defRPr>
      </a:lvl8pPr>
      <a:lvl9pPr marL="1828800" algn="ctr" rtl="0" fontAlgn="base">
        <a:spcBef>
          <a:spcPct val="0"/>
        </a:spcBef>
        <a:spcAft>
          <a:spcPct val="0"/>
        </a:spcAft>
        <a:defRPr sz="3600" b="1">
          <a:solidFill>
            <a:srgbClr val="000099"/>
          </a:solidFill>
          <a:latin typeface="Arial" charset="0"/>
        </a:defRPr>
      </a:lvl9pPr>
    </p:titleStyle>
    <p:bodyStyle>
      <a:lvl1pPr marL="342900" indent="-342900" algn="l" rtl="0" eaLnBrk="0" fontAlgn="base" hangingPunct="0">
        <a:spcBef>
          <a:spcPct val="20000"/>
        </a:spcBef>
        <a:spcAft>
          <a:spcPct val="0"/>
        </a:spcAft>
        <a:buClr>
          <a:srgbClr val="000099"/>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Char char="–"/>
        <a:defRPr sz="2800">
          <a:solidFill>
            <a:schemeClr val="tx1"/>
          </a:solidFill>
          <a:latin typeface="+mn-lt"/>
        </a:defRPr>
      </a:lvl2pPr>
      <a:lvl3pPr marL="1143000" indent="-228600" algn="l" rtl="0" eaLnBrk="0" fontAlgn="base" hangingPunct="0">
        <a:spcBef>
          <a:spcPct val="20000"/>
        </a:spcBef>
        <a:spcAft>
          <a:spcPct val="0"/>
        </a:spcAft>
        <a:buClr>
          <a:srgbClr val="000099"/>
        </a:buClr>
        <a:buChar char="•"/>
        <a:defRPr sz="2400">
          <a:solidFill>
            <a:schemeClr val="tx1"/>
          </a:solidFill>
          <a:latin typeface="+mn-lt"/>
        </a:defRPr>
      </a:lvl3pPr>
      <a:lvl4pPr marL="1600200" indent="-228600" algn="l" rtl="0" eaLnBrk="0" fontAlgn="base" hangingPunct="0">
        <a:spcBef>
          <a:spcPct val="20000"/>
        </a:spcBef>
        <a:spcAft>
          <a:spcPct val="0"/>
        </a:spcAft>
        <a:buClr>
          <a:srgbClr val="000099"/>
        </a:buClr>
        <a:buChar char="–"/>
        <a:defRPr sz="2000">
          <a:solidFill>
            <a:schemeClr val="tx1"/>
          </a:solidFill>
          <a:latin typeface="+mn-lt"/>
        </a:defRPr>
      </a:lvl4pPr>
      <a:lvl5pPr marL="2057400" indent="-228600" algn="l" rtl="0" eaLnBrk="0" fontAlgn="base" hangingPunct="0">
        <a:spcBef>
          <a:spcPct val="20000"/>
        </a:spcBef>
        <a:spcAft>
          <a:spcPct val="0"/>
        </a:spcAft>
        <a:buClr>
          <a:srgbClr val="000099"/>
        </a:buClr>
        <a:buChar char="»"/>
        <a:defRPr sz="2000">
          <a:solidFill>
            <a:schemeClr val="tx1"/>
          </a:solidFill>
          <a:latin typeface="+mn-lt"/>
        </a:defRPr>
      </a:lvl5pPr>
      <a:lvl6pPr marL="2514600" indent="-228600" algn="l" rtl="0" fontAlgn="base">
        <a:spcBef>
          <a:spcPct val="20000"/>
        </a:spcBef>
        <a:spcAft>
          <a:spcPct val="0"/>
        </a:spcAft>
        <a:buClr>
          <a:srgbClr val="000099"/>
        </a:buClr>
        <a:buChar char="»"/>
        <a:defRPr sz="2000">
          <a:solidFill>
            <a:schemeClr val="tx1"/>
          </a:solidFill>
          <a:latin typeface="+mn-lt"/>
        </a:defRPr>
      </a:lvl6pPr>
      <a:lvl7pPr marL="2971800" indent="-228600" algn="l" rtl="0" fontAlgn="base">
        <a:spcBef>
          <a:spcPct val="20000"/>
        </a:spcBef>
        <a:spcAft>
          <a:spcPct val="0"/>
        </a:spcAft>
        <a:buClr>
          <a:srgbClr val="000099"/>
        </a:buClr>
        <a:buChar char="»"/>
        <a:defRPr sz="2000">
          <a:solidFill>
            <a:schemeClr val="tx1"/>
          </a:solidFill>
          <a:latin typeface="+mn-lt"/>
        </a:defRPr>
      </a:lvl7pPr>
      <a:lvl8pPr marL="3429000" indent="-228600" algn="l" rtl="0" fontAlgn="base">
        <a:spcBef>
          <a:spcPct val="20000"/>
        </a:spcBef>
        <a:spcAft>
          <a:spcPct val="0"/>
        </a:spcAft>
        <a:buClr>
          <a:srgbClr val="000099"/>
        </a:buClr>
        <a:buChar char="»"/>
        <a:defRPr sz="2000">
          <a:solidFill>
            <a:schemeClr val="tx1"/>
          </a:solidFill>
          <a:latin typeface="+mn-lt"/>
        </a:defRPr>
      </a:lvl8pPr>
      <a:lvl9pPr marL="3886200" indent="-228600" algn="l" rtl="0" fontAlgn="base">
        <a:spcBef>
          <a:spcPct val="20000"/>
        </a:spcBef>
        <a:spcAft>
          <a:spcPct val="0"/>
        </a:spcAft>
        <a:buClr>
          <a:srgbClr val="00009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8938"/>
            <a:ext cx="82296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Box 15"/>
          <p:cNvSpPr txBox="1">
            <a:spLocks noChangeArrowheads="1"/>
          </p:cNvSpPr>
          <p:nvPr/>
        </p:nvSpPr>
        <p:spPr bwMode="auto">
          <a:xfrm>
            <a:off x="449263" y="6459538"/>
            <a:ext cx="3233737" cy="323850"/>
          </a:xfrm>
          <a:prstGeom prst="rect">
            <a:avLst/>
          </a:prstGeom>
          <a:noFill/>
          <a:ln>
            <a:noFill/>
          </a:ln>
          <a:extLst/>
        </p:spPr>
        <p:txBody>
          <a:bodyPr>
            <a:spAutoFit/>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Arial" pitchFamily="34" charset="0"/>
                <a:ea typeface="Geneva"/>
                <a:cs typeface="Geneva"/>
              </a:defRPr>
            </a:lvl9pPr>
          </a:lstStyle>
          <a:p>
            <a:pPr defTabSz="457200" eaLnBrk="1" hangingPunct="1">
              <a:defRPr/>
            </a:pPr>
            <a:r>
              <a:rPr lang="en-US" sz="700" dirty="0" smtClean="0">
                <a:solidFill>
                  <a:srgbClr val="828282"/>
                </a:solidFill>
                <a:cs typeface="Arial" pitchFamily="34" charset="0"/>
              </a:rPr>
              <a:t>Copyright © 2011 New Teacher Center. All Rights Reserved.      </a:t>
            </a:r>
          </a:p>
          <a:p>
            <a:pPr defTabSz="457200" eaLnBrk="1" hangingPunct="1">
              <a:defRPr/>
            </a:pPr>
            <a:endParaRPr lang="en-US" sz="800" dirty="0" smtClean="0">
              <a:solidFill>
                <a:srgbClr val="585858"/>
              </a:solidFill>
              <a:cs typeface="Arial" pitchFamily="34" charset="0"/>
            </a:endParaRPr>
          </a:p>
        </p:txBody>
      </p:sp>
      <p:pic>
        <p:nvPicPr>
          <p:cNvPr id="1029" name="Picture 17" descr="NTC_logo.eps"/>
          <p:cNvPicPr>
            <a:picLocks noChangeAspect="1"/>
          </p:cNvPicPr>
          <p:nvPr/>
        </p:nvPicPr>
        <p:blipFill>
          <a:blip r:embed="rId3" cstate="print"/>
          <a:srcRect/>
          <a:stretch>
            <a:fillRect/>
          </a:stretch>
        </p:blipFill>
        <p:spPr bwMode="auto">
          <a:xfrm>
            <a:off x="7370763" y="6116638"/>
            <a:ext cx="1316037" cy="554037"/>
          </a:xfrm>
          <a:prstGeom prst="rect">
            <a:avLst/>
          </a:prstGeom>
          <a:noFill/>
          <a:ln w="9525">
            <a:noFill/>
            <a:miter lim="800000"/>
            <a:headEnd/>
            <a:tailEnd/>
          </a:ln>
        </p:spPr>
      </p:pic>
      <p:pic>
        <p:nvPicPr>
          <p:cNvPr id="1030" name="Picture 12" descr="top_bar.png"/>
          <p:cNvPicPr>
            <a:picLocks noChangeAspect="1"/>
          </p:cNvPicPr>
          <p:nvPr/>
        </p:nvPicPr>
        <p:blipFill>
          <a:blip r:embed="rId4" cstate="print"/>
          <a:srcRect/>
          <a:stretch>
            <a:fillRect/>
          </a:stretch>
        </p:blipFill>
        <p:spPr bwMode="auto">
          <a:xfrm>
            <a:off x="0" y="-74613"/>
            <a:ext cx="9144000" cy="465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0" r:id="rId1"/>
  </p:sldLayoutIdLst>
  <p:txStyles>
    <p:titleStyle>
      <a:lvl1pPr algn="l" defTabSz="457200" rtl="0" eaLnBrk="0" fontAlgn="base" hangingPunct="0">
        <a:spcBef>
          <a:spcPct val="0"/>
        </a:spcBef>
        <a:spcAft>
          <a:spcPct val="0"/>
        </a:spcAft>
        <a:defRPr sz="3800" kern="1200">
          <a:solidFill>
            <a:schemeClr val="tx2"/>
          </a:solidFill>
          <a:latin typeface="Arial"/>
          <a:ea typeface="Geneva" charset="-128"/>
          <a:cs typeface="Arial"/>
        </a:defRPr>
      </a:lvl1pPr>
      <a:lvl2pPr algn="l" defTabSz="457200" rtl="0" eaLnBrk="0" fontAlgn="base" hangingPunct="0">
        <a:spcBef>
          <a:spcPct val="0"/>
        </a:spcBef>
        <a:spcAft>
          <a:spcPct val="0"/>
        </a:spcAft>
        <a:defRPr sz="3800">
          <a:solidFill>
            <a:schemeClr val="tx2"/>
          </a:solidFill>
          <a:latin typeface="Arial" charset="0"/>
          <a:ea typeface="Geneva" charset="-128"/>
          <a:cs typeface="Arial" charset="0"/>
        </a:defRPr>
      </a:lvl2pPr>
      <a:lvl3pPr algn="l" defTabSz="457200" rtl="0" eaLnBrk="0" fontAlgn="base" hangingPunct="0">
        <a:spcBef>
          <a:spcPct val="0"/>
        </a:spcBef>
        <a:spcAft>
          <a:spcPct val="0"/>
        </a:spcAft>
        <a:defRPr sz="3800">
          <a:solidFill>
            <a:schemeClr val="tx2"/>
          </a:solidFill>
          <a:latin typeface="Arial" charset="0"/>
          <a:ea typeface="Geneva" charset="-128"/>
          <a:cs typeface="Arial" charset="0"/>
        </a:defRPr>
      </a:lvl3pPr>
      <a:lvl4pPr algn="l" defTabSz="457200" rtl="0" eaLnBrk="0" fontAlgn="base" hangingPunct="0">
        <a:spcBef>
          <a:spcPct val="0"/>
        </a:spcBef>
        <a:spcAft>
          <a:spcPct val="0"/>
        </a:spcAft>
        <a:defRPr sz="3800">
          <a:solidFill>
            <a:schemeClr val="tx2"/>
          </a:solidFill>
          <a:latin typeface="Arial" charset="0"/>
          <a:ea typeface="Geneva" charset="-128"/>
          <a:cs typeface="Arial" charset="0"/>
        </a:defRPr>
      </a:lvl4pPr>
      <a:lvl5pPr algn="l" defTabSz="457200" rtl="0" eaLnBrk="0" fontAlgn="base" hangingPunct="0">
        <a:spcBef>
          <a:spcPct val="0"/>
        </a:spcBef>
        <a:spcAft>
          <a:spcPct val="0"/>
        </a:spcAft>
        <a:defRPr sz="3800">
          <a:solidFill>
            <a:schemeClr val="tx2"/>
          </a:solidFill>
          <a:latin typeface="Arial" charset="0"/>
          <a:ea typeface="Geneva" charset="-128"/>
          <a:cs typeface="Arial" charset="0"/>
        </a:defRPr>
      </a:lvl5pPr>
      <a:lvl6pPr marL="457200" algn="l" defTabSz="457200" rtl="0" eaLnBrk="1" fontAlgn="base" hangingPunct="1">
        <a:spcBef>
          <a:spcPct val="0"/>
        </a:spcBef>
        <a:spcAft>
          <a:spcPct val="0"/>
        </a:spcAft>
        <a:defRPr sz="4000">
          <a:solidFill>
            <a:schemeClr val="tx2"/>
          </a:solidFill>
          <a:latin typeface="Arial" charset="0"/>
          <a:ea typeface="Geneva" charset="-128"/>
        </a:defRPr>
      </a:lvl6pPr>
      <a:lvl7pPr marL="914400" algn="l" defTabSz="457200" rtl="0" eaLnBrk="1" fontAlgn="base" hangingPunct="1">
        <a:spcBef>
          <a:spcPct val="0"/>
        </a:spcBef>
        <a:spcAft>
          <a:spcPct val="0"/>
        </a:spcAft>
        <a:defRPr sz="4000">
          <a:solidFill>
            <a:schemeClr val="tx2"/>
          </a:solidFill>
          <a:latin typeface="Arial" charset="0"/>
          <a:ea typeface="Geneva" charset="-128"/>
        </a:defRPr>
      </a:lvl7pPr>
      <a:lvl8pPr marL="1371600" algn="l" defTabSz="457200" rtl="0" eaLnBrk="1" fontAlgn="base" hangingPunct="1">
        <a:spcBef>
          <a:spcPct val="0"/>
        </a:spcBef>
        <a:spcAft>
          <a:spcPct val="0"/>
        </a:spcAft>
        <a:defRPr sz="4000">
          <a:solidFill>
            <a:schemeClr val="tx2"/>
          </a:solidFill>
          <a:latin typeface="Arial" charset="0"/>
          <a:ea typeface="Geneva" charset="-128"/>
        </a:defRPr>
      </a:lvl8pPr>
      <a:lvl9pPr marL="1828800" algn="l" defTabSz="457200" rtl="0" eaLnBrk="1" fontAlgn="base" hangingPunct="1">
        <a:spcBef>
          <a:spcPct val="0"/>
        </a:spcBef>
        <a:spcAft>
          <a:spcPct val="0"/>
        </a:spcAft>
        <a:defRPr sz="4000">
          <a:solidFill>
            <a:schemeClr val="tx2"/>
          </a:solidFill>
          <a:latin typeface="Arial" charset="0"/>
          <a:ea typeface="Geneva" charset="-128"/>
        </a:defRPr>
      </a:lvl9pPr>
    </p:titleStyle>
    <p:bodyStyle>
      <a:lvl1pPr marL="190500" indent="-190500" algn="l" defTabSz="457200" rtl="0" eaLnBrk="0" fontAlgn="base" hangingPunct="0">
        <a:spcBef>
          <a:spcPct val="20000"/>
        </a:spcBef>
        <a:spcAft>
          <a:spcPct val="0"/>
        </a:spcAft>
        <a:buFont typeface="Arial" charset="0"/>
        <a:buChar char="•"/>
        <a:defRPr sz="2700" kern="1200">
          <a:solidFill>
            <a:srgbClr val="585858"/>
          </a:solidFill>
          <a:latin typeface="Arial"/>
          <a:ea typeface="Geneva" charset="-128"/>
          <a:cs typeface="Arial"/>
        </a:defRPr>
      </a:lvl1pPr>
      <a:lvl2pPr marL="742950" indent="-190500" algn="l" defTabSz="457200" rtl="0" eaLnBrk="0" fontAlgn="base" hangingPunct="0">
        <a:spcBef>
          <a:spcPct val="20000"/>
        </a:spcBef>
        <a:spcAft>
          <a:spcPct val="0"/>
        </a:spcAft>
        <a:buFont typeface="Arial" charset="0"/>
        <a:buChar char="•"/>
        <a:defRPr sz="2400" kern="1200">
          <a:solidFill>
            <a:srgbClr val="585858"/>
          </a:solidFill>
          <a:latin typeface="Arial"/>
          <a:ea typeface="Geneva" charset="-128"/>
          <a:cs typeface="Arial"/>
        </a:defRPr>
      </a:lvl2pPr>
      <a:lvl3pPr marL="1143000" indent="-136525" algn="l" defTabSz="457200" rtl="0" eaLnBrk="0" fontAlgn="base" hangingPunct="0">
        <a:spcBef>
          <a:spcPct val="20000"/>
        </a:spcBef>
        <a:spcAft>
          <a:spcPct val="0"/>
        </a:spcAft>
        <a:buFont typeface="Arial" charset="0"/>
        <a:buChar char="•"/>
        <a:defRPr sz="2200" kern="1200">
          <a:solidFill>
            <a:srgbClr val="585858"/>
          </a:solidFill>
          <a:latin typeface="Arial"/>
          <a:ea typeface="Geneva" charset="-128"/>
          <a:cs typeface="Arial"/>
        </a:defRPr>
      </a:lvl3pPr>
      <a:lvl4pPr marL="1600200" indent="-136525" algn="l" defTabSz="457200" rtl="0" eaLnBrk="0" fontAlgn="base" hangingPunct="0">
        <a:spcBef>
          <a:spcPct val="20000"/>
        </a:spcBef>
        <a:spcAft>
          <a:spcPct val="0"/>
        </a:spcAft>
        <a:buFont typeface="Arial" charset="0"/>
        <a:buChar char="•"/>
        <a:defRPr sz="1900" kern="1200">
          <a:solidFill>
            <a:srgbClr val="585858"/>
          </a:solidFill>
          <a:latin typeface="Arial"/>
          <a:ea typeface="Geneva" charset="-128"/>
          <a:cs typeface="Arial"/>
        </a:defRPr>
      </a:lvl4pPr>
      <a:lvl5pPr marL="2057400" indent="-136525" algn="l" defTabSz="457200" rtl="0" eaLnBrk="0" fontAlgn="base" hangingPunct="0">
        <a:spcBef>
          <a:spcPct val="20000"/>
        </a:spcBef>
        <a:spcAft>
          <a:spcPct val="0"/>
        </a:spcAft>
        <a:buFont typeface="Arial" charset="0"/>
        <a:buChar char="•"/>
        <a:defRPr sz="2000" kern="1200">
          <a:solidFill>
            <a:srgbClr val="585858"/>
          </a:solidFill>
          <a:latin typeface="Arial"/>
          <a:ea typeface="Geneva"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8938"/>
            <a:ext cx="82296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Box 15"/>
          <p:cNvSpPr txBox="1">
            <a:spLocks noChangeArrowheads="1"/>
          </p:cNvSpPr>
          <p:nvPr/>
        </p:nvSpPr>
        <p:spPr bwMode="auto">
          <a:xfrm>
            <a:off x="449263" y="6459538"/>
            <a:ext cx="3233737" cy="323850"/>
          </a:xfrm>
          <a:prstGeom prst="rect">
            <a:avLst/>
          </a:prstGeom>
          <a:noFill/>
          <a:ln>
            <a:noFill/>
          </a:ln>
          <a:extLst/>
        </p:spPr>
        <p:txBody>
          <a:bodyPr>
            <a:spAutoFit/>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Arial" pitchFamily="34" charset="0"/>
                <a:ea typeface="Geneva"/>
                <a:cs typeface="Geneva"/>
              </a:defRPr>
            </a:lvl9pPr>
          </a:lstStyle>
          <a:p>
            <a:pPr defTabSz="457200" eaLnBrk="1" hangingPunct="1">
              <a:defRPr/>
            </a:pPr>
            <a:r>
              <a:rPr lang="en-US" sz="700" dirty="0" smtClean="0">
                <a:solidFill>
                  <a:srgbClr val="828282"/>
                </a:solidFill>
                <a:cs typeface="Arial" pitchFamily="34" charset="0"/>
              </a:rPr>
              <a:t>Copyright © 2011 New Teacher Center. All Rights Reserved.      </a:t>
            </a:r>
          </a:p>
          <a:p>
            <a:pPr defTabSz="457200" eaLnBrk="1" hangingPunct="1">
              <a:defRPr/>
            </a:pPr>
            <a:endParaRPr lang="en-US" sz="800" dirty="0" smtClean="0">
              <a:solidFill>
                <a:srgbClr val="585858"/>
              </a:solidFill>
              <a:cs typeface="Arial" pitchFamily="34" charset="0"/>
            </a:endParaRPr>
          </a:p>
        </p:txBody>
      </p:sp>
      <p:pic>
        <p:nvPicPr>
          <p:cNvPr id="1029" name="Picture 17" descr="NTC_logo.eps"/>
          <p:cNvPicPr>
            <a:picLocks noChangeAspect="1"/>
          </p:cNvPicPr>
          <p:nvPr/>
        </p:nvPicPr>
        <p:blipFill>
          <a:blip r:embed="rId3" cstate="print"/>
          <a:srcRect/>
          <a:stretch>
            <a:fillRect/>
          </a:stretch>
        </p:blipFill>
        <p:spPr bwMode="auto">
          <a:xfrm>
            <a:off x="7370763" y="6116638"/>
            <a:ext cx="1316037" cy="554037"/>
          </a:xfrm>
          <a:prstGeom prst="rect">
            <a:avLst/>
          </a:prstGeom>
          <a:noFill/>
          <a:ln w="9525">
            <a:noFill/>
            <a:miter lim="800000"/>
            <a:headEnd/>
            <a:tailEnd/>
          </a:ln>
        </p:spPr>
      </p:pic>
      <p:pic>
        <p:nvPicPr>
          <p:cNvPr id="1030" name="Picture 12" descr="top_bar.png"/>
          <p:cNvPicPr>
            <a:picLocks noChangeAspect="1"/>
          </p:cNvPicPr>
          <p:nvPr/>
        </p:nvPicPr>
        <p:blipFill>
          <a:blip r:embed="rId4" cstate="print"/>
          <a:srcRect/>
          <a:stretch>
            <a:fillRect/>
          </a:stretch>
        </p:blipFill>
        <p:spPr bwMode="auto">
          <a:xfrm>
            <a:off x="0" y="-74613"/>
            <a:ext cx="9144000" cy="465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Lst>
  <p:txStyles>
    <p:titleStyle>
      <a:lvl1pPr algn="l" defTabSz="457200" rtl="0" eaLnBrk="0" fontAlgn="base" hangingPunct="0">
        <a:spcBef>
          <a:spcPct val="0"/>
        </a:spcBef>
        <a:spcAft>
          <a:spcPct val="0"/>
        </a:spcAft>
        <a:defRPr sz="3800" kern="1200">
          <a:solidFill>
            <a:schemeClr val="tx2"/>
          </a:solidFill>
          <a:latin typeface="Arial"/>
          <a:ea typeface="Geneva" charset="-128"/>
          <a:cs typeface="Arial"/>
        </a:defRPr>
      </a:lvl1pPr>
      <a:lvl2pPr algn="l" defTabSz="457200" rtl="0" eaLnBrk="0" fontAlgn="base" hangingPunct="0">
        <a:spcBef>
          <a:spcPct val="0"/>
        </a:spcBef>
        <a:spcAft>
          <a:spcPct val="0"/>
        </a:spcAft>
        <a:defRPr sz="3800">
          <a:solidFill>
            <a:schemeClr val="tx2"/>
          </a:solidFill>
          <a:latin typeface="Arial" charset="0"/>
          <a:ea typeface="Geneva" charset="-128"/>
          <a:cs typeface="Arial" charset="0"/>
        </a:defRPr>
      </a:lvl2pPr>
      <a:lvl3pPr algn="l" defTabSz="457200" rtl="0" eaLnBrk="0" fontAlgn="base" hangingPunct="0">
        <a:spcBef>
          <a:spcPct val="0"/>
        </a:spcBef>
        <a:spcAft>
          <a:spcPct val="0"/>
        </a:spcAft>
        <a:defRPr sz="3800">
          <a:solidFill>
            <a:schemeClr val="tx2"/>
          </a:solidFill>
          <a:latin typeface="Arial" charset="0"/>
          <a:ea typeface="Geneva" charset="-128"/>
          <a:cs typeface="Arial" charset="0"/>
        </a:defRPr>
      </a:lvl3pPr>
      <a:lvl4pPr algn="l" defTabSz="457200" rtl="0" eaLnBrk="0" fontAlgn="base" hangingPunct="0">
        <a:spcBef>
          <a:spcPct val="0"/>
        </a:spcBef>
        <a:spcAft>
          <a:spcPct val="0"/>
        </a:spcAft>
        <a:defRPr sz="3800">
          <a:solidFill>
            <a:schemeClr val="tx2"/>
          </a:solidFill>
          <a:latin typeface="Arial" charset="0"/>
          <a:ea typeface="Geneva" charset="-128"/>
          <a:cs typeface="Arial" charset="0"/>
        </a:defRPr>
      </a:lvl4pPr>
      <a:lvl5pPr algn="l" defTabSz="457200" rtl="0" eaLnBrk="0" fontAlgn="base" hangingPunct="0">
        <a:spcBef>
          <a:spcPct val="0"/>
        </a:spcBef>
        <a:spcAft>
          <a:spcPct val="0"/>
        </a:spcAft>
        <a:defRPr sz="3800">
          <a:solidFill>
            <a:schemeClr val="tx2"/>
          </a:solidFill>
          <a:latin typeface="Arial" charset="0"/>
          <a:ea typeface="Geneva" charset="-128"/>
          <a:cs typeface="Arial" charset="0"/>
        </a:defRPr>
      </a:lvl5pPr>
      <a:lvl6pPr marL="457200" algn="l" defTabSz="457200" rtl="0" eaLnBrk="1" fontAlgn="base" hangingPunct="1">
        <a:spcBef>
          <a:spcPct val="0"/>
        </a:spcBef>
        <a:spcAft>
          <a:spcPct val="0"/>
        </a:spcAft>
        <a:defRPr sz="4000">
          <a:solidFill>
            <a:schemeClr val="tx2"/>
          </a:solidFill>
          <a:latin typeface="Arial" charset="0"/>
          <a:ea typeface="Geneva" charset="-128"/>
        </a:defRPr>
      </a:lvl6pPr>
      <a:lvl7pPr marL="914400" algn="l" defTabSz="457200" rtl="0" eaLnBrk="1" fontAlgn="base" hangingPunct="1">
        <a:spcBef>
          <a:spcPct val="0"/>
        </a:spcBef>
        <a:spcAft>
          <a:spcPct val="0"/>
        </a:spcAft>
        <a:defRPr sz="4000">
          <a:solidFill>
            <a:schemeClr val="tx2"/>
          </a:solidFill>
          <a:latin typeface="Arial" charset="0"/>
          <a:ea typeface="Geneva" charset="-128"/>
        </a:defRPr>
      </a:lvl7pPr>
      <a:lvl8pPr marL="1371600" algn="l" defTabSz="457200" rtl="0" eaLnBrk="1" fontAlgn="base" hangingPunct="1">
        <a:spcBef>
          <a:spcPct val="0"/>
        </a:spcBef>
        <a:spcAft>
          <a:spcPct val="0"/>
        </a:spcAft>
        <a:defRPr sz="4000">
          <a:solidFill>
            <a:schemeClr val="tx2"/>
          </a:solidFill>
          <a:latin typeface="Arial" charset="0"/>
          <a:ea typeface="Geneva" charset="-128"/>
        </a:defRPr>
      </a:lvl8pPr>
      <a:lvl9pPr marL="1828800" algn="l" defTabSz="457200" rtl="0" eaLnBrk="1" fontAlgn="base" hangingPunct="1">
        <a:spcBef>
          <a:spcPct val="0"/>
        </a:spcBef>
        <a:spcAft>
          <a:spcPct val="0"/>
        </a:spcAft>
        <a:defRPr sz="4000">
          <a:solidFill>
            <a:schemeClr val="tx2"/>
          </a:solidFill>
          <a:latin typeface="Arial" charset="0"/>
          <a:ea typeface="Geneva" charset="-128"/>
        </a:defRPr>
      </a:lvl9pPr>
    </p:titleStyle>
    <p:bodyStyle>
      <a:lvl1pPr marL="190500" indent="-190500" algn="l" defTabSz="457200" rtl="0" eaLnBrk="0" fontAlgn="base" hangingPunct="0">
        <a:spcBef>
          <a:spcPct val="20000"/>
        </a:spcBef>
        <a:spcAft>
          <a:spcPct val="0"/>
        </a:spcAft>
        <a:buFont typeface="Arial" charset="0"/>
        <a:buChar char="•"/>
        <a:defRPr sz="2700" kern="1200">
          <a:solidFill>
            <a:srgbClr val="585858"/>
          </a:solidFill>
          <a:latin typeface="Arial"/>
          <a:ea typeface="Geneva" charset="-128"/>
          <a:cs typeface="Arial"/>
        </a:defRPr>
      </a:lvl1pPr>
      <a:lvl2pPr marL="742950" indent="-190500" algn="l" defTabSz="457200" rtl="0" eaLnBrk="0" fontAlgn="base" hangingPunct="0">
        <a:spcBef>
          <a:spcPct val="20000"/>
        </a:spcBef>
        <a:spcAft>
          <a:spcPct val="0"/>
        </a:spcAft>
        <a:buFont typeface="Arial" charset="0"/>
        <a:buChar char="•"/>
        <a:defRPr sz="2400" kern="1200">
          <a:solidFill>
            <a:srgbClr val="585858"/>
          </a:solidFill>
          <a:latin typeface="Arial"/>
          <a:ea typeface="Geneva" charset="-128"/>
          <a:cs typeface="Arial"/>
        </a:defRPr>
      </a:lvl2pPr>
      <a:lvl3pPr marL="1143000" indent="-136525" algn="l" defTabSz="457200" rtl="0" eaLnBrk="0" fontAlgn="base" hangingPunct="0">
        <a:spcBef>
          <a:spcPct val="20000"/>
        </a:spcBef>
        <a:spcAft>
          <a:spcPct val="0"/>
        </a:spcAft>
        <a:buFont typeface="Arial" charset="0"/>
        <a:buChar char="•"/>
        <a:defRPr sz="2200" kern="1200">
          <a:solidFill>
            <a:srgbClr val="585858"/>
          </a:solidFill>
          <a:latin typeface="Arial"/>
          <a:ea typeface="Geneva" charset="-128"/>
          <a:cs typeface="Arial"/>
        </a:defRPr>
      </a:lvl3pPr>
      <a:lvl4pPr marL="1600200" indent="-136525" algn="l" defTabSz="457200" rtl="0" eaLnBrk="0" fontAlgn="base" hangingPunct="0">
        <a:spcBef>
          <a:spcPct val="20000"/>
        </a:spcBef>
        <a:spcAft>
          <a:spcPct val="0"/>
        </a:spcAft>
        <a:buFont typeface="Arial" charset="0"/>
        <a:buChar char="•"/>
        <a:defRPr sz="1900" kern="1200">
          <a:solidFill>
            <a:srgbClr val="585858"/>
          </a:solidFill>
          <a:latin typeface="Arial"/>
          <a:ea typeface="Geneva" charset="-128"/>
          <a:cs typeface="Arial"/>
        </a:defRPr>
      </a:lvl4pPr>
      <a:lvl5pPr marL="2057400" indent="-136525" algn="l" defTabSz="457200" rtl="0" eaLnBrk="0" fontAlgn="base" hangingPunct="0">
        <a:spcBef>
          <a:spcPct val="20000"/>
        </a:spcBef>
        <a:spcAft>
          <a:spcPct val="0"/>
        </a:spcAft>
        <a:buFont typeface="Arial" charset="0"/>
        <a:buChar char="•"/>
        <a:defRPr sz="2000" kern="1200">
          <a:solidFill>
            <a:srgbClr val="585858"/>
          </a:solidFill>
          <a:latin typeface="Arial"/>
          <a:ea typeface="Geneva"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8938"/>
            <a:ext cx="82296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Box 15"/>
          <p:cNvSpPr txBox="1">
            <a:spLocks noChangeArrowheads="1"/>
          </p:cNvSpPr>
          <p:nvPr/>
        </p:nvSpPr>
        <p:spPr bwMode="auto">
          <a:xfrm>
            <a:off x="449263" y="6459538"/>
            <a:ext cx="3233737" cy="323850"/>
          </a:xfrm>
          <a:prstGeom prst="rect">
            <a:avLst/>
          </a:prstGeom>
          <a:noFill/>
          <a:ln>
            <a:noFill/>
          </a:ln>
          <a:extLst/>
        </p:spPr>
        <p:txBody>
          <a:bodyPr>
            <a:spAutoFit/>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Arial" pitchFamily="34" charset="0"/>
                <a:ea typeface="Geneva"/>
                <a:cs typeface="Geneva"/>
              </a:defRPr>
            </a:lvl9pPr>
          </a:lstStyle>
          <a:p>
            <a:pPr defTabSz="457200" eaLnBrk="1" hangingPunct="1">
              <a:defRPr/>
            </a:pPr>
            <a:r>
              <a:rPr lang="en-US" sz="700" dirty="0" smtClean="0">
                <a:solidFill>
                  <a:srgbClr val="828282"/>
                </a:solidFill>
                <a:cs typeface="Arial" pitchFamily="34" charset="0"/>
              </a:rPr>
              <a:t>Copyright © 2011 New Teacher Center. All Rights Reserved.      </a:t>
            </a:r>
          </a:p>
          <a:p>
            <a:pPr defTabSz="457200" eaLnBrk="1" hangingPunct="1">
              <a:defRPr/>
            </a:pPr>
            <a:endParaRPr lang="en-US" sz="800" dirty="0" smtClean="0">
              <a:solidFill>
                <a:srgbClr val="585858"/>
              </a:solidFill>
              <a:cs typeface="Arial" pitchFamily="34" charset="0"/>
            </a:endParaRPr>
          </a:p>
        </p:txBody>
      </p:sp>
      <p:pic>
        <p:nvPicPr>
          <p:cNvPr id="1029" name="Picture 17" descr="NTC_logo.eps"/>
          <p:cNvPicPr>
            <a:picLocks noChangeAspect="1"/>
          </p:cNvPicPr>
          <p:nvPr/>
        </p:nvPicPr>
        <p:blipFill>
          <a:blip r:embed="rId3" cstate="print"/>
          <a:srcRect/>
          <a:stretch>
            <a:fillRect/>
          </a:stretch>
        </p:blipFill>
        <p:spPr bwMode="auto">
          <a:xfrm>
            <a:off x="7370763" y="6116638"/>
            <a:ext cx="1316037" cy="554037"/>
          </a:xfrm>
          <a:prstGeom prst="rect">
            <a:avLst/>
          </a:prstGeom>
          <a:noFill/>
          <a:ln w="9525">
            <a:noFill/>
            <a:miter lim="800000"/>
            <a:headEnd/>
            <a:tailEnd/>
          </a:ln>
        </p:spPr>
      </p:pic>
      <p:pic>
        <p:nvPicPr>
          <p:cNvPr id="1030" name="Picture 12" descr="top_bar.png"/>
          <p:cNvPicPr>
            <a:picLocks noChangeAspect="1"/>
          </p:cNvPicPr>
          <p:nvPr/>
        </p:nvPicPr>
        <p:blipFill>
          <a:blip r:embed="rId4" cstate="print"/>
          <a:srcRect/>
          <a:stretch>
            <a:fillRect/>
          </a:stretch>
        </p:blipFill>
        <p:spPr bwMode="auto">
          <a:xfrm>
            <a:off x="0" y="-74613"/>
            <a:ext cx="9144000" cy="465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Lst>
  <p:txStyles>
    <p:titleStyle>
      <a:lvl1pPr algn="l" defTabSz="457200" rtl="0" eaLnBrk="0" fontAlgn="base" hangingPunct="0">
        <a:spcBef>
          <a:spcPct val="0"/>
        </a:spcBef>
        <a:spcAft>
          <a:spcPct val="0"/>
        </a:spcAft>
        <a:defRPr sz="3800" kern="1200">
          <a:solidFill>
            <a:schemeClr val="tx2"/>
          </a:solidFill>
          <a:latin typeface="Arial"/>
          <a:ea typeface="Geneva" charset="-128"/>
          <a:cs typeface="Arial"/>
        </a:defRPr>
      </a:lvl1pPr>
      <a:lvl2pPr algn="l" defTabSz="457200" rtl="0" eaLnBrk="0" fontAlgn="base" hangingPunct="0">
        <a:spcBef>
          <a:spcPct val="0"/>
        </a:spcBef>
        <a:spcAft>
          <a:spcPct val="0"/>
        </a:spcAft>
        <a:defRPr sz="3800">
          <a:solidFill>
            <a:schemeClr val="tx2"/>
          </a:solidFill>
          <a:latin typeface="Arial" charset="0"/>
          <a:ea typeface="Geneva" charset="-128"/>
          <a:cs typeface="Arial" charset="0"/>
        </a:defRPr>
      </a:lvl2pPr>
      <a:lvl3pPr algn="l" defTabSz="457200" rtl="0" eaLnBrk="0" fontAlgn="base" hangingPunct="0">
        <a:spcBef>
          <a:spcPct val="0"/>
        </a:spcBef>
        <a:spcAft>
          <a:spcPct val="0"/>
        </a:spcAft>
        <a:defRPr sz="3800">
          <a:solidFill>
            <a:schemeClr val="tx2"/>
          </a:solidFill>
          <a:latin typeface="Arial" charset="0"/>
          <a:ea typeface="Geneva" charset="-128"/>
          <a:cs typeface="Arial" charset="0"/>
        </a:defRPr>
      </a:lvl3pPr>
      <a:lvl4pPr algn="l" defTabSz="457200" rtl="0" eaLnBrk="0" fontAlgn="base" hangingPunct="0">
        <a:spcBef>
          <a:spcPct val="0"/>
        </a:spcBef>
        <a:spcAft>
          <a:spcPct val="0"/>
        </a:spcAft>
        <a:defRPr sz="3800">
          <a:solidFill>
            <a:schemeClr val="tx2"/>
          </a:solidFill>
          <a:latin typeface="Arial" charset="0"/>
          <a:ea typeface="Geneva" charset="-128"/>
          <a:cs typeface="Arial" charset="0"/>
        </a:defRPr>
      </a:lvl4pPr>
      <a:lvl5pPr algn="l" defTabSz="457200" rtl="0" eaLnBrk="0" fontAlgn="base" hangingPunct="0">
        <a:spcBef>
          <a:spcPct val="0"/>
        </a:spcBef>
        <a:spcAft>
          <a:spcPct val="0"/>
        </a:spcAft>
        <a:defRPr sz="3800">
          <a:solidFill>
            <a:schemeClr val="tx2"/>
          </a:solidFill>
          <a:latin typeface="Arial" charset="0"/>
          <a:ea typeface="Geneva" charset="-128"/>
          <a:cs typeface="Arial" charset="0"/>
        </a:defRPr>
      </a:lvl5pPr>
      <a:lvl6pPr marL="457200" algn="l" defTabSz="457200" rtl="0" eaLnBrk="1" fontAlgn="base" hangingPunct="1">
        <a:spcBef>
          <a:spcPct val="0"/>
        </a:spcBef>
        <a:spcAft>
          <a:spcPct val="0"/>
        </a:spcAft>
        <a:defRPr sz="4000">
          <a:solidFill>
            <a:schemeClr val="tx2"/>
          </a:solidFill>
          <a:latin typeface="Arial" charset="0"/>
          <a:ea typeface="Geneva" charset="-128"/>
        </a:defRPr>
      </a:lvl6pPr>
      <a:lvl7pPr marL="914400" algn="l" defTabSz="457200" rtl="0" eaLnBrk="1" fontAlgn="base" hangingPunct="1">
        <a:spcBef>
          <a:spcPct val="0"/>
        </a:spcBef>
        <a:spcAft>
          <a:spcPct val="0"/>
        </a:spcAft>
        <a:defRPr sz="4000">
          <a:solidFill>
            <a:schemeClr val="tx2"/>
          </a:solidFill>
          <a:latin typeface="Arial" charset="0"/>
          <a:ea typeface="Geneva" charset="-128"/>
        </a:defRPr>
      </a:lvl7pPr>
      <a:lvl8pPr marL="1371600" algn="l" defTabSz="457200" rtl="0" eaLnBrk="1" fontAlgn="base" hangingPunct="1">
        <a:spcBef>
          <a:spcPct val="0"/>
        </a:spcBef>
        <a:spcAft>
          <a:spcPct val="0"/>
        </a:spcAft>
        <a:defRPr sz="4000">
          <a:solidFill>
            <a:schemeClr val="tx2"/>
          </a:solidFill>
          <a:latin typeface="Arial" charset="0"/>
          <a:ea typeface="Geneva" charset="-128"/>
        </a:defRPr>
      </a:lvl8pPr>
      <a:lvl9pPr marL="1828800" algn="l" defTabSz="457200" rtl="0" eaLnBrk="1" fontAlgn="base" hangingPunct="1">
        <a:spcBef>
          <a:spcPct val="0"/>
        </a:spcBef>
        <a:spcAft>
          <a:spcPct val="0"/>
        </a:spcAft>
        <a:defRPr sz="4000">
          <a:solidFill>
            <a:schemeClr val="tx2"/>
          </a:solidFill>
          <a:latin typeface="Arial" charset="0"/>
          <a:ea typeface="Geneva" charset="-128"/>
        </a:defRPr>
      </a:lvl9pPr>
    </p:titleStyle>
    <p:bodyStyle>
      <a:lvl1pPr marL="190500" indent="-190500" algn="l" defTabSz="457200" rtl="0" eaLnBrk="0" fontAlgn="base" hangingPunct="0">
        <a:spcBef>
          <a:spcPct val="20000"/>
        </a:spcBef>
        <a:spcAft>
          <a:spcPct val="0"/>
        </a:spcAft>
        <a:buFont typeface="Arial" charset="0"/>
        <a:buChar char="•"/>
        <a:defRPr sz="2700" kern="1200">
          <a:solidFill>
            <a:srgbClr val="585858"/>
          </a:solidFill>
          <a:latin typeface="Arial"/>
          <a:ea typeface="Geneva" charset="-128"/>
          <a:cs typeface="Arial"/>
        </a:defRPr>
      </a:lvl1pPr>
      <a:lvl2pPr marL="742950" indent="-190500" algn="l" defTabSz="457200" rtl="0" eaLnBrk="0" fontAlgn="base" hangingPunct="0">
        <a:spcBef>
          <a:spcPct val="20000"/>
        </a:spcBef>
        <a:spcAft>
          <a:spcPct val="0"/>
        </a:spcAft>
        <a:buFont typeface="Arial" charset="0"/>
        <a:buChar char="•"/>
        <a:defRPr sz="2400" kern="1200">
          <a:solidFill>
            <a:srgbClr val="585858"/>
          </a:solidFill>
          <a:latin typeface="Arial"/>
          <a:ea typeface="Geneva" charset="-128"/>
          <a:cs typeface="Arial"/>
        </a:defRPr>
      </a:lvl2pPr>
      <a:lvl3pPr marL="1143000" indent="-136525" algn="l" defTabSz="457200" rtl="0" eaLnBrk="0" fontAlgn="base" hangingPunct="0">
        <a:spcBef>
          <a:spcPct val="20000"/>
        </a:spcBef>
        <a:spcAft>
          <a:spcPct val="0"/>
        </a:spcAft>
        <a:buFont typeface="Arial" charset="0"/>
        <a:buChar char="•"/>
        <a:defRPr sz="2200" kern="1200">
          <a:solidFill>
            <a:srgbClr val="585858"/>
          </a:solidFill>
          <a:latin typeface="Arial"/>
          <a:ea typeface="Geneva" charset="-128"/>
          <a:cs typeface="Arial"/>
        </a:defRPr>
      </a:lvl3pPr>
      <a:lvl4pPr marL="1600200" indent="-136525" algn="l" defTabSz="457200" rtl="0" eaLnBrk="0" fontAlgn="base" hangingPunct="0">
        <a:spcBef>
          <a:spcPct val="20000"/>
        </a:spcBef>
        <a:spcAft>
          <a:spcPct val="0"/>
        </a:spcAft>
        <a:buFont typeface="Arial" charset="0"/>
        <a:buChar char="•"/>
        <a:defRPr sz="1900" kern="1200">
          <a:solidFill>
            <a:srgbClr val="585858"/>
          </a:solidFill>
          <a:latin typeface="Arial"/>
          <a:ea typeface="Geneva" charset="-128"/>
          <a:cs typeface="Arial"/>
        </a:defRPr>
      </a:lvl4pPr>
      <a:lvl5pPr marL="2057400" indent="-136525" algn="l" defTabSz="457200" rtl="0" eaLnBrk="0" fontAlgn="base" hangingPunct="0">
        <a:spcBef>
          <a:spcPct val="20000"/>
        </a:spcBef>
        <a:spcAft>
          <a:spcPct val="0"/>
        </a:spcAft>
        <a:buFont typeface="Arial" charset="0"/>
        <a:buChar char="•"/>
        <a:defRPr sz="2000" kern="1200">
          <a:solidFill>
            <a:srgbClr val="585858"/>
          </a:solidFill>
          <a:latin typeface="Arial"/>
          <a:ea typeface="Geneva"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8938"/>
            <a:ext cx="82296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Box 15"/>
          <p:cNvSpPr txBox="1">
            <a:spLocks noChangeArrowheads="1"/>
          </p:cNvSpPr>
          <p:nvPr/>
        </p:nvSpPr>
        <p:spPr bwMode="auto">
          <a:xfrm>
            <a:off x="449263" y="6459538"/>
            <a:ext cx="3233737" cy="323850"/>
          </a:xfrm>
          <a:prstGeom prst="rect">
            <a:avLst/>
          </a:prstGeom>
          <a:noFill/>
          <a:ln>
            <a:noFill/>
          </a:ln>
          <a:extLst/>
        </p:spPr>
        <p:txBody>
          <a:bodyPr>
            <a:spAutoFit/>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Arial" pitchFamily="34" charset="0"/>
                <a:ea typeface="Geneva"/>
                <a:cs typeface="Geneva"/>
              </a:defRPr>
            </a:lvl9pPr>
          </a:lstStyle>
          <a:p>
            <a:pPr defTabSz="457200" eaLnBrk="1" hangingPunct="1">
              <a:defRPr/>
            </a:pPr>
            <a:r>
              <a:rPr lang="en-US" sz="700" dirty="0" smtClean="0">
                <a:solidFill>
                  <a:srgbClr val="828282"/>
                </a:solidFill>
                <a:cs typeface="Arial" pitchFamily="34" charset="0"/>
              </a:rPr>
              <a:t>Copyright © 2011 New Teacher Center. All Rights Reserved.      </a:t>
            </a:r>
          </a:p>
          <a:p>
            <a:pPr defTabSz="457200" eaLnBrk="1" hangingPunct="1">
              <a:defRPr/>
            </a:pPr>
            <a:endParaRPr lang="en-US" sz="800" dirty="0" smtClean="0">
              <a:solidFill>
                <a:srgbClr val="585858"/>
              </a:solidFill>
              <a:cs typeface="Arial" pitchFamily="34" charset="0"/>
            </a:endParaRPr>
          </a:p>
        </p:txBody>
      </p:sp>
      <p:pic>
        <p:nvPicPr>
          <p:cNvPr id="1029" name="Picture 17" descr="NTC_logo.eps"/>
          <p:cNvPicPr>
            <a:picLocks noChangeAspect="1"/>
          </p:cNvPicPr>
          <p:nvPr/>
        </p:nvPicPr>
        <p:blipFill>
          <a:blip r:embed="rId3" cstate="print"/>
          <a:srcRect/>
          <a:stretch>
            <a:fillRect/>
          </a:stretch>
        </p:blipFill>
        <p:spPr bwMode="auto">
          <a:xfrm>
            <a:off x="7370763" y="6116638"/>
            <a:ext cx="1316037" cy="554037"/>
          </a:xfrm>
          <a:prstGeom prst="rect">
            <a:avLst/>
          </a:prstGeom>
          <a:noFill/>
          <a:ln w="9525">
            <a:noFill/>
            <a:miter lim="800000"/>
            <a:headEnd/>
            <a:tailEnd/>
          </a:ln>
        </p:spPr>
      </p:pic>
      <p:pic>
        <p:nvPicPr>
          <p:cNvPr id="1030" name="Picture 12" descr="top_bar.png"/>
          <p:cNvPicPr>
            <a:picLocks noChangeAspect="1"/>
          </p:cNvPicPr>
          <p:nvPr/>
        </p:nvPicPr>
        <p:blipFill>
          <a:blip r:embed="rId4" cstate="print"/>
          <a:srcRect/>
          <a:stretch>
            <a:fillRect/>
          </a:stretch>
        </p:blipFill>
        <p:spPr bwMode="auto">
          <a:xfrm>
            <a:off x="0" y="-74613"/>
            <a:ext cx="9144000" cy="465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Lst>
  <p:txStyles>
    <p:titleStyle>
      <a:lvl1pPr algn="l" defTabSz="457200" rtl="0" eaLnBrk="0" fontAlgn="base" hangingPunct="0">
        <a:spcBef>
          <a:spcPct val="0"/>
        </a:spcBef>
        <a:spcAft>
          <a:spcPct val="0"/>
        </a:spcAft>
        <a:defRPr sz="3800" kern="1200">
          <a:solidFill>
            <a:schemeClr val="tx2"/>
          </a:solidFill>
          <a:latin typeface="Arial"/>
          <a:ea typeface="Geneva" charset="-128"/>
          <a:cs typeface="Arial"/>
        </a:defRPr>
      </a:lvl1pPr>
      <a:lvl2pPr algn="l" defTabSz="457200" rtl="0" eaLnBrk="0" fontAlgn="base" hangingPunct="0">
        <a:spcBef>
          <a:spcPct val="0"/>
        </a:spcBef>
        <a:spcAft>
          <a:spcPct val="0"/>
        </a:spcAft>
        <a:defRPr sz="3800">
          <a:solidFill>
            <a:schemeClr val="tx2"/>
          </a:solidFill>
          <a:latin typeface="Arial" charset="0"/>
          <a:ea typeface="Geneva" charset="-128"/>
          <a:cs typeface="Arial" charset="0"/>
        </a:defRPr>
      </a:lvl2pPr>
      <a:lvl3pPr algn="l" defTabSz="457200" rtl="0" eaLnBrk="0" fontAlgn="base" hangingPunct="0">
        <a:spcBef>
          <a:spcPct val="0"/>
        </a:spcBef>
        <a:spcAft>
          <a:spcPct val="0"/>
        </a:spcAft>
        <a:defRPr sz="3800">
          <a:solidFill>
            <a:schemeClr val="tx2"/>
          </a:solidFill>
          <a:latin typeface="Arial" charset="0"/>
          <a:ea typeface="Geneva" charset="-128"/>
          <a:cs typeface="Arial" charset="0"/>
        </a:defRPr>
      </a:lvl3pPr>
      <a:lvl4pPr algn="l" defTabSz="457200" rtl="0" eaLnBrk="0" fontAlgn="base" hangingPunct="0">
        <a:spcBef>
          <a:spcPct val="0"/>
        </a:spcBef>
        <a:spcAft>
          <a:spcPct val="0"/>
        </a:spcAft>
        <a:defRPr sz="3800">
          <a:solidFill>
            <a:schemeClr val="tx2"/>
          </a:solidFill>
          <a:latin typeface="Arial" charset="0"/>
          <a:ea typeface="Geneva" charset="-128"/>
          <a:cs typeface="Arial" charset="0"/>
        </a:defRPr>
      </a:lvl4pPr>
      <a:lvl5pPr algn="l" defTabSz="457200" rtl="0" eaLnBrk="0" fontAlgn="base" hangingPunct="0">
        <a:spcBef>
          <a:spcPct val="0"/>
        </a:spcBef>
        <a:spcAft>
          <a:spcPct val="0"/>
        </a:spcAft>
        <a:defRPr sz="3800">
          <a:solidFill>
            <a:schemeClr val="tx2"/>
          </a:solidFill>
          <a:latin typeface="Arial" charset="0"/>
          <a:ea typeface="Geneva" charset="-128"/>
          <a:cs typeface="Arial" charset="0"/>
        </a:defRPr>
      </a:lvl5pPr>
      <a:lvl6pPr marL="457200" algn="l" defTabSz="457200" rtl="0" eaLnBrk="1" fontAlgn="base" hangingPunct="1">
        <a:spcBef>
          <a:spcPct val="0"/>
        </a:spcBef>
        <a:spcAft>
          <a:spcPct val="0"/>
        </a:spcAft>
        <a:defRPr sz="4000">
          <a:solidFill>
            <a:schemeClr val="tx2"/>
          </a:solidFill>
          <a:latin typeface="Arial" charset="0"/>
          <a:ea typeface="Geneva" charset="-128"/>
        </a:defRPr>
      </a:lvl6pPr>
      <a:lvl7pPr marL="914400" algn="l" defTabSz="457200" rtl="0" eaLnBrk="1" fontAlgn="base" hangingPunct="1">
        <a:spcBef>
          <a:spcPct val="0"/>
        </a:spcBef>
        <a:spcAft>
          <a:spcPct val="0"/>
        </a:spcAft>
        <a:defRPr sz="4000">
          <a:solidFill>
            <a:schemeClr val="tx2"/>
          </a:solidFill>
          <a:latin typeface="Arial" charset="0"/>
          <a:ea typeface="Geneva" charset="-128"/>
        </a:defRPr>
      </a:lvl7pPr>
      <a:lvl8pPr marL="1371600" algn="l" defTabSz="457200" rtl="0" eaLnBrk="1" fontAlgn="base" hangingPunct="1">
        <a:spcBef>
          <a:spcPct val="0"/>
        </a:spcBef>
        <a:spcAft>
          <a:spcPct val="0"/>
        </a:spcAft>
        <a:defRPr sz="4000">
          <a:solidFill>
            <a:schemeClr val="tx2"/>
          </a:solidFill>
          <a:latin typeface="Arial" charset="0"/>
          <a:ea typeface="Geneva" charset="-128"/>
        </a:defRPr>
      </a:lvl8pPr>
      <a:lvl9pPr marL="1828800" algn="l" defTabSz="457200" rtl="0" eaLnBrk="1" fontAlgn="base" hangingPunct="1">
        <a:spcBef>
          <a:spcPct val="0"/>
        </a:spcBef>
        <a:spcAft>
          <a:spcPct val="0"/>
        </a:spcAft>
        <a:defRPr sz="4000">
          <a:solidFill>
            <a:schemeClr val="tx2"/>
          </a:solidFill>
          <a:latin typeface="Arial" charset="0"/>
          <a:ea typeface="Geneva" charset="-128"/>
        </a:defRPr>
      </a:lvl9pPr>
    </p:titleStyle>
    <p:bodyStyle>
      <a:lvl1pPr marL="190500" indent="-190500" algn="l" defTabSz="457200" rtl="0" eaLnBrk="0" fontAlgn="base" hangingPunct="0">
        <a:spcBef>
          <a:spcPct val="20000"/>
        </a:spcBef>
        <a:spcAft>
          <a:spcPct val="0"/>
        </a:spcAft>
        <a:buFont typeface="Arial" charset="0"/>
        <a:buChar char="•"/>
        <a:defRPr sz="2700" kern="1200">
          <a:solidFill>
            <a:srgbClr val="585858"/>
          </a:solidFill>
          <a:latin typeface="Arial"/>
          <a:ea typeface="Geneva" charset="-128"/>
          <a:cs typeface="Arial"/>
        </a:defRPr>
      </a:lvl1pPr>
      <a:lvl2pPr marL="742950" indent="-190500" algn="l" defTabSz="457200" rtl="0" eaLnBrk="0" fontAlgn="base" hangingPunct="0">
        <a:spcBef>
          <a:spcPct val="20000"/>
        </a:spcBef>
        <a:spcAft>
          <a:spcPct val="0"/>
        </a:spcAft>
        <a:buFont typeface="Arial" charset="0"/>
        <a:buChar char="•"/>
        <a:defRPr sz="2400" kern="1200">
          <a:solidFill>
            <a:srgbClr val="585858"/>
          </a:solidFill>
          <a:latin typeface="Arial"/>
          <a:ea typeface="Geneva" charset="-128"/>
          <a:cs typeface="Arial"/>
        </a:defRPr>
      </a:lvl2pPr>
      <a:lvl3pPr marL="1143000" indent="-136525" algn="l" defTabSz="457200" rtl="0" eaLnBrk="0" fontAlgn="base" hangingPunct="0">
        <a:spcBef>
          <a:spcPct val="20000"/>
        </a:spcBef>
        <a:spcAft>
          <a:spcPct val="0"/>
        </a:spcAft>
        <a:buFont typeface="Arial" charset="0"/>
        <a:buChar char="•"/>
        <a:defRPr sz="2200" kern="1200">
          <a:solidFill>
            <a:srgbClr val="585858"/>
          </a:solidFill>
          <a:latin typeface="Arial"/>
          <a:ea typeface="Geneva" charset="-128"/>
          <a:cs typeface="Arial"/>
        </a:defRPr>
      </a:lvl3pPr>
      <a:lvl4pPr marL="1600200" indent="-136525" algn="l" defTabSz="457200" rtl="0" eaLnBrk="0" fontAlgn="base" hangingPunct="0">
        <a:spcBef>
          <a:spcPct val="20000"/>
        </a:spcBef>
        <a:spcAft>
          <a:spcPct val="0"/>
        </a:spcAft>
        <a:buFont typeface="Arial" charset="0"/>
        <a:buChar char="•"/>
        <a:defRPr sz="1900" kern="1200">
          <a:solidFill>
            <a:srgbClr val="585858"/>
          </a:solidFill>
          <a:latin typeface="Arial"/>
          <a:ea typeface="Geneva" charset="-128"/>
          <a:cs typeface="Arial"/>
        </a:defRPr>
      </a:lvl4pPr>
      <a:lvl5pPr marL="2057400" indent="-136525" algn="l" defTabSz="457200" rtl="0" eaLnBrk="0" fontAlgn="base" hangingPunct="0">
        <a:spcBef>
          <a:spcPct val="20000"/>
        </a:spcBef>
        <a:spcAft>
          <a:spcPct val="0"/>
        </a:spcAft>
        <a:buFont typeface="Arial" charset="0"/>
        <a:buChar char="•"/>
        <a:defRPr sz="2000" kern="1200">
          <a:solidFill>
            <a:srgbClr val="585858"/>
          </a:solidFill>
          <a:latin typeface="Arial"/>
          <a:ea typeface="Geneva"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8938"/>
            <a:ext cx="82296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Box 15"/>
          <p:cNvSpPr txBox="1">
            <a:spLocks noChangeArrowheads="1"/>
          </p:cNvSpPr>
          <p:nvPr/>
        </p:nvSpPr>
        <p:spPr bwMode="auto">
          <a:xfrm>
            <a:off x="449263" y="6459538"/>
            <a:ext cx="3233737" cy="323850"/>
          </a:xfrm>
          <a:prstGeom prst="rect">
            <a:avLst/>
          </a:prstGeom>
          <a:noFill/>
          <a:ln>
            <a:noFill/>
          </a:ln>
          <a:extLst/>
        </p:spPr>
        <p:txBody>
          <a:bodyPr>
            <a:spAutoFit/>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Arial" pitchFamily="34" charset="0"/>
                <a:ea typeface="Geneva"/>
                <a:cs typeface="Geneva"/>
              </a:defRPr>
            </a:lvl9pPr>
          </a:lstStyle>
          <a:p>
            <a:pPr defTabSz="457200" eaLnBrk="1" hangingPunct="1">
              <a:defRPr/>
            </a:pPr>
            <a:r>
              <a:rPr lang="en-US" sz="700" dirty="0" smtClean="0">
                <a:solidFill>
                  <a:srgbClr val="828282"/>
                </a:solidFill>
                <a:cs typeface="Arial" pitchFamily="34" charset="0"/>
              </a:rPr>
              <a:t>Copyright © 2011 New Teacher Center. All Rights Reserved.      </a:t>
            </a:r>
          </a:p>
          <a:p>
            <a:pPr defTabSz="457200" eaLnBrk="1" hangingPunct="1">
              <a:defRPr/>
            </a:pPr>
            <a:endParaRPr lang="en-US" sz="800" dirty="0" smtClean="0">
              <a:solidFill>
                <a:srgbClr val="585858"/>
              </a:solidFill>
              <a:cs typeface="Arial" pitchFamily="34" charset="0"/>
            </a:endParaRPr>
          </a:p>
        </p:txBody>
      </p:sp>
      <p:pic>
        <p:nvPicPr>
          <p:cNvPr id="1029" name="Picture 17" descr="NTC_logo.eps"/>
          <p:cNvPicPr>
            <a:picLocks noChangeAspect="1"/>
          </p:cNvPicPr>
          <p:nvPr/>
        </p:nvPicPr>
        <p:blipFill>
          <a:blip r:embed="rId3" cstate="print"/>
          <a:srcRect/>
          <a:stretch>
            <a:fillRect/>
          </a:stretch>
        </p:blipFill>
        <p:spPr bwMode="auto">
          <a:xfrm>
            <a:off x="7370763" y="6116638"/>
            <a:ext cx="1316037" cy="554037"/>
          </a:xfrm>
          <a:prstGeom prst="rect">
            <a:avLst/>
          </a:prstGeom>
          <a:noFill/>
          <a:ln w="9525">
            <a:noFill/>
            <a:miter lim="800000"/>
            <a:headEnd/>
            <a:tailEnd/>
          </a:ln>
        </p:spPr>
      </p:pic>
      <p:pic>
        <p:nvPicPr>
          <p:cNvPr id="1030" name="Picture 12" descr="top_bar.png"/>
          <p:cNvPicPr>
            <a:picLocks noChangeAspect="1"/>
          </p:cNvPicPr>
          <p:nvPr/>
        </p:nvPicPr>
        <p:blipFill>
          <a:blip r:embed="rId4" cstate="print"/>
          <a:srcRect/>
          <a:stretch>
            <a:fillRect/>
          </a:stretch>
        </p:blipFill>
        <p:spPr bwMode="auto">
          <a:xfrm>
            <a:off x="0" y="-74613"/>
            <a:ext cx="9144000" cy="465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Lst>
  <p:txStyles>
    <p:titleStyle>
      <a:lvl1pPr algn="l" defTabSz="457200" rtl="0" eaLnBrk="0" fontAlgn="base" hangingPunct="0">
        <a:spcBef>
          <a:spcPct val="0"/>
        </a:spcBef>
        <a:spcAft>
          <a:spcPct val="0"/>
        </a:spcAft>
        <a:defRPr sz="3800" kern="1200">
          <a:solidFill>
            <a:schemeClr val="tx2"/>
          </a:solidFill>
          <a:latin typeface="Arial"/>
          <a:ea typeface="Geneva" charset="-128"/>
          <a:cs typeface="Arial"/>
        </a:defRPr>
      </a:lvl1pPr>
      <a:lvl2pPr algn="l" defTabSz="457200" rtl="0" eaLnBrk="0" fontAlgn="base" hangingPunct="0">
        <a:spcBef>
          <a:spcPct val="0"/>
        </a:spcBef>
        <a:spcAft>
          <a:spcPct val="0"/>
        </a:spcAft>
        <a:defRPr sz="3800">
          <a:solidFill>
            <a:schemeClr val="tx2"/>
          </a:solidFill>
          <a:latin typeface="Arial" charset="0"/>
          <a:ea typeface="Geneva" charset="-128"/>
          <a:cs typeface="Arial" charset="0"/>
        </a:defRPr>
      </a:lvl2pPr>
      <a:lvl3pPr algn="l" defTabSz="457200" rtl="0" eaLnBrk="0" fontAlgn="base" hangingPunct="0">
        <a:spcBef>
          <a:spcPct val="0"/>
        </a:spcBef>
        <a:spcAft>
          <a:spcPct val="0"/>
        </a:spcAft>
        <a:defRPr sz="3800">
          <a:solidFill>
            <a:schemeClr val="tx2"/>
          </a:solidFill>
          <a:latin typeface="Arial" charset="0"/>
          <a:ea typeface="Geneva" charset="-128"/>
          <a:cs typeface="Arial" charset="0"/>
        </a:defRPr>
      </a:lvl3pPr>
      <a:lvl4pPr algn="l" defTabSz="457200" rtl="0" eaLnBrk="0" fontAlgn="base" hangingPunct="0">
        <a:spcBef>
          <a:spcPct val="0"/>
        </a:spcBef>
        <a:spcAft>
          <a:spcPct val="0"/>
        </a:spcAft>
        <a:defRPr sz="3800">
          <a:solidFill>
            <a:schemeClr val="tx2"/>
          </a:solidFill>
          <a:latin typeface="Arial" charset="0"/>
          <a:ea typeface="Geneva" charset="-128"/>
          <a:cs typeface="Arial" charset="0"/>
        </a:defRPr>
      </a:lvl4pPr>
      <a:lvl5pPr algn="l" defTabSz="457200" rtl="0" eaLnBrk="0" fontAlgn="base" hangingPunct="0">
        <a:spcBef>
          <a:spcPct val="0"/>
        </a:spcBef>
        <a:spcAft>
          <a:spcPct val="0"/>
        </a:spcAft>
        <a:defRPr sz="3800">
          <a:solidFill>
            <a:schemeClr val="tx2"/>
          </a:solidFill>
          <a:latin typeface="Arial" charset="0"/>
          <a:ea typeface="Geneva" charset="-128"/>
          <a:cs typeface="Arial" charset="0"/>
        </a:defRPr>
      </a:lvl5pPr>
      <a:lvl6pPr marL="457200" algn="l" defTabSz="457200" rtl="0" eaLnBrk="1" fontAlgn="base" hangingPunct="1">
        <a:spcBef>
          <a:spcPct val="0"/>
        </a:spcBef>
        <a:spcAft>
          <a:spcPct val="0"/>
        </a:spcAft>
        <a:defRPr sz="4000">
          <a:solidFill>
            <a:schemeClr val="tx2"/>
          </a:solidFill>
          <a:latin typeface="Arial" charset="0"/>
          <a:ea typeface="Geneva" charset="-128"/>
        </a:defRPr>
      </a:lvl6pPr>
      <a:lvl7pPr marL="914400" algn="l" defTabSz="457200" rtl="0" eaLnBrk="1" fontAlgn="base" hangingPunct="1">
        <a:spcBef>
          <a:spcPct val="0"/>
        </a:spcBef>
        <a:spcAft>
          <a:spcPct val="0"/>
        </a:spcAft>
        <a:defRPr sz="4000">
          <a:solidFill>
            <a:schemeClr val="tx2"/>
          </a:solidFill>
          <a:latin typeface="Arial" charset="0"/>
          <a:ea typeface="Geneva" charset="-128"/>
        </a:defRPr>
      </a:lvl7pPr>
      <a:lvl8pPr marL="1371600" algn="l" defTabSz="457200" rtl="0" eaLnBrk="1" fontAlgn="base" hangingPunct="1">
        <a:spcBef>
          <a:spcPct val="0"/>
        </a:spcBef>
        <a:spcAft>
          <a:spcPct val="0"/>
        </a:spcAft>
        <a:defRPr sz="4000">
          <a:solidFill>
            <a:schemeClr val="tx2"/>
          </a:solidFill>
          <a:latin typeface="Arial" charset="0"/>
          <a:ea typeface="Geneva" charset="-128"/>
        </a:defRPr>
      </a:lvl8pPr>
      <a:lvl9pPr marL="1828800" algn="l" defTabSz="457200" rtl="0" eaLnBrk="1" fontAlgn="base" hangingPunct="1">
        <a:spcBef>
          <a:spcPct val="0"/>
        </a:spcBef>
        <a:spcAft>
          <a:spcPct val="0"/>
        </a:spcAft>
        <a:defRPr sz="4000">
          <a:solidFill>
            <a:schemeClr val="tx2"/>
          </a:solidFill>
          <a:latin typeface="Arial" charset="0"/>
          <a:ea typeface="Geneva" charset="-128"/>
        </a:defRPr>
      </a:lvl9pPr>
    </p:titleStyle>
    <p:bodyStyle>
      <a:lvl1pPr marL="190500" indent="-190500" algn="l" defTabSz="457200" rtl="0" eaLnBrk="0" fontAlgn="base" hangingPunct="0">
        <a:spcBef>
          <a:spcPct val="20000"/>
        </a:spcBef>
        <a:spcAft>
          <a:spcPct val="0"/>
        </a:spcAft>
        <a:buFont typeface="Arial" charset="0"/>
        <a:buChar char="•"/>
        <a:defRPr sz="2700" kern="1200">
          <a:solidFill>
            <a:srgbClr val="585858"/>
          </a:solidFill>
          <a:latin typeface="Arial"/>
          <a:ea typeface="Geneva" charset="-128"/>
          <a:cs typeface="Arial"/>
        </a:defRPr>
      </a:lvl1pPr>
      <a:lvl2pPr marL="742950" indent="-190500" algn="l" defTabSz="457200" rtl="0" eaLnBrk="0" fontAlgn="base" hangingPunct="0">
        <a:spcBef>
          <a:spcPct val="20000"/>
        </a:spcBef>
        <a:spcAft>
          <a:spcPct val="0"/>
        </a:spcAft>
        <a:buFont typeface="Arial" charset="0"/>
        <a:buChar char="•"/>
        <a:defRPr sz="2400" kern="1200">
          <a:solidFill>
            <a:srgbClr val="585858"/>
          </a:solidFill>
          <a:latin typeface="Arial"/>
          <a:ea typeface="Geneva" charset="-128"/>
          <a:cs typeface="Arial"/>
        </a:defRPr>
      </a:lvl2pPr>
      <a:lvl3pPr marL="1143000" indent="-136525" algn="l" defTabSz="457200" rtl="0" eaLnBrk="0" fontAlgn="base" hangingPunct="0">
        <a:spcBef>
          <a:spcPct val="20000"/>
        </a:spcBef>
        <a:spcAft>
          <a:spcPct val="0"/>
        </a:spcAft>
        <a:buFont typeface="Arial" charset="0"/>
        <a:buChar char="•"/>
        <a:defRPr sz="2200" kern="1200">
          <a:solidFill>
            <a:srgbClr val="585858"/>
          </a:solidFill>
          <a:latin typeface="Arial"/>
          <a:ea typeface="Geneva" charset="-128"/>
          <a:cs typeface="Arial"/>
        </a:defRPr>
      </a:lvl3pPr>
      <a:lvl4pPr marL="1600200" indent="-136525" algn="l" defTabSz="457200" rtl="0" eaLnBrk="0" fontAlgn="base" hangingPunct="0">
        <a:spcBef>
          <a:spcPct val="20000"/>
        </a:spcBef>
        <a:spcAft>
          <a:spcPct val="0"/>
        </a:spcAft>
        <a:buFont typeface="Arial" charset="0"/>
        <a:buChar char="•"/>
        <a:defRPr sz="1900" kern="1200">
          <a:solidFill>
            <a:srgbClr val="585858"/>
          </a:solidFill>
          <a:latin typeface="Arial"/>
          <a:ea typeface="Geneva" charset="-128"/>
          <a:cs typeface="Arial"/>
        </a:defRPr>
      </a:lvl4pPr>
      <a:lvl5pPr marL="2057400" indent="-136525" algn="l" defTabSz="457200" rtl="0" eaLnBrk="0" fontAlgn="base" hangingPunct="0">
        <a:spcBef>
          <a:spcPct val="20000"/>
        </a:spcBef>
        <a:spcAft>
          <a:spcPct val="0"/>
        </a:spcAft>
        <a:buFont typeface="Arial" charset="0"/>
        <a:buChar char="•"/>
        <a:defRPr sz="2000" kern="1200">
          <a:solidFill>
            <a:srgbClr val="585858"/>
          </a:solidFill>
          <a:latin typeface="Arial"/>
          <a:ea typeface="Geneva"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5650"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black">
          <a:xfrm>
            <a:off x="354013" y="1736725"/>
            <a:ext cx="8355012"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9540" name="Rectangle 4"/>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bg2"/>
                </a:solidFill>
                <a:latin typeface="Verdana" pitchFamily="64" charset="0"/>
                <a:ea typeface="ＭＳ Ｐゴシック" pitchFamily="64" charset="-128"/>
                <a:cs typeface="ＭＳ Ｐゴシック" pitchFamily="64" charset="-128"/>
              </a:defRPr>
            </a:lvl1pPr>
          </a:lstStyle>
          <a:p>
            <a:pPr>
              <a:defRPr/>
            </a:pPr>
            <a:fld id="{48EAA204-2922-47E9-97B9-F5B6280B8DE1}" type="slidenum">
              <a:rPr lang="en-US">
                <a:solidFill>
                  <a:srgbClr val="464847"/>
                </a:solidFill>
              </a:rPr>
              <a:pPr>
                <a:defRPr/>
              </a:pPr>
              <a:t>‹#›</a:t>
            </a:fld>
            <a:endParaRPr lang="en-US">
              <a:solidFill>
                <a:srgbClr val="464847"/>
              </a:solidFill>
            </a:endParaRPr>
          </a:p>
        </p:txBody>
      </p:sp>
      <p:sp>
        <p:nvSpPr>
          <p:cNvPr id="449541" name="Rectangle 5"/>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atin typeface="Verdana" pitchFamily="80" charset="0"/>
                <a:ea typeface="ＭＳ Ｐゴシック" pitchFamily="80" charset="-128"/>
                <a:cs typeface="+mn-cs"/>
              </a:defRPr>
            </a:lvl1pPr>
          </a:lstStyle>
          <a:p>
            <a:pPr>
              <a:defRPr/>
            </a:pPr>
            <a:r>
              <a:rPr lang="en-US">
                <a:solidFill>
                  <a:srgbClr val="000000"/>
                </a:solidFill>
              </a:rPr>
              <a:t>| PRESENTATION TITLE HERE | </a:t>
            </a:r>
            <a:r>
              <a:rPr lang="en-US">
                <a:solidFill>
                  <a:srgbClr val="464847"/>
                </a:solidFill>
              </a:rPr>
              <a:t>©2010 YMCA of the USA</a:t>
            </a:r>
          </a:p>
        </p:txBody>
      </p:sp>
    </p:spTree>
  </p:cSld>
  <p:clrMap bg1="lt1" tx1="dk1" bg2="lt2" tx2="dk2" accent1="accent1" accent2="accent2" accent3="accent3" accent4="accent4" accent5="accent5" accent6="accent6" hlink="hlink" folHlink="folHlink"/>
  <p:sldLayoutIdLst>
    <p:sldLayoutId id="2147483700" r:id="rId1"/>
  </p:sldLayoutIdLst>
  <p:hf hd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5pPr>
      <a:lvl6pPr marL="4572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6pPr>
      <a:lvl7pPr marL="9144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7pPr>
      <a:lvl8pPr marL="13716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8pPr>
      <a:lvl9pPr marL="18288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50000"/>
        </a:spcBef>
        <a:spcAft>
          <a:spcPct val="0"/>
        </a:spcAft>
        <a:buChar char="•"/>
        <a:defRPr sz="3200">
          <a:solidFill>
            <a:schemeClr val="bg2"/>
          </a:solidFill>
          <a:latin typeface="+mn-lt"/>
          <a:ea typeface="+mn-ea"/>
          <a:cs typeface="+mn-cs"/>
        </a:defRPr>
      </a:lvl1pPr>
      <a:lvl2pPr marL="223838" indent="-222250" algn="l" rtl="0" eaLnBrk="0" fontAlgn="base" hangingPunct="0">
        <a:spcBef>
          <a:spcPct val="100000"/>
        </a:spcBef>
        <a:spcAft>
          <a:spcPct val="0"/>
        </a:spcAft>
        <a:buSzPct val="80000"/>
        <a:buChar char="•"/>
        <a:defRPr sz="2800">
          <a:solidFill>
            <a:schemeClr val="bg2"/>
          </a:solidFill>
          <a:latin typeface="+mn-lt"/>
          <a:ea typeface="+mn-ea"/>
        </a:defRPr>
      </a:lvl2pPr>
      <a:lvl3pPr marL="693738" indent="-228600" algn="l" rtl="0" eaLnBrk="0" fontAlgn="base" hangingPunct="0">
        <a:spcBef>
          <a:spcPct val="25000"/>
        </a:spcBef>
        <a:spcAft>
          <a:spcPct val="0"/>
        </a:spcAft>
        <a:buChar char="–"/>
        <a:defRPr sz="2400">
          <a:solidFill>
            <a:schemeClr val="bg2"/>
          </a:solidFill>
          <a:latin typeface="+mn-lt"/>
          <a:ea typeface="+mn-ea"/>
        </a:defRPr>
      </a:lvl3pPr>
      <a:lvl4pPr marL="1120775" indent="-228600" algn="l" rtl="0" eaLnBrk="0" fontAlgn="base" hangingPunct="0">
        <a:spcBef>
          <a:spcPct val="25000"/>
        </a:spcBef>
        <a:spcAft>
          <a:spcPct val="0"/>
        </a:spcAft>
        <a:buSzPct val="80000"/>
        <a:buChar char="•"/>
        <a:defRPr sz="2000">
          <a:solidFill>
            <a:schemeClr val="bg2"/>
          </a:solidFill>
          <a:latin typeface="+mn-lt"/>
          <a:ea typeface="+mn-ea"/>
        </a:defRPr>
      </a:lvl4pPr>
      <a:lvl5pPr marL="1608138" indent="-228600" algn="l" rtl="0" eaLnBrk="0" fontAlgn="base" hangingPunct="0">
        <a:spcBef>
          <a:spcPct val="25000"/>
        </a:spcBef>
        <a:spcAft>
          <a:spcPct val="0"/>
        </a:spcAft>
        <a:buChar char="–"/>
        <a:defRPr sz="2000">
          <a:solidFill>
            <a:schemeClr val="bg2"/>
          </a:solidFill>
          <a:latin typeface="+mn-lt"/>
          <a:ea typeface="+mn-ea"/>
        </a:defRPr>
      </a:lvl5pPr>
      <a:lvl6pPr marL="2065338" indent="-228600" algn="l" rtl="0" fontAlgn="base">
        <a:spcBef>
          <a:spcPct val="25000"/>
        </a:spcBef>
        <a:spcAft>
          <a:spcPct val="0"/>
        </a:spcAft>
        <a:buChar char="–"/>
        <a:defRPr>
          <a:solidFill>
            <a:schemeClr val="bg2"/>
          </a:solidFill>
          <a:latin typeface="+mn-lt"/>
          <a:ea typeface="+mn-ea"/>
        </a:defRPr>
      </a:lvl6pPr>
      <a:lvl7pPr marL="2522538" indent="-228600" algn="l" rtl="0" fontAlgn="base">
        <a:spcBef>
          <a:spcPct val="25000"/>
        </a:spcBef>
        <a:spcAft>
          <a:spcPct val="0"/>
        </a:spcAft>
        <a:buChar char="–"/>
        <a:defRPr>
          <a:solidFill>
            <a:schemeClr val="bg2"/>
          </a:solidFill>
          <a:latin typeface="+mn-lt"/>
          <a:ea typeface="+mn-ea"/>
        </a:defRPr>
      </a:lvl7pPr>
      <a:lvl8pPr marL="2979738" indent="-228600" algn="l" rtl="0" fontAlgn="base">
        <a:spcBef>
          <a:spcPct val="25000"/>
        </a:spcBef>
        <a:spcAft>
          <a:spcPct val="0"/>
        </a:spcAft>
        <a:buChar char="–"/>
        <a:defRPr>
          <a:solidFill>
            <a:schemeClr val="bg2"/>
          </a:solidFill>
          <a:latin typeface="+mn-lt"/>
          <a:ea typeface="+mn-ea"/>
        </a:defRPr>
      </a:lvl8pPr>
      <a:lvl9pPr marL="3436938" indent="-228600" algn="l" rtl="0" fontAlgn="base">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5650"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black">
          <a:xfrm>
            <a:off x="354013" y="1736725"/>
            <a:ext cx="8355012"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9540" name="Rectangle 4"/>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bg2"/>
                </a:solidFill>
                <a:latin typeface="Verdana" pitchFamily="64" charset="0"/>
                <a:ea typeface="ＭＳ Ｐゴシック" pitchFamily="64" charset="-128"/>
                <a:cs typeface="ＭＳ Ｐゴシック" pitchFamily="64" charset="-128"/>
              </a:defRPr>
            </a:lvl1pPr>
          </a:lstStyle>
          <a:p>
            <a:pPr>
              <a:defRPr/>
            </a:pPr>
            <a:fld id="{48EAA204-2922-47E9-97B9-F5B6280B8DE1}" type="slidenum">
              <a:rPr lang="en-US">
                <a:solidFill>
                  <a:srgbClr val="464847"/>
                </a:solidFill>
              </a:rPr>
              <a:pPr>
                <a:defRPr/>
              </a:pPr>
              <a:t>‹#›</a:t>
            </a:fld>
            <a:endParaRPr lang="en-US">
              <a:solidFill>
                <a:srgbClr val="464847"/>
              </a:solidFill>
            </a:endParaRPr>
          </a:p>
        </p:txBody>
      </p:sp>
      <p:sp>
        <p:nvSpPr>
          <p:cNvPr id="449541" name="Rectangle 5"/>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atin typeface="Verdana" pitchFamily="80" charset="0"/>
                <a:ea typeface="ＭＳ Ｐゴシック" pitchFamily="80" charset="-128"/>
                <a:cs typeface="+mn-cs"/>
              </a:defRPr>
            </a:lvl1pPr>
          </a:lstStyle>
          <a:p>
            <a:pPr>
              <a:defRPr/>
            </a:pPr>
            <a:r>
              <a:rPr lang="en-US">
                <a:solidFill>
                  <a:srgbClr val="000000"/>
                </a:solidFill>
              </a:rPr>
              <a:t>| PRESENTATION TITLE HERE | </a:t>
            </a:r>
            <a:r>
              <a:rPr lang="en-US">
                <a:solidFill>
                  <a:srgbClr val="464847"/>
                </a:solidFill>
              </a:rPr>
              <a:t>©2010 YMCA of the USA</a:t>
            </a:r>
          </a:p>
        </p:txBody>
      </p:sp>
    </p:spTree>
  </p:cSld>
  <p:clrMap bg1="lt1" tx1="dk1" bg2="lt2" tx2="dk2" accent1="accent1" accent2="accent2" accent3="accent3" accent4="accent4" accent5="accent5" accent6="accent6" hlink="hlink" folHlink="folHlink"/>
  <p:sldLayoutIdLst>
    <p:sldLayoutId id="2147483702" r:id="rId1"/>
  </p:sldLayoutIdLst>
  <p:hf hd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5pPr>
      <a:lvl6pPr marL="4572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6pPr>
      <a:lvl7pPr marL="9144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7pPr>
      <a:lvl8pPr marL="13716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8pPr>
      <a:lvl9pPr marL="18288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50000"/>
        </a:spcBef>
        <a:spcAft>
          <a:spcPct val="0"/>
        </a:spcAft>
        <a:buChar char="•"/>
        <a:defRPr sz="3200">
          <a:solidFill>
            <a:schemeClr val="bg2"/>
          </a:solidFill>
          <a:latin typeface="+mn-lt"/>
          <a:ea typeface="+mn-ea"/>
          <a:cs typeface="+mn-cs"/>
        </a:defRPr>
      </a:lvl1pPr>
      <a:lvl2pPr marL="223838" indent="-222250" algn="l" rtl="0" eaLnBrk="0" fontAlgn="base" hangingPunct="0">
        <a:spcBef>
          <a:spcPct val="100000"/>
        </a:spcBef>
        <a:spcAft>
          <a:spcPct val="0"/>
        </a:spcAft>
        <a:buSzPct val="80000"/>
        <a:buChar char="•"/>
        <a:defRPr sz="2800">
          <a:solidFill>
            <a:schemeClr val="bg2"/>
          </a:solidFill>
          <a:latin typeface="+mn-lt"/>
          <a:ea typeface="+mn-ea"/>
        </a:defRPr>
      </a:lvl2pPr>
      <a:lvl3pPr marL="693738" indent="-228600" algn="l" rtl="0" eaLnBrk="0" fontAlgn="base" hangingPunct="0">
        <a:spcBef>
          <a:spcPct val="25000"/>
        </a:spcBef>
        <a:spcAft>
          <a:spcPct val="0"/>
        </a:spcAft>
        <a:buChar char="–"/>
        <a:defRPr sz="2400">
          <a:solidFill>
            <a:schemeClr val="bg2"/>
          </a:solidFill>
          <a:latin typeface="+mn-lt"/>
          <a:ea typeface="+mn-ea"/>
        </a:defRPr>
      </a:lvl3pPr>
      <a:lvl4pPr marL="1120775" indent="-228600" algn="l" rtl="0" eaLnBrk="0" fontAlgn="base" hangingPunct="0">
        <a:spcBef>
          <a:spcPct val="25000"/>
        </a:spcBef>
        <a:spcAft>
          <a:spcPct val="0"/>
        </a:spcAft>
        <a:buSzPct val="80000"/>
        <a:buChar char="•"/>
        <a:defRPr sz="2000">
          <a:solidFill>
            <a:schemeClr val="bg2"/>
          </a:solidFill>
          <a:latin typeface="+mn-lt"/>
          <a:ea typeface="+mn-ea"/>
        </a:defRPr>
      </a:lvl4pPr>
      <a:lvl5pPr marL="1608138" indent="-228600" algn="l" rtl="0" eaLnBrk="0" fontAlgn="base" hangingPunct="0">
        <a:spcBef>
          <a:spcPct val="25000"/>
        </a:spcBef>
        <a:spcAft>
          <a:spcPct val="0"/>
        </a:spcAft>
        <a:buChar char="–"/>
        <a:defRPr sz="2000">
          <a:solidFill>
            <a:schemeClr val="bg2"/>
          </a:solidFill>
          <a:latin typeface="+mn-lt"/>
          <a:ea typeface="+mn-ea"/>
        </a:defRPr>
      </a:lvl5pPr>
      <a:lvl6pPr marL="2065338" indent="-228600" algn="l" rtl="0" fontAlgn="base">
        <a:spcBef>
          <a:spcPct val="25000"/>
        </a:spcBef>
        <a:spcAft>
          <a:spcPct val="0"/>
        </a:spcAft>
        <a:buChar char="–"/>
        <a:defRPr>
          <a:solidFill>
            <a:schemeClr val="bg2"/>
          </a:solidFill>
          <a:latin typeface="+mn-lt"/>
          <a:ea typeface="+mn-ea"/>
        </a:defRPr>
      </a:lvl6pPr>
      <a:lvl7pPr marL="2522538" indent="-228600" algn="l" rtl="0" fontAlgn="base">
        <a:spcBef>
          <a:spcPct val="25000"/>
        </a:spcBef>
        <a:spcAft>
          <a:spcPct val="0"/>
        </a:spcAft>
        <a:buChar char="–"/>
        <a:defRPr>
          <a:solidFill>
            <a:schemeClr val="bg2"/>
          </a:solidFill>
          <a:latin typeface="+mn-lt"/>
          <a:ea typeface="+mn-ea"/>
        </a:defRPr>
      </a:lvl7pPr>
      <a:lvl8pPr marL="2979738" indent="-228600" algn="l" rtl="0" fontAlgn="base">
        <a:spcBef>
          <a:spcPct val="25000"/>
        </a:spcBef>
        <a:spcAft>
          <a:spcPct val="0"/>
        </a:spcAft>
        <a:buChar char="–"/>
        <a:defRPr>
          <a:solidFill>
            <a:schemeClr val="bg2"/>
          </a:solidFill>
          <a:latin typeface="+mn-lt"/>
          <a:ea typeface="+mn-ea"/>
        </a:defRPr>
      </a:lvl8pPr>
      <a:lvl9pPr marL="3436938" indent="-228600" algn="l" rtl="0" fontAlgn="base">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5650"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black">
          <a:xfrm>
            <a:off x="354013" y="1736725"/>
            <a:ext cx="8355012"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9540" name="Rectangle 4"/>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bg2"/>
                </a:solidFill>
                <a:latin typeface="Verdana" pitchFamily="64" charset="0"/>
                <a:ea typeface="ＭＳ Ｐゴシック" pitchFamily="64" charset="-128"/>
                <a:cs typeface="ＭＳ Ｐゴシック" pitchFamily="64" charset="-128"/>
              </a:defRPr>
            </a:lvl1pPr>
          </a:lstStyle>
          <a:p>
            <a:pPr>
              <a:defRPr/>
            </a:pPr>
            <a:fld id="{48EAA204-2922-47E9-97B9-F5B6280B8DE1}" type="slidenum">
              <a:rPr lang="en-US">
                <a:solidFill>
                  <a:srgbClr val="464847"/>
                </a:solidFill>
              </a:rPr>
              <a:pPr>
                <a:defRPr/>
              </a:pPr>
              <a:t>‹#›</a:t>
            </a:fld>
            <a:endParaRPr lang="en-US">
              <a:solidFill>
                <a:srgbClr val="464847"/>
              </a:solidFill>
            </a:endParaRPr>
          </a:p>
        </p:txBody>
      </p:sp>
      <p:sp>
        <p:nvSpPr>
          <p:cNvPr id="449541" name="Rectangle 5"/>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atin typeface="Verdana" pitchFamily="80" charset="0"/>
                <a:ea typeface="ＭＳ Ｐゴシック" pitchFamily="80" charset="-128"/>
                <a:cs typeface="+mn-cs"/>
              </a:defRPr>
            </a:lvl1pPr>
          </a:lstStyle>
          <a:p>
            <a:pPr>
              <a:defRPr/>
            </a:pPr>
            <a:r>
              <a:rPr lang="en-US">
                <a:solidFill>
                  <a:srgbClr val="000000"/>
                </a:solidFill>
              </a:rPr>
              <a:t>| PRESENTATION TITLE HERE | </a:t>
            </a:r>
            <a:r>
              <a:rPr lang="en-US">
                <a:solidFill>
                  <a:srgbClr val="464847"/>
                </a:solidFill>
              </a:rPr>
              <a:t>©2010 YMCA of the USA</a:t>
            </a:r>
          </a:p>
        </p:txBody>
      </p:sp>
    </p:spTree>
  </p:cSld>
  <p:clrMap bg1="lt1" tx1="dk1" bg2="lt2" tx2="dk2" accent1="accent1" accent2="accent2" accent3="accent3" accent4="accent4" accent5="accent5" accent6="accent6" hlink="hlink" folHlink="folHlink"/>
  <p:sldLayoutIdLst>
    <p:sldLayoutId id="2147483704" r:id="rId1"/>
  </p:sldLayoutIdLst>
  <p:hf hd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5pPr>
      <a:lvl6pPr marL="4572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6pPr>
      <a:lvl7pPr marL="9144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7pPr>
      <a:lvl8pPr marL="13716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8pPr>
      <a:lvl9pPr marL="18288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50000"/>
        </a:spcBef>
        <a:spcAft>
          <a:spcPct val="0"/>
        </a:spcAft>
        <a:buChar char="•"/>
        <a:defRPr sz="3200">
          <a:solidFill>
            <a:schemeClr val="bg2"/>
          </a:solidFill>
          <a:latin typeface="+mn-lt"/>
          <a:ea typeface="+mn-ea"/>
          <a:cs typeface="+mn-cs"/>
        </a:defRPr>
      </a:lvl1pPr>
      <a:lvl2pPr marL="223838" indent="-222250" algn="l" rtl="0" eaLnBrk="0" fontAlgn="base" hangingPunct="0">
        <a:spcBef>
          <a:spcPct val="100000"/>
        </a:spcBef>
        <a:spcAft>
          <a:spcPct val="0"/>
        </a:spcAft>
        <a:buSzPct val="80000"/>
        <a:buChar char="•"/>
        <a:defRPr sz="2800">
          <a:solidFill>
            <a:schemeClr val="bg2"/>
          </a:solidFill>
          <a:latin typeface="+mn-lt"/>
          <a:ea typeface="+mn-ea"/>
        </a:defRPr>
      </a:lvl2pPr>
      <a:lvl3pPr marL="693738" indent="-228600" algn="l" rtl="0" eaLnBrk="0" fontAlgn="base" hangingPunct="0">
        <a:spcBef>
          <a:spcPct val="25000"/>
        </a:spcBef>
        <a:spcAft>
          <a:spcPct val="0"/>
        </a:spcAft>
        <a:buChar char="–"/>
        <a:defRPr sz="2400">
          <a:solidFill>
            <a:schemeClr val="bg2"/>
          </a:solidFill>
          <a:latin typeface="+mn-lt"/>
          <a:ea typeface="+mn-ea"/>
        </a:defRPr>
      </a:lvl3pPr>
      <a:lvl4pPr marL="1120775" indent="-228600" algn="l" rtl="0" eaLnBrk="0" fontAlgn="base" hangingPunct="0">
        <a:spcBef>
          <a:spcPct val="25000"/>
        </a:spcBef>
        <a:spcAft>
          <a:spcPct val="0"/>
        </a:spcAft>
        <a:buSzPct val="80000"/>
        <a:buChar char="•"/>
        <a:defRPr sz="2000">
          <a:solidFill>
            <a:schemeClr val="bg2"/>
          </a:solidFill>
          <a:latin typeface="+mn-lt"/>
          <a:ea typeface="+mn-ea"/>
        </a:defRPr>
      </a:lvl4pPr>
      <a:lvl5pPr marL="1608138" indent="-228600" algn="l" rtl="0" eaLnBrk="0" fontAlgn="base" hangingPunct="0">
        <a:spcBef>
          <a:spcPct val="25000"/>
        </a:spcBef>
        <a:spcAft>
          <a:spcPct val="0"/>
        </a:spcAft>
        <a:buChar char="–"/>
        <a:defRPr sz="2000">
          <a:solidFill>
            <a:schemeClr val="bg2"/>
          </a:solidFill>
          <a:latin typeface="+mn-lt"/>
          <a:ea typeface="+mn-ea"/>
        </a:defRPr>
      </a:lvl5pPr>
      <a:lvl6pPr marL="2065338" indent="-228600" algn="l" rtl="0" fontAlgn="base">
        <a:spcBef>
          <a:spcPct val="25000"/>
        </a:spcBef>
        <a:spcAft>
          <a:spcPct val="0"/>
        </a:spcAft>
        <a:buChar char="–"/>
        <a:defRPr>
          <a:solidFill>
            <a:schemeClr val="bg2"/>
          </a:solidFill>
          <a:latin typeface="+mn-lt"/>
          <a:ea typeface="+mn-ea"/>
        </a:defRPr>
      </a:lvl6pPr>
      <a:lvl7pPr marL="2522538" indent="-228600" algn="l" rtl="0" fontAlgn="base">
        <a:spcBef>
          <a:spcPct val="25000"/>
        </a:spcBef>
        <a:spcAft>
          <a:spcPct val="0"/>
        </a:spcAft>
        <a:buChar char="–"/>
        <a:defRPr>
          <a:solidFill>
            <a:schemeClr val="bg2"/>
          </a:solidFill>
          <a:latin typeface="+mn-lt"/>
          <a:ea typeface="+mn-ea"/>
        </a:defRPr>
      </a:lvl7pPr>
      <a:lvl8pPr marL="2979738" indent="-228600" algn="l" rtl="0" fontAlgn="base">
        <a:spcBef>
          <a:spcPct val="25000"/>
        </a:spcBef>
        <a:spcAft>
          <a:spcPct val="0"/>
        </a:spcAft>
        <a:buChar char="–"/>
        <a:defRPr>
          <a:solidFill>
            <a:schemeClr val="bg2"/>
          </a:solidFill>
          <a:latin typeface="+mn-lt"/>
          <a:ea typeface="+mn-ea"/>
        </a:defRPr>
      </a:lvl8pPr>
      <a:lvl9pPr marL="3436938" indent="-228600" algn="l" rtl="0" fontAlgn="base">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5650"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black">
          <a:xfrm>
            <a:off x="354013" y="1736725"/>
            <a:ext cx="8355012"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9540" name="Rectangle 4"/>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bg2"/>
                </a:solidFill>
                <a:latin typeface="Verdana" pitchFamily="64" charset="0"/>
                <a:ea typeface="ＭＳ Ｐゴシック" pitchFamily="64" charset="-128"/>
                <a:cs typeface="ＭＳ Ｐゴシック" pitchFamily="64" charset="-128"/>
              </a:defRPr>
            </a:lvl1pPr>
          </a:lstStyle>
          <a:p>
            <a:pPr>
              <a:defRPr/>
            </a:pPr>
            <a:fld id="{48EAA204-2922-47E9-97B9-F5B6280B8DE1}" type="slidenum">
              <a:rPr lang="en-US">
                <a:solidFill>
                  <a:srgbClr val="464847"/>
                </a:solidFill>
              </a:rPr>
              <a:pPr>
                <a:defRPr/>
              </a:pPr>
              <a:t>‹#›</a:t>
            </a:fld>
            <a:endParaRPr lang="en-US">
              <a:solidFill>
                <a:srgbClr val="464847"/>
              </a:solidFill>
            </a:endParaRPr>
          </a:p>
        </p:txBody>
      </p:sp>
      <p:sp>
        <p:nvSpPr>
          <p:cNvPr id="449541" name="Rectangle 5"/>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atin typeface="Verdana" pitchFamily="80" charset="0"/>
                <a:ea typeface="ＭＳ Ｐゴシック" pitchFamily="80" charset="-128"/>
                <a:cs typeface="+mn-cs"/>
              </a:defRPr>
            </a:lvl1pPr>
          </a:lstStyle>
          <a:p>
            <a:pPr>
              <a:defRPr/>
            </a:pPr>
            <a:r>
              <a:rPr lang="en-US">
                <a:solidFill>
                  <a:srgbClr val="000000"/>
                </a:solidFill>
              </a:rPr>
              <a:t>| PRESENTATION TITLE HERE | </a:t>
            </a:r>
            <a:r>
              <a:rPr lang="en-US">
                <a:solidFill>
                  <a:srgbClr val="464847"/>
                </a:solidFill>
              </a:rPr>
              <a:t>©2010 YMCA of the USA</a:t>
            </a:r>
          </a:p>
        </p:txBody>
      </p:sp>
    </p:spTree>
  </p:cSld>
  <p:clrMap bg1="lt1" tx1="dk1" bg2="lt2" tx2="dk2" accent1="accent1" accent2="accent2" accent3="accent3" accent4="accent4" accent5="accent5" accent6="accent6" hlink="hlink" folHlink="folHlink"/>
  <p:sldLayoutIdLst>
    <p:sldLayoutId id="2147483706" r:id="rId1"/>
  </p:sldLayoutIdLst>
  <p:hf hd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5pPr>
      <a:lvl6pPr marL="4572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6pPr>
      <a:lvl7pPr marL="9144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7pPr>
      <a:lvl8pPr marL="13716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8pPr>
      <a:lvl9pPr marL="18288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50000"/>
        </a:spcBef>
        <a:spcAft>
          <a:spcPct val="0"/>
        </a:spcAft>
        <a:buChar char="•"/>
        <a:defRPr sz="3200">
          <a:solidFill>
            <a:schemeClr val="bg2"/>
          </a:solidFill>
          <a:latin typeface="+mn-lt"/>
          <a:ea typeface="+mn-ea"/>
          <a:cs typeface="+mn-cs"/>
        </a:defRPr>
      </a:lvl1pPr>
      <a:lvl2pPr marL="223838" indent="-222250" algn="l" rtl="0" eaLnBrk="0" fontAlgn="base" hangingPunct="0">
        <a:spcBef>
          <a:spcPct val="100000"/>
        </a:spcBef>
        <a:spcAft>
          <a:spcPct val="0"/>
        </a:spcAft>
        <a:buSzPct val="80000"/>
        <a:buChar char="•"/>
        <a:defRPr sz="2800">
          <a:solidFill>
            <a:schemeClr val="bg2"/>
          </a:solidFill>
          <a:latin typeface="+mn-lt"/>
          <a:ea typeface="+mn-ea"/>
        </a:defRPr>
      </a:lvl2pPr>
      <a:lvl3pPr marL="693738" indent="-228600" algn="l" rtl="0" eaLnBrk="0" fontAlgn="base" hangingPunct="0">
        <a:spcBef>
          <a:spcPct val="25000"/>
        </a:spcBef>
        <a:spcAft>
          <a:spcPct val="0"/>
        </a:spcAft>
        <a:buChar char="–"/>
        <a:defRPr sz="2400">
          <a:solidFill>
            <a:schemeClr val="bg2"/>
          </a:solidFill>
          <a:latin typeface="+mn-lt"/>
          <a:ea typeface="+mn-ea"/>
        </a:defRPr>
      </a:lvl3pPr>
      <a:lvl4pPr marL="1120775" indent="-228600" algn="l" rtl="0" eaLnBrk="0" fontAlgn="base" hangingPunct="0">
        <a:spcBef>
          <a:spcPct val="25000"/>
        </a:spcBef>
        <a:spcAft>
          <a:spcPct val="0"/>
        </a:spcAft>
        <a:buSzPct val="80000"/>
        <a:buChar char="•"/>
        <a:defRPr sz="2000">
          <a:solidFill>
            <a:schemeClr val="bg2"/>
          </a:solidFill>
          <a:latin typeface="+mn-lt"/>
          <a:ea typeface="+mn-ea"/>
        </a:defRPr>
      </a:lvl4pPr>
      <a:lvl5pPr marL="1608138" indent="-228600" algn="l" rtl="0" eaLnBrk="0" fontAlgn="base" hangingPunct="0">
        <a:spcBef>
          <a:spcPct val="25000"/>
        </a:spcBef>
        <a:spcAft>
          <a:spcPct val="0"/>
        </a:spcAft>
        <a:buChar char="–"/>
        <a:defRPr sz="2000">
          <a:solidFill>
            <a:schemeClr val="bg2"/>
          </a:solidFill>
          <a:latin typeface="+mn-lt"/>
          <a:ea typeface="+mn-ea"/>
        </a:defRPr>
      </a:lvl5pPr>
      <a:lvl6pPr marL="2065338" indent="-228600" algn="l" rtl="0" fontAlgn="base">
        <a:spcBef>
          <a:spcPct val="25000"/>
        </a:spcBef>
        <a:spcAft>
          <a:spcPct val="0"/>
        </a:spcAft>
        <a:buChar char="–"/>
        <a:defRPr>
          <a:solidFill>
            <a:schemeClr val="bg2"/>
          </a:solidFill>
          <a:latin typeface="+mn-lt"/>
          <a:ea typeface="+mn-ea"/>
        </a:defRPr>
      </a:lvl6pPr>
      <a:lvl7pPr marL="2522538" indent="-228600" algn="l" rtl="0" fontAlgn="base">
        <a:spcBef>
          <a:spcPct val="25000"/>
        </a:spcBef>
        <a:spcAft>
          <a:spcPct val="0"/>
        </a:spcAft>
        <a:buChar char="–"/>
        <a:defRPr>
          <a:solidFill>
            <a:schemeClr val="bg2"/>
          </a:solidFill>
          <a:latin typeface="+mn-lt"/>
          <a:ea typeface="+mn-ea"/>
        </a:defRPr>
      </a:lvl7pPr>
      <a:lvl8pPr marL="2979738" indent="-228600" algn="l" rtl="0" fontAlgn="base">
        <a:spcBef>
          <a:spcPct val="25000"/>
        </a:spcBef>
        <a:spcAft>
          <a:spcPct val="0"/>
        </a:spcAft>
        <a:buChar char="–"/>
        <a:defRPr>
          <a:solidFill>
            <a:schemeClr val="bg2"/>
          </a:solidFill>
          <a:latin typeface="+mn-lt"/>
          <a:ea typeface="+mn-ea"/>
        </a:defRPr>
      </a:lvl8pPr>
      <a:lvl9pPr marL="3436938" indent="-228600" algn="l" rtl="0" fontAlgn="base">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5650"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black">
          <a:xfrm>
            <a:off x="354013" y="1736725"/>
            <a:ext cx="8355012"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9540" name="Rectangle 4"/>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bg2"/>
                </a:solidFill>
                <a:latin typeface="Verdana" pitchFamily="64" charset="0"/>
                <a:ea typeface="ＭＳ Ｐゴシック" pitchFamily="64" charset="-128"/>
                <a:cs typeface="ＭＳ Ｐゴシック" pitchFamily="64" charset="-128"/>
              </a:defRPr>
            </a:lvl1pPr>
          </a:lstStyle>
          <a:p>
            <a:pPr>
              <a:defRPr/>
            </a:pPr>
            <a:fld id="{48EAA204-2922-47E9-97B9-F5B6280B8DE1}" type="slidenum">
              <a:rPr lang="en-US">
                <a:solidFill>
                  <a:srgbClr val="464847"/>
                </a:solidFill>
              </a:rPr>
              <a:pPr>
                <a:defRPr/>
              </a:pPr>
              <a:t>‹#›</a:t>
            </a:fld>
            <a:endParaRPr lang="en-US">
              <a:solidFill>
                <a:srgbClr val="464847"/>
              </a:solidFill>
            </a:endParaRPr>
          </a:p>
        </p:txBody>
      </p:sp>
      <p:sp>
        <p:nvSpPr>
          <p:cNvPr id="449541" name="Rectangle 5"/>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atin typeface="Verdana" pitchFamily="80" charset="0"/>
                <a:ea typeface="ＭＳ Ｐゴシック" pitchFamily="80" charset="-128"/>
                <a:cs typeface="+mn-cs"/>
              </a:defRPr>
            </a:lvl1pPr>
          </a:lstStyle>
          <a:p>
            <a:pPr>
              <a:defRPr/>
            </a:pPr>
            <a:r>
              <a:rPr lang="en-US">
                <a:solidFill>
                  <a:srgbClr val="000000"/>
                </a:solidFill>
              </a:rPr>
              <a:t>| PRESENTATION TITLE HERE | </a:t>
            </a:r>
            <a:r>
              <a:rPr lang="en-US">
                <a:solidFill>
                  <a:srgbClr val="464847"/>
                </a:solidFill>
              </a:rPr>
              <a:t>©2010 YMCA of the USA</a:t>
            </a:r>
          </a:p>
        </p:txBody>
      </p:sp>
    </p:spTree>
  </p:cSld>
  <p:clrMap bg1="lt1" tx1="dk1" bg2="lt2" tx2="dk2" accent1="accent1" accent2="accent2" accent3="accent3" accent4="accent4" accent5="accent5" accent6="accent6" hlink="hlink" folHlink="folHlink"/>
  <p:sldLayoutIdLst>
    <p:sldLayoutId id="2147483708" r:id="rId1"/>
  </p:sldLayoutIdLst>
  <p:hf hd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5pPr>
      <a:lvl6pPr marL="4572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6pPr>
      <a:lvl7pPr marL="9144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7pPr>
      <a:lvl8pPr marL="13716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8pPr>
      <a:lvl9pPr marL="18288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50000"/>
        </a:spcBef>
        <a:spcAft>
          <a:spcPct val="0"/>
        </a:spcAft>
        <a:buChar char="•"/>
        <a:defRPr sz="3200">
          <a:solidFill>
            <a:schemeClr val="bg2"/>
          </a:solidFill>
          <a:latin typeface="+mn-lt"/>
          <a:ea typeface="+mn-ea"/>
          <a:cs typeface="+mn-cs"/>
        </a:defRPr>
      </a:lvl1pPr>
      <a:lvl2pPr marL="223838" indent="-222250" algn="l" rtl="0" eaLnBrk="0" fontAlgn="base" hangingPunct="0">
        <a:spcBef>
          <a:spcPct val="100000"/>
        </a:spcBef>
        <a:spcAft>
          <a:spcPct val="0"/>
        </a:spcAft>
        <a:buSzPct val="80000"/>
        <a:buChar char="•"/>
        <a:defRPr sz="2800">
          <a:solidFill>
            <a:schemeClr val="bg2"/>
          </a:solidFill>
          <a:latin typeface="+mn-lt"/>
          <a:ea typeface="+mn-ea"/>
        </a:defRPr>
      </a:lvl2pPr>
      <a:lvl3pPr marL="693738" indent="-228600" algn="l" rtl="0" eaLnBrk="0" fontAlgn="base" hangingPunct="0">
        <a:spcBef>
          <a:spcPct val="25000"/>
        </a:spcBef>
        <a:spcAft>
          <a:spcPct val="0"/>
        </a:spcAft>
        <a:buChar char="–"/>
        <a:defRPr sz="2400">
          <a:solidFill>
            <a:schemeClr val="bg2"/>
          </a:solidFill>
          <a:latin typeface="+mn-lt"/>
          <a:ea typeface="+mn-ea"/>
        </a:defRPr>
      </a:lvl3pPr>
      <a:lvl4pPr marL="1120775" indent="-228600" algn="l" rtl="0" eaLnBrk="0" fontAlgn="base" hangingPunct="0">
        <a:spcBef>
          <a:spcPct val="25000"/>
        </a:spcBef>
        <a:spcAft>
          <a:spcPct val="0"/>
        </a:spcAft>
        <a:buSzPct val="80000"/>
        <a:buChar char="•"/>
        <a:defRPr sz="2000">
          <a:solidFill>
            <a:schemeClr val="bg2"/>
          </a:solidFill>
          <a:latin typeface="+mn-lt"/>
          <a:ea typeface="+mn-ea"/>
        </a:defRPr>
      </a:lvl4pPr>
      <a:lvl5pPr marL="1608138" indent="-228600" algn="l" rtl="0" eaLnBrk="0" fontAlgn="base" hangingPunct="0">
        <a:spcBef>
          <a:spcPct val="25000"/>
        </a:spcBef>
        <a:spcAft>
          <a:spcPct val="0"/>
        </a:spcAft>
        <a:buChar char="–"/>
        <a:defRPr sz="2000">
          <a:solidFill>
            <a:schemeClr val="bg2"/>
          </a:solidFill>
          <a:latin typeface="+mn-lt"/>
          <a:ea typeface="+mn-ea"/>
        </a:defRPr>
      </a:lvl5pPr>
      <a:lvl6pPr marL="2065338" indent="-228600" algn="l" rtl="0" fontAlgn="base">
        <a:spcBef>
          <a:spcPct val="25000"/>
        </a:spcBef>
        <a:spcAft>
          <a:spcPct val="0"/>
        </a:spcAft>
        <a:buChar char="–"/>
        <a:defRPr>
          <a:solidFill>
            <a:schemeClr val="bg2"/>
          </a:solidFill>
          <a:latin typeface="+mn-lt"/>
          <a:ea typeface="+mn-ea"/>
        </a:defRPr>
      </a:lvl6pPr>
      <a:lvl7pPr marL="2522538" indent="-228600" algn="l" rtl="0" fontAlgn="base">
        <a:spcBef>
          <a:spcPct val="25000"/>
        </a:spcBef>
        <a:spcAft>
          <a:spcPct val="0"/>
        </a:spcAft>
        <a:buChar char="–"/>
        <a:defRPr>
          <a:solidFill>
            <a:schemeClr val="bg2"/>
          </a:solidFill>
          <a:latin typeface="+mn-lt"/>
          <a:ea typeface="+mn-ea"/>
        </a:defRPr>
      </a:lvl7pPr>
      <a:lvl8pPr marL="2979738" indent="-228600" algn="l" rtl="0" fontAlgn="base">
        <a:spcBef>
          <a:spcPct val="25000"/>
        </a:spcBef>
        <a:spcAft>
          <a:spcPct val="0"/>
        </a:spcAft>
        <a:buChar char="–"/>
        <a:defRPr>
          <a:solidFill>
            <a:schemeClr val="bg2"/>
          </a:solidFill>
          <a:latin typeface="+mn-lt"/>
          <a:ea typeface="+mn-ea"/>
        </a:defRPr>
      </a:lvl8pPr>
      <a:lvl9pPr marL="3436938" indent="-228600" algn="l" rtl="0" fontAlgn="base">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88" name="Rectangle 20"/>
          <p:cNvSpPr>
            <a:spLocks noGrp="1" noChangeArrowheads="1"/>
          </p:cNvSpPr>
          <p:nvPr>
            <p:ph type="title"/>
          </p:nvPr>
        </p:nvSpPr>
        <p:spPr bwMode="auto">
          <a:xfrm>
            <a:off x="457200" y="290513"/>
            <a:ext cx="8229600" cy="606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Arial, 32 pt</a:t>
            </a:r>
          </a:p>
        </p:txBody>
      </p:sp>
      <p:sp>
        <p:nvSpPr>
          <p:cNvPr id="7189" name="Rectangle 21"/>
          <p:cNvSpPr>
            <a:spLocks noGrp="1" noChangeArrowheads="1"/>
          </p:cNvSpPr>
          <p:nvPr>
            <p:ph type="body" idx="1"/>
          </p:nvPr>
        </p:nvSpPr>
        <p:spPr bwMode="auto">
          <a:xfrm>
            <a:off x="457200" y="1157288"/>
            <a:ext cx="8229600" cy="4781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Times New Roman, 20 pt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rtl="0" fontAlgn="base">
        <a:spcBef>
          <a:spcPct val="0"/>
        </a:spcBef>
        <a:spcAft>
          <a:spcPct val="0"/>
        </a:spcAft>
        <a:defRPr sz="3200" kern="1200">
          <a:ln cap="sq">
            <a:noFill/>
          </a:ln>
          <a:solidFill>
            <a:schemeClr val="accent1"/>
          </a:solidFill>
          <a:latin typeface="+mj-lt"/>
          <a:ea typeface="+mj-ea"/>
          <a:cs typeface="+mj-cs"/>
        </a:defRPr>
      </a:lvl1pPr>
      <a:lvl2pPr algn="l" rtl="0" fontAlgn="base">
        <a:spcBef>
          <a:spcPct val="0"/>
        </a:spcBef>
        <a:spcAft>
          <a:spcPct val="0"/>
        </a:spcAft>
        <a:defRPr sz="3200">
          <a:solidFill>
            <a:schemeClr val="accent1"/>
          </a:solidFill>
          <a:latin typeface="Arial" charset="0"/>
        </a:defRPr>
      </a:lvl2pPr>
      <a:lvl3pPr algn="l" rtl="0" fontAlgn="base">
        <a:spcBef>
          <a:spcPct val="0"/>
        </a:spcBef>
        <a:spcAft>
          <a:spcPct val="0"/>
        </a:spcAft>
        <a:defRPr sz="3200">
          <a:solidFill>
            <a:schemeClr val="accent1"/>
          </a:solidFill>
          <a:latin typeface="Arial" charset="0"/>
        </a:defRPr>
      </a:lvl3pPr>
      <a:lvl4pPr algn="l" rtl="0" fontAlgn="base">
        <a:spcBef>
          <a:spcPct val="0"/>
        </a:spcBef>
        <a:spcAft>
          <a:spcPct val="0"/>
        </a:spcAft>
        <a:defRPr sz="3200">
          <a:solidFill>
            <a:schemeClr val="accent1"/>
          </a:solidFill>
          <a:latin typeface="Arial" charset="0"/>
        </a:defRPr>
      </a:lvl4pPr>
      <a:lvl5pPr algn="l" rtl="0" fontAlgn="base">
        <a:spcBef>
          <a:spcPct val="0"/>
        </a:spcBef>
        <a:spcAft>
          <a:spcPct val="0"/>
        </a:spcAft>
        <a:defRPr sz="3200">
          <a:solidFill>
            <a:schemeClr val="accent1"/>
          </a:solidFill>
          <a:latin typeface="Arial" charset="0"/>
        </a:defRPr>
      </a:lvl5pPr>
      <a:lvl6pPr marL="457200" algn="l" rtl="0" fontAlgn="base">
        <a:spcBef>
          <a:spcPct val="0"/>
        </a:spcBef>
        <a:spcAft>
          <a:spcPct val="0"/>
        </a:spcAft>
        <a:defRPr sz="3200">
          <a:solidFill>
            <a:schemeClr val="accent1"/>
          </a:solidFill>
          <a:latin typeface="Arial" charset="0"/>
        </a:defRPr>
      </a:lvl6pPr>
      <a:lvl7pPr marL="914400" algn="l" rtl="0" fontAlgn="base">
        <a:spcBef>
          <a:spcPct val="0"/>
        </a:spcBef>
        <a:spcAft>
          <a:spcPct val="0"/>
        </a:spcAft>
        <a:defRPr sz="3200">
          <a:solidFill>
            <a:schemeClr val="accent1"/>
          </a:solidFill>
          <a:latin typeface="Arial" charset="0"/>
        </a:defRPr>
      </a:lvl7pPr>
      <a:lvl8pPr marL="1371600" algn="l" rtl="0" fontAlgn="base">
        <a:spcBef>
          <a:spcPct val="0"/>
        </a:spcBef>
        <a:spcAft>
          <a:spcPct val="0"/>
        </a:spcAft>
        <a:defRPr sz="3200">
          <a:solidFill>
            <a:schemeClr val="accent1"/>
          </a:solidFill>
          <a:latin typeface="Arial" charset="0"/>
        </a:defRPr>
      </a:lvl8pPr>
      <a:lvl9pPr marL="1828800" algn="l" rtl="0" fontAlgn="base">
        <a:spcBef>
          <a:spcPct val="0"/>
        </a:spcBef>
        <a:spcAft>
          <a:spcPct val="0"/>
        </a:spcAft>
        <a:defRPr sz="3200">
          <a:solidFill>
            <a:schemeClr val="accent1"/>
          </a:solidFill>
          <a:latin typeface="Arial" charset="0"/>
        </a:defRPr>
      </a:lvl9pPr>
    </p:titleStyle>
    <p:bodyStyle>
      <a:lvl1pPr marL="228600" indent="-228600" algn="l" rtl="0" fontAlgn="base">
        <a:spcBef>
          <a:spcPts val="2000"/>
        </a:spcBef>
        <a:spcAft>
          <a:spcPct val="0"/>
        </a:spcAft>
        <a:buClr>
          <a:srgbClr val="262626"/>
        </a:buClr>
        <a:buSzPct val="75000"/>
        <a:buFont typeface="Arial" charset="0"/>
        <a:defRPr sz="2000" kern="1200">
          <a:solidFill>
            <a:srgbClr val="595959"/>
          </a:solidFill>
          <a:latin typeface="+mn-lt"/>
          <a:ea typeface="+mn-ea"/>
          <a:cs typeface="+mn-cs"/>
        </a:defRPr>
      </a:lvl1pPr>
      <a:lvl2pPr marL="457200" indent="-228600" algn="l" rtl="0" fontAlgn="base">
        <a:spcBef>
          <a:spcPts val="600"/>
        </a:spcBef>
        <a:spcAft>
          <a:spcPct val="0"/>
        </a:spcAft>
        <a:buClr>
          <a:srgbClr val="262626"/>
        </a:buClr>
        <a:buSzPct val="75000"/>
        <a:buFont typeface="Arial" charset="0"/>
        <a:buChar char="•"/>
        <a:defRPr kern="1200">
          <a:solidFill>
            <a:srgbClr val="595959"/>
          </a:solidFill>
          <a:latin typeface="+mn-lt"/>
          <a:ea typeface="+mn-ea"/>
          <a:cs typeface="+mn-cs"/>
        </a:defRPr>
      </a:lvl2pPr>
      <a:lvl3pPr marL="685800" indent="-228600" algn="l" rtl="0" fontAlgn="base">
        <a:spcBef>
          <a:spcPts val="600"/>
        </a:spcBef>
        <a:spcAft>
          <a:spcPct val="0"/>
        </a:spcAft>
        <a:buClr>
          <a:srgbClr val="262626"/>
        </a:buClr>
        <a:buSzPct val="75000"/>
        <a:buFont typeface="Arial" charset="0"/>
        <a:buChar char="•"/>
        <a:defRPr kern="1200">
          <a:solidFill>
            <a:srgbClr val="595959"/>
          </a:solidFill>
          <a:latin typeface="+mn-lt"/>
          <a:ea typeface="+mn-ea"/>
          <a:cs typeface="+mn-cs"/>
        </a:defRPr>
      </a:lvl3pPr>
      <a:lvl4pPr marL="914400" indent="-228600" algn="l" rtl="0" fontAlgn="base">
        <a:spcBef>
          <a:spcPts val="600"/>
        </a:spcBef>
        <a:spcAft>
          <a:spcPct val="0"/>
        </a:spcAft>
        <a:buClr>
          <a:srgbClr val="262626"/>
        </a:buClr>
        <a:buSzPct val="75000"/>
        <a:buFont typeface="Arial" charset="0"/>
        <a:buChar char="•"/>
        <a:defRPr kern="1200">
          <a:solidFill>
            <a:srgbClr val="595959"/>
          </a:solidFill>
          <a:latin typeface="+mn-lt"/>
          <a:ea typeface="+mn-ea"/>
          <a:cs typeface="+mn-cs"/>
        </a:defRPr>
      </a:lvl4pPr>
      <a:lvl5pPr marL="1143000" indent="-228600" algn="l" rtl="0" fontAlgn="base">
        <a:spcBef>
          <a:spcPts val="600"/>
        </a:spcBef>
        <a:spcAft>
          <a:spcPct val="0"/>
        </a:spcAft>
        <a:buClr>
          <a:srgbClr val="262626"/>
        </a:buClr>
        <a:buSzPct val="75000"/>
        <a:buFont typeface="Arial" charset="0"/>
        <a:buChar char="•"/>
        <a:defRPr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5650"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black">
          <a:xfrm>
            <a:off x="354013" y="1736725"/>
            <a:ext cx="8355012"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9540" name="Rectangle 4"/>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bg2"/>
                </a:solidFill>
                <a:latin typeface="Verdana" pitchFamily="64" charset="0"/>
                <a:ea typeface="ＭＳ Ｐゴシック" pitchFamily="64" charset="-128"/>
                <a:cs typeface="ＭＳ Ｐゴシック" pitchFamily="64" charset="-128"/>
              </a:defRPr>
            </a:lvl1pPr>
          </a:lstStyle>
          <a:p>
            <a:pPr>
              <a:defRPr/>
            </a:pPr>
            <a:fld id="{48EAA204-2922-47E9-97B9-F5B6280B8DE1}" type="slidenum">
              <a:rPr lang="en-US">
                <a:solidFill>
                  <a:srgbClr val="464847"/>
                </a:solidFill>
              </a:rPr>
              <a:pPr>
                <a:defRPr/>
              </a:pPr>
              <a:t>‹#›</a:t>
            </a:fld>
            <a:endParaRPr lang="en-US">
              <a:solidFill>
                <a:srgbClr val="464847"/>
              </a:solidFill>
            </a:endParaRPr>
          </a:p>
        </p:txBody>
      </p:sp>
      <p:sp>
        <p:nvSpPr>
          <p:cNvPr id="449541" name="Rectangle 5"/>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atin typeface="Verdana" pitchFamily="80" charset="0"/>
                <a:ea typeface="ＭＳ Ｐゴシック" pitchFamily="80" charset="-128"/>
                <a:cs typeface="+mn-cs"/>
              </a:defRPr>
            </a:lvl1pPr>
          </a:lstStyle>
          <a:p>
            <a:pPr>
              <a:defRPr/>
            </a:pPr>
            <a:r>
              <a:rPr lang="en-US">
                <a:solidFill>
                  <a:srgbClr val="000000"/>
                </a:solidFill>
              </a:rPr>
              <a:t>| PRESENTATION TITLE HERE | </a:t>
            </a:r>
            <a:r>
              <a:rPr lang="en-US">
                <a:solidFill>
                  <a:srgbClr val="464847"/>
                </a:solidFill>
              </a:rPr>
              <a:t>©2010 YMCA of the USA</a:t>
            </a:r>
          </a:p>
        </p:txBody>
      </p:sp>
    </p:spTree>
  </p:cSld>
  <p:clrMap bg1="lt1" tx1="dk1" bg2="lt2" tx2="dk2" accent1="accent1" accent2="accent2" accent3="accent3" accent4="accent4" accent5="accent5" accent6="accent6" hlink="hlink" folHlink="folHlink"/>
  <p:sldLayoutIdLst>
    <p:sldLayoutId id="2147483710" r:id="rId1"/>
  </p:sldLayoutIdLst>
  <p:hf hd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5pPr>
      <a:lvl6pPr marL="4572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6pPr>
      <a:lvl7pPr marL="9144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7pPr>
      <a:lvl8pPr marL="13716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8pPr>
      <a:lvl9pPr marL="18288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50000"/>
        </a:spcBef>
        <a:spcAft>
          <a:spcPct val="0"/>
        </a:spcAft>
        <a:buChar char="•"/>
        <a:defRPr sz="3200">
          <a:solidFill>
            <a:schemeClr val="bg2"/>
          </a:solidFill>
          <a:latin typeface="+mn-lt"/>
          <a:ea typeface="+mn-ea"/>
          <a:cs typeface="+mn-cs"/>
        </a:defRPr>
      </a:lvl1pPr>
      <a:lvl2pPr marL="223838" indent="-222250" algn="l" rtl="0" eaLnBrk="0" fontAlgn="base" hangingPunct="0">
        <a:spcBef>
          <a:spcPct val="100000"/>
        </a:spcBef>
        <a:spcAft>
          <a:spcPct val="0"/>
        </a:spcAft>
        <a:buSzPct val="80000"/>
        <a:buChar char="•"/>
        <a:defRPr sz="2800">
          <a:solidFill>
            <a:schemeClr val="bg2"/>
          </a:solidFill>
          <a:latin typeface="+mn-lt"/>
          <a:ea typeface="+mn-ea"/>
        </a:defRPr>
      </a:lvl2pPr>
      <a:lvl3pPr marL="693738" indent="-228600" algn="l" rtl="0" eaLnBrk="0" fontAlgn="base" hangingPunct="0">
        <a:spcBef>
          <a:spcPct val="25000"/>
        </a:spcBef>
        <a:spcAft>
          <a:spcPct val="0"/>
        </a:spcAft>
        <a:buChar char="–"/>
        <a:defRPr sz="2400">
          <a:solidFill>
            <a:schemeClr val="bg2"/>
          </a:solidFill>
          <a:latin typeface="+mn-lt"/>
          <a:ea typeface="+mn-ea"/>
        </a:defRPr>
      </a:lvl3pPr>
      <a:lvl4pPr marL="1120775" indent="-228600" algn="l" rtl="0" eaLnBrk="0" fontAlgn="base" hangingPunct="0">
        <a:spcBef>
          <a:spcPct val="25000"/>
        </a:spcBef>
        <a:spcAft>
          <a:spcPct val="0"/>
        </a:spcAft>
        <a:buSzPct val="80000"/>
        <a:buChar char="•"/>
        <a:defRPr sz="2000">
          <a:solidFill>
            <a:schemeClr val="bg2"/>
          </a:solidFill>
          <a:latin typeface="+mn-lt"/>
          <a:ea typeface="+mn-ea"/>
        </a:defRPr>
      </a:lvl4pPr>
      <a:lvl5pPr marL="1608138" indent="-228600" algn="l" rtl="0" eaLnBrk="0" fontAlgn="base" hangingPunct="0">
        <a:spcBef>
          <a:spcPct val="25000"/>
        </a:spcBef>
        <a:spcAft>
          <a:spcPct val="0"/>
        </a:spcAft>
        <a:buChar char="–"/>
        <a:defRPr sz="2000">
          <a:solidFill>
            <a:schemeClr val="bg2"/>
          </a:solidFill>
          <a:latin typeface="+mn-lt"/>
          <a:ea typeface="+mn-ea"/>
        </a:defRPr>
      </a:lvl5pPr>
      <a:lvl6pPr marL="2065338" indent="-228600" algn="l" rtl="0" fontAlgn="base">
        <a:spcBef>
          <a:spcPct val="25000"/>
        </a:spcBef>
        <a:spcAft>
          <a:spcPct val="0"/>
        </a:spcAft>
        <a:buChar char="–"/>
        <a:defRPr>
          <a:solidFill>
            <a:schemeClr val="bg2"/>
          </a:solidFill>
          <a:latin typeface="+mn-lt"/>
          <a:ea typeface="+mn-ea"/>
        </a:defRPr>
      </a:lvl6pPr>
      <a:lvl7pPr marL="2522538" indent="-228600" algn="l" rtl="0" fontAlgn="base">
        <a:spcBef>
          <a:spcPct val="25000"/>
        </a:spcBef>
        <a:spcAft>
          <a:spcPct val="0"/>
        </a:spcAft>
        <a:buChar char="–"/>
        <a:defRPr>
          <a:solidFill>
            <a:schemeClr val="bg2"/>
          </a:solidFill>
          <a:latin typeface="+mn-lt"/>
          <a:ea typeface="+mn-ea"/>
        </a:defRPr>
      </a:lvl7pPr>
      <a:lvl8pPr marL="2979738" indent="-228600" algn="l" rtl="0" fontAlgn="base">
        <a:spcBef>
          <a:spcPct val="25000"/>
        </a:spcBef>
        <a:spcAft>
          <a:spcPct val="0"/>
        </a:spcAft>
        <a:buChar char="–"/>
        <a:defRPr>
          <a:solidFill>
            <a:schemeClr val="bg2"/>
          </a:solidFill>
          <a:latin typeface="+mn-lt"/>
          <a:ea typeface="+mn-ea"/>
        </a:defRPr>
      </a:lvl8pPr>
      <a:lvl9pPr marL="3436938" indent="-228600" algn="l" rtl="0" fontAlgn="base">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5650"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black">
          <a:xfrm>
            <a:off x="354013" y="1736725"/>
            <a:ext cx="8355012"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9540" name="Rectangle 4"/>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bg2"/>
                </a:solidFill>
                <a:latin typeface="Verdana" pitchFamily="64" charset="0"/>
                <a:ea typeface="ＭＳ Ｐゴシック" pitchFamily="64" charset="-128"/>
                <a:cs typeface="ＭＳ Ｐゴシック" pitchFamily="64" charset="-128"/>
              </a:defRPr>
            </a:lvl1pPr>
          </a:lstStyle>
          <a:p>
            <a:pPr>
              <a:defRPr/>
            </a:pPr>
            <a:fld id="{48EAA204-2922-47E9-97B9-F5B6280B8DE1}" type="slidenum">
              <a:rPr lang="en-US">
                <a:solidFill>
                  <a:srgbClr val="464847"/>
                </a:solidFill>
              </a:rPr>
              <a:pPr>
                <a:defRPr/>
              </a:pPr>
              <a:t>‹#›</a:t>
            </a:fld>
            <a:endParaRPr lang="en-US">
              <a:solidFill>
                <a:srgbClr val="464847"/>
              </a:solidFill>
            </a:endParaRPr>
          </a:p>
        </p:txBody>
      </p:sp>
      <p:sp>
        <p:nvSpPr>
          <p:cNvPr id="449541" name="Rectangle 5"/>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atin typeface="Verdana" pitchFamily="80" charset="0"/>
                <a:ea typeface="ＭＳ Ｐゴシック" pitchFamily="80" charset="-128"/>
                <a:cs typeface="+mn-cs"/>
              </a:defRPr>
            </a:lvl1pPr>
          </a:lstStyle>
          <a:p>
            <a:pPr>
              <a:defRPr/>
            </a:pPr>
            <a:r>
              <a:rPr lang="en-US">
                <a:solidFill>
                  <a:srgbClr val="000000"/>
                </a:solidFill>
              </a:rPr>
              <a:t>| PRESENTATION TITLE HERE | </a:t>
            </a:r>
            <a:r>
              <a:rPr lang="en-US">
                <a:solidFill>
                  <a:srgbClr val="464847"/>
                </a:solidFill>
              </a:rPr>
              <a:t>©2010 YMCA of the USA</a:t>
            </a:r>
          </a:p>
        </p:txBody>
      </p:sp>
    </p:spTree>
  </p:cSld>
  <p:clrMap bg1="lt1" tx1="dk1" bg2="lt2" tx2="dk2" accent1="accent1" accent2="accent2" accent3="accent3" accent4="accent4" accent5="accent5" accent6="accent6" hlink="hlink" folHlink="folHlink"/>
  <p:sldLayoutIdLst>
    <p:sldLayoutId id="2147483712" r:id="rId1"/>
  </p:sldLayoutIdLst>
  <p:hf hd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5pPr>
      <a:lvl6pPr marL="4572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6pPr>
      <a:lvl7pPr marL="9144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7pPr>
      <a:lvl8pPr marL="13716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8pPr>
      <a:lvl9pPr marL="18288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50000"/>
        </a:spcBef>
        <a:spcAft>
          <a:spcPct val="0"/>
        </a:spcAft>
        <a:buChar char="•"/>
        <a:defRPr sz="3200">
          <a:solidFill>
            <a:schemeClr val="bg2"/>
          </a:solidFill>
          <a:latin typeface="+mn-lt"/>
          <a:ea typeface="+mn-ea"/>
          <a:cs typeface="+mn-cs"/>
        </a:defRPr>
      </a:lvl1pPr>
      <a:lvl2pPr marL="223838" indent="-222250" algn="l" rtl="0" eaLnBrk="0" fontAlgn="base" hangingPunct="0">
        <a:spcBef>
          <a:spcPct val="100000"/>
        </a:spcBef>
        <a:spcAft>
          <a:spcPct val="0"/>
        </a:spcAft>
        <a:buSzPct val="80000"/>
        <a:buChar char="•"/>
        <a:defRPr sz="2800">
          <a:solidFill>
            <a:schemeClr val="bg2"/>
          </a:solidFill>
          <a:latin typeface="+mn-lt"/>
          <a:ea typeface="+mn-ea"/>
        </a:defRPr>
      </a:lvl2pPr>
      <a:lvl3pPr marL="693738" indent="-228600" algn="l" rtl="0" eaLnBrk="0" fontAlgn="base" hangingPunct="0">
        <a:spcBef>
          <a:spcPct val="25000"/>
        </a:spcBef>
        <a:spcAft>
          <a:spcPct val="0"/>
        </a:spcAft>
        <a:buChar char="–"/>
        <a:defRPr sz="2400">
          <a:solidFill>
            <a:schemeClr val="bg2"/>
          </a:solidFill>
          <a:latin typeface="+mn-lt"/>
          <a:ea typeface="+mn-ea"/>
        </a:defRPr>
      </a:lvl3pPr>
      <a:lvl4pPr marL="1120775" indent="-228600" algn="l" rtl="0" eaLnBrk="0" fontAlgn="base" hangingPunct="0">
        <a:spcBef>
          <a:spcPct val="25000"/>
        </a:spcBef>
        <a:spcAft>
          <a:spcPct val="0"/>
        </a:spcAft>
        <a:buSzPct val="80000"/>
        <a:buChar char="•"/>
        <a:defRPr sz="2000">
          <a:solidFill>
            <a:schemeClr val="bg2"/>
          </a:solidFill>
          <a:latin typeface="+mn-lt"/>
          <a:ea typeface="+mn-ea"/>
        </a:defRPr>
      </a:lvl4pPr>
      <a:lvl5pPr marL="1608138" indent="-228600" algn="l" rtl="0" eaLnBrk="0" fontAlgn="base" hangingPunct="0">
        <a:spcBef>
          <a:spcPct val="25000"/>
        </a:spcBef>
        <a:spcAft>
          <a:spcPct val="0"/>
        </a:spcAft>
        <a:buChar char="–"/>
        <a:defRPr sz="2000">
          <a:solidFill>
            <a:schemeClr val="bg2"/>
          </a:solidFill>
          <a:latin typeface="+mn-lt"/>
          <a:ea typeface="+mn-ea"/>
        </a:defRPr>
      </a:lvl5pPr>
      <a:lvl6pPr marL="2065338" indent="-228600" algn="l" rtl="0" fontAlgn="base">
        <a:spcBef>
          <a:spcPct val="25000"/>
        </a:spcBef>
        <a:spcAft>
          <a:spcPct val="0"/>
        </a:spcAft>
        <a:buChar char="–"/>
        <a:defRPr>
          <a:solidFill>
            <a:schemeClr val="bg2"/>
          </a:solidFill>
          <a:latin typeface="+mn-lt"/>
          <a:ea typeface="+mn-ea"/>
        </a:defRPr>
      </a:lvl6pPr>
      <a:lvl7pPr marL="2522538" indent="-228600" algn="l" rtl="0" fontAlgn="base">
        <a:spcBef>
          <a:spcPct val="25000"/>
        </a:spcBef>
        <a:spcAft>
          <a:spcPct val="0"/>
        </a:spcAft>
        <a:buChar char="–"/>
        <a:defRPr>
          <a:solidFill>
            <a:schemeClr val="bg2"/>
          </a:solidFill>
          <a:latin typeface="+mn-lt"/>
          <a:ea typeface="+mn-ea"/>
        </a:defRPr>
      </a:lvl7pPr>
      <a:lvl8pPr marL="2979738" indent="-228600" algn="l" rtl="0" fontAlgn="base">
        <a:spcBef>
          <a:spcPct val="25000"/>
        </a:spcBef>
        <a:spcAft>
          <a:spcPct val="0"/>
        </a:spcAft>
        <a:buChar char="–"/>
        <a:defRPr>
          <a:solidFill>
            <a:schemeClr val="bg2"/>
          </a:solidFill>
          <a:latin typeface="+mn-lt"/>
          <a:ea typeface="+mn-ea"/>
        </a:defRPr>
      </a:lvl8pPr>
      <a:lvl9pPr marL="3436938" indent="-228600" algn="l" rtl="0" fontAlgn="base">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5650"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black">
          <a:xfrm>
            <a:off x="354013" y="1736725"/>
            <a:ext cx="8355012"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9540" name="Rectangle 4"/>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bg2"/>
                </a:solidFill>
                <a:latin typeface="Verdana" pitchFamily="64" charset="0"/>
                <a:ea typeface="ＭＳ Ｐゴシック" pitchFamily="64" charset="-128"/>
                <a:cs typeface="ＭＳ Ｐゴシック" pitchFamily="64" charset="-128"/>
              </a:defRPr>
            </a:lvl1pPr>
          </a:lstStyle>
          <a:p>
            <a:pPr>
              <a:defRPr/>
            </a:pPr>
            <a:fld id="{48EAA204-2922-47E9-97B9-F5B6280B8DE1}" type="slidenum">
              <a:rPr lang="en-US">
                <a:solidFill>
                  <a:srgbClr val="464847"/>
                </a:solidFill>
              </a:rPr>
              <a:pPr>
                <a:defRPr/>
              </a:pPr>
              <a:t>‹#›</a:t>
            </a:fld>
            <a:endParaRPr lang="en-US">
              <a:solidFill>
                <a:srgbClr val="464847"/>
              </a:solidFill>
            </a:endParaRPr>
          </a:p>
        </p:txBody>
      </p:sp>
      <p:sp>
        <p:nvSpPr>
          <p:cNvPr id="449541" name="Rectangle 5"/>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atin typeface="Verdana" pitchFamily="80" charset="0"/>
                <a:ea typeface="ＭＳ Ｐゴシック" pitchFamily="80" charset="-128"/>
                <a:cs typeface="+mn-cs"/>
              </a:defRPr>
            </a:lvl1pPr>
          </a:lstStyle>
          <a:p>
            <a:pPr>
              <a:defRPr/>
            </a:pPr>
            <a:r>
              <a:rPr lang="en-US">
                <a:solidFill>
                  <a:srgbClr val="000000"/>
                </a:solidFill>
              </a:rPr>
              <a:t>| PRESENTATION TITLE HERE | </a:t>
            </a:r>
            <a:r>
              <a:rPr lang="en-US">
                <a:solidFill>
                  <a:srgbClr val="464847"/>
                </a:solidFill>
              </a:rPr>
              <a:t>©2010 YMCA of the USA</a:t>
            </a:r>
          </a:p>
        </p:txBody>
      </p:sp>
    </p:spTree>
  </p:cSld>
  <p:clrMap bg1="lt1" tx1="dk1" bg2="lt2" tx2="dk2" accent1="accent1" accent2="accent2" accent3="accent3" accent4="accent4" accent5="accent5" accent6="accent6" hlink="hlink" folHlink="folHlink"/>
  <p:sldLayoutIdLst>
    <p:sldLayoutId id="2147483714" r:id="rId1"/>
  </p:sldLayoutIdLst>
  <p:hf hd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5pPr>
      <a:lvl6pPr marL="4572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6pPr>
      <a:lvl7pPr marL="9144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7pPr>
      <a:lvl8pPr marL="13716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8pPr>
      <a:lvl9pPr marL="18288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50000"/>
        </a:spcBef>
        <a:spcAft>
          <a:spcPct val="0"/>
        </a:spcAft>
        <a:buChar char="•"/>
        <a:defRPr sz="3200">
          <a:solidFill>
            <a:schemeClr val="bg2"/>
          </a:solidFill>
          <a:latin typeface="+mn-lt"/>
          <a:ea typeface="+mn-ea"/>
          <a:cs typeface="+mn-cs"/>
        </a:defRPr>
      </a:lvl1pPr>
      <a:lvl2pPr marL="223838" indent="-222250" algn="l" rtl="0" eaLnBrk="0" fontAlgn="base" hangingPunct="0">
        <a:spcBef>
          <a:spcPct val="100000"/>
        </a:spcBef>
        <a:spcAft>
          <a:spcPct val="0"/>
        </a:spcAft>
        <a:buSzPct val="80000"/>
        <a:buChar char="•"/>
        <a:defRPr sz="2800">
          <a:solidFill>
            <a:schemeClr val="bg2"/>
          </a:solidFill>
          <a:latin typeface="+mn-lt"/>
          <a:ea typeface="+mn-ea"/>
        </a:defRPr>
      </a:lvl2pPr>
      <a:lvl3pPr marL="693738" indent="-228600" algn="l" rtl="0" eaLnBrk="0" fontAlgn="base" hangingPunct="0">
        <a:spcBef>
          <a:spcPct val="25000"/>
        </a:spcBef>
        <a:spcAft>
          <a:spcPct val="0"/>
        </a:spcAft>
        <a:buChar char="–"/>
        <a:defRPr sz="2400">
          <a:solidFill>
            <a:schemeClr val="bg2"/>
          </a:solidFill>
          <a:latin typeface="+mn-lt"/>
          <a:ea typeface="+mn-ea"/>
        </a:defRPr>
      </a:lvl3pPr>
      <a:lvl4pPr marL="1120775" indent="-228600" algn="l" rtl="0" eaLnBrk="0" fontAlgn="base" hangingPunct="0">
        <a:spcBef>
          <a:spcPct val="25000"/>
        </a:spcBef>
        <a:spcAft>
          <a:spcPct val="0"/>
        </a:spcAft>
        <a:buSzPct val="80000"/>
        <a:buChar char="•"/>
        <a:defRPr sz="2000">
          <a:solidFill>
            <a:schemeClr val="bg2"/>
          </a:solidFill>
          <a:latin typeface="+mn-lt"/>
          <a:ea typeface="+mn-ea"/>
        </a:defRPr>
      </a:lvl4pPr>
      <a:lvl5pPr marL="1608138" indent="-228600" algn="l" rtl="0" eaLnBrk="0" fontAlgn="base" hangingPunct="0">
        <a:spcBef>
          <a:spcPct val="25000"/>
        </a:spcBef>
        <a:spcAft>
          <a:spcPct val="0"/>
        </a:spcAft>
        <a:buChar char="–"/>
        <a:defRPr sz="2000">
          <a:solidFill>
            <a:schemeClr val="bg2"/>
          </a:solidFill>
          <a:latin typeface="+mn-lt"/>
          <a:ea typeface="+mn-ea"/>
        </a:defRPr>
      </a:lvl5pPr>
      <a:lvl6pPr marL="2065338" indent="-228600" algn="l" rtl="0" fontAlgn="base">
        <a:spcBef>
          <a:spcPct val="25000"/>
        </a:spcBef>
        <a:spcAft>
          <a:spcPct val="0"/>
        </a:spcAft>
        <a:buChar char="–"/>
        <a:defRPr>
          <a:solidFill>
            <a:schemeClr val="bg2"/>
          </a:solidFill>
          <a:latin typeface="+mn-lt"/>
          <a:ea typeface="+mn-ea"/>
        </a:defRPr>
      </a:lvl6pPr>
      <a:lvl7pPr marL="2522538" indent="-228600" algn="l" rtl="0" fontAlgn="base">
        <a:spcBef>
          <a:spcPct val="25000"/>
        </a:spcBef>
        <a:spcAft>
          <a:spcPct val="0"/>
        </a:spcAft>
        <a:buChar char="–"/>
        <a:defRPr>
          <a:solidFill>
            <a:schemeClr val="bg2"/>
          </a:solidFill>
          <a:latin typeface="+mn-lt"/>
          <a:ea typeface="+mn-ea"/>
        </a:defRPr>
      </a:lvl7pPr>
      <a:lvl8pPr marL="2979738" indent="-228600" algn="l" rtl="0" fontAlgn="base">
        <a:spcBef>
          <a:spcPct val="25000"/>
        </a:spcBef>
        <a:spcAft>
          <a:spcPct val="0"/>
        </a:spcAft>
        <a:buChar char="–"/>
        <a:defRPr>
          <a:solidFill>
            <a:schemeClr val="bg2"/>
          </a:solidFill>
          <a:latin typeface="+mn-lt"/>
          <a:ea typeface="+mn-ea"/>
        </a:defRPr>
      </a:lvl8pPr>
      <a:lvl9pPr marL="3436938" indent="-228600" algn="l" rtl="0" fontAlgn="base">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5650"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black">
          <a:xfrm>
            <a:off x="354013" y="1736725"/>
            <a:ext cx="8355012"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9540" name="Rectangle 4"/>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bg2"/>
                </a:solidFill>
                <a:latin typeface="Verdana" pitchFamily="64" charset="0"/>
                <a:ea typeface="ＭＳ Ｐゴシック" pitchFamily="64" charset="-128"/>
                <a:cs typeface="ＭＳ Ｐゴシック" pitchFamily="64" charset="-128"/>
              </a:defRPr>
            </a:lvl1pPr>
          </a:lstStyle>
          <a:p>
            <a:pPr>
              <a:defRPr/>
            </a:pPr>
            <a:fld id="{48EAA204-2922-47E9-97B9-F5B6280B8DE1}" type="slidenum">
              <a:rPr lang="en-US">
                <a:solidFill>
                  <a:srgbClr val="464847"/>
                </a:solidFill>
              </a:rPr>
              <a:pPr>
                <a:defRPr/>
              </a:pPr>
              <a:t>‹#›</a:t>
            </a:fld>
            <a:endParaRPr lang="en-US">
              <a:solidFill>
                <a:srgbClr val="464847"/>
              </a:solidFill>
            </a:endParaRPr>
          </a:p>
        </p:txBody>
      </p:sp>
      <p:sp>
        <p:nvSpPr>
          <p:cNvPr id="449541" name="Rectangle 5"/>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atin typeface="Verdana" pitchFamily="80" charset="0"/>
                <a:ea typeface="ＭＳ Ｐゴシック" pitchFamily="80" charset="-128"/>
                <a:cs typeface="+mn-cs"/>
              </a:defRPr>
            </a:lvl1pPr>
          </a:lstStyle>
          <a:p>
            <a:pPr>
              <a:defRPr/>
            </a:pPr>
            <a:r>
              <a:rPr lang="en-US">
                <a:solidFill>
                  <a:srgbClr val="000000"/>
                </a:solidFill>
              </a:rPr>
              <a:t>| PRESENTATION TITLE HERE | </a:t>
            </a:r>
            <a:r>
              <a:rPr lang="en-US">
                <a:solidFill>
                  <a:srgbClr val="464847"/>
                </a:solidFill>
              </a:rPr>
              <a:t>©2010 YMCA of the USA</a:t>
            </a:r>
          </a:p>
        </p:txBody>
      </p:sp>
    </p:spTree>
  </p:cSld>
  <p:clrMap bg1="lt1" tx1="dk1" bg2="lt2" tx2="dk2" accent1="accent1" accent2="accent2" accent3="accent3" accent4="accent4" accent5="accent5" accent6="accent6" hlink="hlink" folHlink="folHlink"/>
  <p:sldLayoutIdLst>
    <p:sldLayoutId id="2147483716" r:id="rId1"/>
  </p:sldLayoutIdLst>
  <p:hf hd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5pPr>
      <a:lvl6pPr marL="4572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6pPr>
      <a:lvl7pPr marL="9144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7pPr>
      <a:lvl8pPr marL="13716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8pPr>
      <a:lvl9pPr marL="18288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50000"/>
        </a:spcBef>
        <a:spcAft>
          <a:spcPct val="0"/>
        </a:spcAft>
        <a:buChar char="•"/>
        <a:defRPr sz="3200">
          <a:solidFill>
            <a:schemeClr val="bg2"/>
          </a:solidFill>
          <a:latin typeface="+mn-lt"/>
          <a:ea typeface="+mn-ea"/>
          <a:cs typeface="+mn-cs"/>
        </a:defRPr>
      </a:lvl1pPr>
      <a:lvl2pPr marL="223838" indent="-222250" algn="l" rtl="0" eaLnBrk="0" fontAlgn="base" hangingPunct="0">
        <a:spcBef>
          <a:spcPct val="100000"/>
        </a:spcBef>
        <a:spcAft>
          <a:spcPct val="0"/>
        </a:spcAft>
        <a:buSzPct val="80000"/>
        <a:buChar char="•"/>
        <a:defRPr sz="2800">
          <a:solidFill>
            <a:schemeClr val="bg2"/>
          </a:solidFill>
          <a:latin typeface="+mn-lt"/>
          <a:ea typeface="+mn-ea"/>
        </a:defRPr>
      </a:lvl2pPr>
      <a:lvl3pPr marL="693738" indent="-228600" algn="l" rtl="0" eaLnBrk="0" fontAlgn="base" hangingPunct="0">
        <a:spcBef>
          <a:spcPct val="25000"/>
        </a:spcBef>
        <a:spcAft>
          <a:spcPct val="0"/>
        </a:spcAft>
        <a:buChar char="–"/>
        <a:defRPr sz="2400">
          <a:solidFill>
            <a:schemeClr val="bg2"/>
          </a:solidFill>
          <a:latin typeface="+mn-lt"/>
          <a:ea typeface="+mn-ea"/>
        </a:defRPr>
      </a:lvl3pPr>
      <a:lvl4pPr marL="1120775" indent="-228600" algn="l" rtl="0" eaLnBrk="0" fontAlgn="base" hangingPunct="0">
        <a:spcBef>
          <a:spcPct val="25000"/>
        </a:spcBef>
        <a:spcAft>
          <a:spcPct val="0"/>
        </a:spcAft>
        <a:buSzPct val="80000"/>
        <a:buChar char="•"/>
        <a:defRPr sz="2000">
          <a:solidFill>
            <a:schemeClr val="bg2"/>
          </a:solidFill>
          <a:latin typeface="+mn-lt"/>
          <a:ea typeface="+mn-ea"/>
        </a:defRPr>
      </a:lvl4pPr>
      <a:lvl5pPr marL="1608138" indent="-228600" algn="l" rtl="0" eaLnBrk="0" fontAlgn="base" hangingPunct="0">
        <a:spcBef>
          <a:spcPct val="25000"/>
        </a:spcBef>
        <a:spcAft>
          <a:spcPct val="0"/>
        </a:spcAft>
        <a:buChar char="–"/>
        <a:defRPr sz="2000">
          <a:solidFill>
            <a:schemeClr val="bg2"/>
          </a:solidFill>
          <a:latin typeface="+mn-lt"/>
          <a:ea typeface="+mn-ea"/>
        </a:defRPr>
      </a:lvl5pPr>
      <a:lvl6pPr marL="2065338" indent="-228600" algn="l" rtl="0" fontAlgn="base">
        <a:spcBef>
          <a:spcPct val="25000"/>
        </a:spcBef>
        <a:spcAft>
          <a:spcPct val="0"/>
        </a:spcAft>
        <a:buChar char="–"/>
        <a:defRPr>
          <a:solidFill>
            <a:schemeClr val="bg2"/>
          </a:solidFill>
          <a:latin typeface="+mn-lt"/>
          <a:ea typeface="+mn-ea"/>
        </a:defRPr>
      </a:lvl6pPr>
      <a:lvl7pPr marL="2522538" indent="-228600" algn="l" rtl="0" fontAlgn="base">
        <a:spcBef>
          <a:spcPct val="25000"/>
        </a:spcBef>
        <a:spcAft>
          <a:spcPct val="0"/>
        </a:spcAft>
        <a:buChar char="–"/>
        <a:defRPr>
          <a:solidFill>
            <a:schemeClr val="bg2"/>
          </a:solidFill>
          <a:latin typeface="+mn-lt"/>
          <a:ea typeface="+mn-ea"/>
        </a:defRPr>
      </a:lvl7pPr>
      <a:lvl8pPr marL="2979738" indent="-228600" algn="l" rtl="0" fontAlgn="base">
        <a:spcBef>
          <a:spcPct val="25000"/>
        </a:spcBef>
        <a:spcAft>
          <a:spcPct val="0"/>
        </a:spcAft>
        <a:buChar char="–"/>
        <a:defRPr>
          <a:solidFill>
            <a:schemeClr val="bg2"/>
          </a:solidFill>
          <a:latin typeface="+mn-lt"/>
          <a:ea typeface="+mn-ea"/>
        </a:defRPr>
      </a:lvl8pPr>
      <a:lvl9pPr marL="3436938" indent="-228600" algn="l" rtl="0" fontAlgn="base">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5650"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black">
          <a:xfrm>
            <a:off x="354013" y="1736725"/>
            <a:ext cx="8355012"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9540" name="Rectangle 4"/>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bg2"/>
                </a:solidFill>
                <a:latin typeface="Verdana" pitchFamily="64" charset="0"/>
                <a:ea typeface="ＭＳ Ｐゴシック" pitchFamily="64" charset="-128"/>
                <a:cs typeface="ＭＳ Ｐゴシック" pitchFamily="64" charset="-128"/>
              </a:defRPr>
            </a:lvl1pPr>
          </a:lstStyle>
          <a:p>
            <a:pPr>
              <a:defRPr/>
            </a:pPr>
            <a:fld id="{48EAA204-2922-47E9-97B9-F5B6280B8DE1}" type="slidenum">
              <a:rPr lang="en-US">
                <a:solidFill>
                  <a:srgbClr val="464847"/>
                </a:solidFill>
              </a:rPr>
              <a:pPr>
                <a:defRPr/>
              </a:pPr>
              <a:t>‹#›</a:t>
            </a:fld>
            <a:endParaRPr lang="en-US">
              <a:solidFill>
                <a:srgbClr val="464847"/>
              </a:solidFill>
            </a:endParaRPr>
          </a:p>
        </p:txBody>
      </p:sp>
      <p:sp>
        <p:nvSpPr>
          <p:cNvPr id="449541" name="Rectangle 5"/>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atin typeface="Verdana" pitchFamily="80" charset="0"/>
                <a:ea typeface="ＭＳ Ｐゴシック" pitchFamily="80" charset="-128"/>
                <a:cs typeface="+mn-cs"/>
              </a:defRPr>
            </a:lvl1pPr>
          </a:lstStyle>
          <a:p>
            <a:pPr>
              <a:defRPr/>
            </a:pPr>
            <a:r>
              <a:rPr lang="en-US">
                <a:solidFill>
                  <a:srgbClr val="000000"/>
                </a:solidFill>
              </a:rPr>
              <a:t>| PRESENTATION TITLE HERE | </a:t>
            </a:r>
            <a:r>
              <a:rPr lang="en-US">
                <a:solidFill>
                  <a:srgbClr val="464847"/>
                </a:solidFill>
              </a:rPr>
              <a:t>©2010 YMCA of the USA</a:t>
            </a:r>
          </a:p>
        </p:txBody>
      </p:sp>
    </p:spTree>
  </p:cSld>
  <p:clrMap bg1="lt1" tx1="dk1" bg2="lt2" tx2="dk2" accent1="accent1" accent2="accent2" accent3="accent3" accent4="accent4" accent5="accent5" accent6="accent6" hlink="hlink" folHlink="folHlink"/>
  <p:sldLayoutIdLst>
    <p:sldLayoutId id="2147483718" r:id="rId1"/>
  </p:sldLayoutIdLst>
  <p:hf hd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5pPr>
      <a:lvl6pPr marL="4572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6pPr>
      <a:lvl7pPr marL="9144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7pPr>
      <a:lvl8pPr marL="13716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8pPr>
      <a:lvl9pPr marL="18288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50000"/>
        </a:spcBef>
        <a:spcAft>
          <a:spcPct val="0"/>
        </a:spcAft>
        <a:buChar char="•"/>
        <a:defRPr sz="3200">
          <a:solidFill>
            <a:schemeClr val="bg2"/>
          </a:solidFill>
          <a:latin typeface="+mn-lt"/>
          <a:ea typeface="+mn-ea"/>
          <a:cs typeface="+mn-cs"/>
        </a:defRPr>
      </a:lvl1pPr>
      <a:lvl2pPr marL="223838" indent="-222250" algn="l" rtl="0" eaLnBrk="0" fontAlgn="base" hangingPunct="0">
        <a:spcBef>
          <a:spcPct val="100000"/>
        </a:spcBef>
        <a:spcAft>
          <a:spcPct val="0"/>
        </a:spcAft>
        <a:buSzPct val="80000"/>
        <a:buChar char="•"/>
        <a:defRPr sz="2800">
          <a:solidFill>
            <a:schemeClr val="bg2"/>
          </a:solidFill>
          <a:latin typeface="+mn-lt"/>
          <a:ea typeface="+mn-ea"/>
        </a:defRPr>
      </a:lvl2pPr>
      <a:lvl3pPr marL="693738" indent="-228600" algn="l" rtl="0" eaLnBrk="0" fontAlgn="base" hangingPunct="0">
        <a:spcBef>
          <a:spcPct val="25000"/>
        </a:spcBef>
        <a:spcAft>
          <a:spcPct val="0"/>
        </a:spcAft>
        <a:buChar char="–"/>
        <a:defRPr sz="2400">
          <a:solidFill>
            <a:schemeClr val="bg2"/>
          </a:solidFill>
          <a:latin typeface="+mn-lt"/>
          <a:ea typeface="+mn-ea"/>
        </a:defRPr>
      </a:lvl3pPr>
      <a:lvl4pPr marL="1120775" indent="-228600" algn="l" rtl="0" eaLnBrk="0" fontAlgn="base" hangingPunct="0">
        <a:spcBef>
          <a:spcPct val="25000"/>
        </a:spcBef>
        <a:spcAft>
          <a:spcPct val="0"/>
        </a:spcAft>
        <a:buSzPct val="80000"/>
        <a:buChar char="•"/>
        <a:defRPr sz="2000">
          <a:solidFill>
            <a:schemeClr val="bg2"/>
          </a:solidFill>
          <a:latin typeface="+mn-lt"/>
          <a:ea typeface="+mn-ea"/>
        </a:defRPr>
      </a:lvl4pPr>
      <a:lvl5pPr marL="1608138" indent="-228600" algn="l" rtl="0" eaLnBrk="0" fontAlgn="base" hangingPunct="0">
        <a:spcBef>
          <a:spcPct val="25000"/>
        </a:spcBef>
        <a:spcAft>
          <a:spcPct val="0"/>
        </a:spcAft>
        <a:buChar char="–"/>
        <a:defRPr sz="2000">
          <a:solidFill>
            <a:schemeClr val="bg2"/>
          </a:solidFill>
          <a:latin typeface="+mn-lt"/>
          <a:ea typeface="+mn-ea"/>
        </a:defRPr>
      </a:lvl5pPr>
      <a:lvl6pPr marL="2065338" indent="-228600" algn="l" rtl="0" fontAlgn="base">
        <a:spcBef>
          <a:spcPct val="25000"/>
        </a:spcBef>
        <a:spcAft>
          <a:spcPct val="0"/>
        </a:spcAft>
        <a:buChar char="–"/>
        <a:defRPr>
          <a:solidFill>
            <a:schemeClr val="bg2"/>
          </a:solidFill>
          <a:latin typeface="+mn-lt"/>
          <a:ea typeface="+mn-ea"/>
        </a:defRPr>
      </a:lvl6pPr>
      <a:lvl7pPr marL="2522538" indent="-228600" algn="l" rtl="0" fontAlgn="base">
        <a:spcBef>
          <a:spcPct val="25000"/>
        </a:spcBef>
        <a:spcAft>
          <a:spcPct val="0"/>
        </a:spcAft>
        <a:buChar char="–"/>
        <a:defRPr>
          <a:solidFill>
            <a:schemeClr val="bg2"/>
          </a:solidFill>
          <a:latin typeface="+mn-lt"/>
          <a:ea typeface="+mn-ea"/>
        </a:defRPr>
      </a:lvl7pPr>
      <a:lvl8pPr marL="2979738" indent="-228600" algn="l" rtl="0" fontAlgn="base">
        <a:spcBef>
          <a:spcPct val="25000"/>
        </a:spcBef>
        <a:spcAft>
          <a:spcPct val="0"/>
        </a:spcAft>
        <a:buChar char="–"/>
        <a:defRPr>
          <a:solidFill>
            <a:schemeClr val="bg2"/>
          </a:solidFill>
          <a:latin typeface="+mn-lt"/>
          <a:ea typeface="+mn-ea"/>
        </a:defRPr>
      </a:lvl8pPr>
      <a:lvl9pPr marL="3436938" indent="-228600" algn="l" rtl="0" fontAlgn="base">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5650"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black">
          <a:xfrm>
            <a:off x="354013" y="1736725"/>
            <a:ext cx="8355012"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9540" name="Rectangle 4"/>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chemeClr val="bg2"/>
                </a:solidFill>
                <a:latin typeface="Verdana" pitchFamily="64" charset="0"/>
                <a:ea typeface="ＭＳ Ｐゴシック" pitchFamily="64" charset="-128"/>
                <a:cs typeface="ＭＳ Ｐゴシック" pitchFamily="64" charset="-128"/>
              </a:defRPr>
            </a:lvl1pPr>
          </a:lstStyle>
          <a:p>
            <a:pPr>
              <a:defRPr/>
            </a:pPr>
            <a:fld id="{48EAA204-2922-47E9-97B9-F5B6280B8DE1}" type="slidenum">
              <a:rPr lang="en-US">
                <a:solidFill>
                  <a:srgbClr val="464847"/>
                </a:solidFill>
              </a:rPr>
              <a:pPr>
                <a:defRPr/>
              </a:pPr>
              <a:t>‹#›</a:t>
            </a:fld>
            <a:endParaRPr lang="en-US">
              <a:solidFill>
                <a:srgbClr val="464847"/>
              </a:solidFill>
            </a:endParaRPr>
          </a:p>
        </p:txBody>
      </p:sp>
      <p:sp>
        <p:nvSpPr>
          <p:cNvPr id="449541" name="Rectangle 5"/>
          <p:cNvSpPr>
            <a:spLocks noGrp="1" noChangeArrowheads="1"/>
          </p:cNvSpPr>
          <p:nvPr>
            <p:ph type="ftr" sz="quarter" idx="3"/>
          </p:nvPr>
        </p:nvSpPr>
        <p:spPr bwMode="black">
          <a:xfrm>
            <a:off x="568325" y="6356350"/>
            <a:ext cx="469106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800">
                <a:latin typeface="Verdana" pitchFamily="80" charset="0"/>
                <a:ea typeface="ＭＳ Ｐゴシック" pitchFamily="80" charset="-128"/>
                <a:cs typeface="+mn-cs"/>
              </a:defRPr>
            </a:lvl1pPr>
          </a:lstStyle>
          <a:p>
            <a:pPr>
              <a:defRPr/>
            </a:pPr>
            <a:r>
              <a:rPr lang="en-US">
                <a:solidFill>
                  <a:srgbClr val="000000"/>
                </a:solidFill>
              </a:rPr>
              <a:t>| PRESENTATION TITLE HERE | </a:t>
            </a:r>
            <a:r>
              <a:rPr lang="en-US">
                <a:solidFill>
                  <a:srgbClr val="464847"/>
                </a:solidFill>
              </a:rPr>
              <a:t>©2010 YMCA of the USA</a:t>
            </a:r>
          </a:p>
        </p:txBody>
      </p:sp>
    </p:spTree>
  </p:cSld>
  <p:clrMap bg1="lt1" tx1="dk1" bg2="lt2" tx2="dk2" accent1="accent1" accent2="accent2" accent3="accent3" accent4="accent4" accent5="accent5" accent6="accent6" hlink="hlink" folHlink="folHlink"/>
  <p:sldLayoutIdLst>
    <p:sldLayoutId id="2147483720" r:id="rId1"/>
  </p:sldLayoutIdLst>
  <p:hf hd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2pPr>
      <a:lvl3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3pPr>
      <a:lvl4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4pPr>
      <a:lvl5pPr algn="l" rtl="0" eaLnBrk="0" fontAlgn="base" hangingPunct="0">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5pPr>
      <a:lvl6pPr marL="4572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6pPr>
      <a:lvl7pPr marL="9144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7pPr>
      <a:lvl8pPr marL="13716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8pPr>
      <a:lvl9pPr marL="1828800" algn="l" rtl="0" fontAlgn="base">
        <a:spcBef>
          <a:spcPct val="0"/>
        </a:spcBef>
        <a:spcAft>
          <a:spcPct val="0"/>
        </a:spcAft>
        <a:defRPr sz="2600" b="1">
          <a:solidFill>
            <a:schemeClr val="tx2"/>
          </a:solidFill>
          <a:latin typeface="Verdana"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50000"/>
        </a:spcBef>
        <a:spcAft>
          <a:spcPct val="0"/>
        </a:spcAft>
        <a:buChar char="•"/>
        <a:defRPr sz="3200">
          <a:solidFill>
            <a:schemeClr val="bg2"/>
          </a:solidFill>
          <a:latin typeface="+mn-lt"/>
          <a:ea typeface="+mn-ea"/>
          <a:cs typeface="+mn-cs"/>
        </a:defRPr>
      </a:lvl1pPr>
      <a:lvl2pPr marL="223838" indent="-222250" algn="l" rtl="0" eaLnBrk="0" fontAlgn="base" hangingPunct="0">
        <a:spcBef>
          <a:spcPct val="100000"/>
        </a:spcBef>
        <a:spcAft>
          <a:spcPct val="0"/>
        </a:spcAft>
        <a:buSzPct val="80000"/>
        <a:buChar char="•"/>
        <a:defRPr sz="2800">
          <a:solidFill>
            <a:schemeClr val="bg2"/>
          </a:solidFill>
          <a:latin typeface="+mn-lt"/>
          <a:ea typeface="+mn-ea"/>
        </a:defRPr>
      </a:lvl2pPr>
      <a:lvl3pPr marL="693738" indent="-228600" algn="l" rtl="0" eaLnBrk="0" fontAlgn="base" hangingPunct="0">
        <a:spcBef>
          <a:spcPct val="25000"/>
        </a:spcBef>
        <a:spcAft>
          <a:spcPct val="0"/>
        </a:spcAft>
        <a:buChar char="–"/>
        <a:defRPr sz="2400">
          <a:solidFill>
            <a:schemeClr val="bg2"/>
          </a:solidFill>
          <a:latin typeface="+mn-lt"/>
          <a:ea typeface="+mn-ea"/>
        </a:defRPr>
      </a:lvl3pPr>
      <a:lvl4pPr marL="1120775" indent="-228600" algn="l" rtl="0" eaLnBrk="0" fontAlgn="base" hangingPunct="0">
        <a:spcBef>
          <a:spcPct val="25000"/>
        </a:spcBef>
        <a:spcAft>
          <a:spcPct val="0"/>
        </a:spcAft>
        <a:buSzPct val="80000"/>
        <a:buChar char="•"/>
        <a:defRPr sz="2000">
          <a:solidFill>
            <a:schemeClr val="bg2"/>
          </a:solidFill>
          <a:latin typeface="+mn-lt"/>
          <a:ea typeface="+mn-ea"/>
        </a:defRPr>
      </a:lvl4pPr>
      <a:lvl5pPr marL="1608138" indent="-228600" algn="l" rtl="0" eaLnBrk="0" fontAlgn="base" hangingPunct="0">
        <a:spcBef>
          <a:spcPct val="25000"/>
        </a:spcBef>
        <a:spcAft>
          <a:spcPct val="0"/>
        </a:spcAft>
        <a:buChar char="–"/>
        <a:defRPr sz="2000">
          <a:solidFill>
            <a:schemeClr val="bg2"/>
          </a:solidFill>
          <a:latin typeface="+mn-lt"/>
          <a:ea typeface="+mn-ea"/>
        </a:defRPr>
      </a:lvl5pPr>
      <a:lvl6pPr marL="2065338" indent="-228600" algn="l" rtl="0" fontAlgn="base">
        <a:spcBef>
          <a:spcPct val="25000"/>
        </a:spcBef>
        <a:spcAft>
          <a:spcPct val="0"/>
        </a:spcAft>
        <a:buChar char="–"/>
        <a:defRPr>
          <a:solidFill>
            <a:schemeClr val="bg2"/>
          </a:solidFill>
          <a:latin typeface="+mn-lt"/>
          <a:ea typeface="+mn-ea"/>
        </a:defRPr>
      </a:lvl6pPr>
      <a:lvl7pPr marL="2522538" indent="-228600" algn="l" rtl="0" fontAlgn="base">
        <a:spcBef>
          <a:spcPct val="25000"/>
        </a:spcBef>
        <a:spcAft>
          <a:spcPct val="0"/>
        </a:spcAft>
        <a:buChar char="–"/>
        <a:defRPr>
          <a:solidFill>
            <a:schemeClr val="bg2"/>
          </a:solidFill>
          <a:latin typeface="+mn-lt"/>
          <a:ea typeface="+mn-ea"/>
        </a:defRPr>
      </a:lvl7pPr>
      <a:lvl8pPr marL="2979738" indent="-228600" algn="l" rtl="0" fontAlgn="base">
        <a:spcBef>
          <a:spcPct val="25000"/>
        </a:spcBef>
        <a:spcAft>
          <a:spcPct val="0"/>
        </a:spcAft>
        <a:buChar char="–"/>
        <a:defRPr>
          <a:solidFill>
            <a:schemeClr val="bg2"/>
          </a:solidFill>
          <a:latin typeface="+mn-lt"/>
          <a:ea typeface="+mn-ea"/>
        </a:defRPr>
      </a:lvl8pPr>
      <a:lvl9pPr marL="3436938" indent="-228600" algn="l" rtl="0" fontAlgn="base">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8938"/>
            <a:ext cx="82296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Box 15"/>
          <p:cNvSpPr txBox="1">
            <a:spLocks noChangeArrowheads="1"/>
          </p:cNvSpPr>
          <p:nvPr/>
        </p:nvSpPr>
        <p:spPr bwMode="auto">
          <a:xfrm>
            <a:off x="449263" y="6459538"/>
            <a:ext cx="3233737" cy="323850"/>
          </a:xfrm>
          <a:prstGeom prst="rect">
            <a:avLst/>
          </a:prstGeom>
          <a:noFill/>
          <a:ln>
            <a:noFill/>
          </a:ln>
          <a:extLst/>
        </p:spPr>
        <p:txBody>
          <a:bodyPr>
            <a:spAutoFit/>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Arial" pitchFamily="34" charset="0"/>
                <a:ea typeface="Geneva"/>
                <a:cs typeface="Geneva"/>
              </a:defRPr>
            </a:lvl9pPr>
          </a:lstStyle>
          <a:p>
            <a:pPr defTabSz="457200" eaLnBrk="1" hangingPunct="1">
              <a:defRPr/>
            </a:pPr>
            <a:r>
              <a:rPr lang="en-US" sz="700" dirty="0" smtClean="0">
                <a:solidFill>
                  <a:srgbClr val="828282"/>
                </a:solidFill>
                <a:cs typeface="Arial" pitchFamily="34" charset="0"/>
              </a:rPr>
              <a:t>Copyright © 2011 New Teacher Center. All Rights Reserved.      </a:t>
            </a:r>
          </a:p>
          <a:p>
            <a:pPr defTabSz="457200" eaLnBrk="1" hangingPunct="1">
              <a:defRPr/>
            </a:pPr>
            <a:endParaRPr lang="en-US" sz="800" dirty="0" smtClean="0">
              <a:solidFill>
                <a:srgbClr val="585858"/>
              </a:solidFill>
              <a:cs typeface="Arial" pitchFamily="34" charset="0"/>
            </a:endParaRPr>
          </a:p>
        </p:txBody>
      </p:sp>
      <p:pic>
        <p:nvPicPr>
          <p:cNvPr id="1029" name="Picture 17" descr="NTC_logo.eps"/>
          <p:cNvPicPr>
            <a:picLocks noChangeAspect="1"/>
          </p:cNvPicPr>
          <p:nvPr/>
        </p:nvPicPr>
        <p:blipFill>
          <a:blip r:embed="rId3" cstate="print"/>
          <a:srcRect/>
          <a:stretch>
            <a:fillRect/>
          </a:stretch>
        </p:blipFill>
        <p:spPr bwMode="auto">
          <a:xfrm>
            <a:off x="7370763" y="6116638"/>
            <a:ext cx="1316037" cy="554037"/>
          </a:xfrm>
          <a:prstGeom prst="rect">
            <a:avLst/>
          </a:prstGeom>
          <a:noFill/>
          <a:ln w="9525">
            <a:noFill/>
            <a:miter lim="800000"/>
            <a:headEnd/>
            <a:tailEnd/>
          </a:ln>
        </p:spPr>
      </p:pic>
      <p:pic>
        <p:nvPicPr>
          <p:cNvPr id="1030" name="Picture 12" descr="top_bar.png"/>
          <p:cNvPicPr>
            <a:picLocks noChangeAspect="1"/>
          </p:cNvPicPr>
          <p:nvPr/>
        </p:nvPicPr>
        <p:blipFill>
          <a:blip r:embed="rId4" cstate="print"/>
          <a:srcRect/>
          <a:stretch>
            <a:fillRect/>
          </a:stretch>
        </p:blipFill>
        <p:spPr bwMode="auto">
          <a:xfrm>
            <a:off x="0" y="-74613"/>
            <a:ext cx="9144000" cy="465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Lst>
  <p:txStyles>
    <p:titleStyle>
      <a:lvl1pPr algn="l" defTabSz="457200" rtl="0" eaLnBrk="0" fontAlgn="base" hangingPunct="0">
        <a:spcBef>
          <a:spcPct val="0"/>
        </a:spcBef>
        <a:spcAft>
          <a:spcPct val="0"/>
        </a:spcAft>
        <a:defRPr sz="3800" kern="1200">
          <a:solidFill>
            <a:schemeClr val="tx2"/>
          </a:solidFill>
          <a:latin typeface="Arial"/>
          <a:ea typeface="Geneva" charset="-128"/>
          <a:cs typeface="Arial"/>
        </a:defRPr>
      </a:lvl1pPr>
      <a:lvl2pPr algn="l" defTabSz="457200" rtl="0" eaLnBrk="0" fontAlgn="base" hangingPunct="0">
        <a:spcBef>
          <a:spcPct val="0"/>
        </a:spcBef>
        <a:spcAft>
          <a:spcPct val="0"/>
        </a:spcAft>
        <a:defRPr sz="3800">
          <a:solidFill>
            <a:schemeClr val="tx2"/>
          </a:solidFill>
          <a:latin typeface="Arial" charset="0"/>
          <a:ea typeface="Geneva" charset="-128"/>
          <a:cs typeface="Arial" charset="0"/>
        </a:defRPr>
      </a:lvl2pPr>
      <a:lvl3pPr algn="l" defTabSz="457200" rtl="0" eaLnBrk="0" fontAlgn="base" hangingPunct="0">
        <a:spcBef>
          <a:spcPct val="0"/>
        </a:spcBef>
        <a:spcAft>
          <a:spcPct val="0"/>
        </a:spcAft>
        <a:defRPr sz="3800">
          <a:solidFill>
            <a:schemeClr val="tx2"/>
          </a:solidFill>
          <a:latin typeface="Arial" charset="0"/>
          <a:ea typeface="Geneva" charset="-128"/>
          <a:cs typeface="Arial" charset="0"/>
        </a:defRPr>
      </a:lvl3pPr>
      <a:lvl4pPr algn="l" defTabSz="457200" rtl="0" eaLnBrk="0" fontAlgn="base" hangingPunct="0">
        <a:spcBef>
          <a:spcPct val="0"/>
        </a:spcBef>
        <a:spcAft>
          <a:spcPct val="0"/>
        </a:spcAft>
        <a:defRPr sz="3800">
          <a:solidFill>
            <a:schemeClr val="tx2"/>
          </a:solidFill>
          <a:latin typeface="Arial" charset="0"/>
          <a:ea typeface="Geneva" charset="-128"/>
          <a:cs typeface="Arial" charset="0"/>
        </a:defRPr>
      </a:lvl4pPr>
      <a:lvl5pPr algn="l" defTabSz="457200" rtl="0" eaLnBrk="0" fontAlgn="base" hangingPunct="0">
        <a:spcBef>
          <a:spcPct val="0"/>
        </a:spcBef>
        <a:spcAft>
          <a:spcPct val="0"/>
        </a:spcAft>
        <a:defRPr sz="3800">
          <a:solidFill>
            <a:schemeClr val="tx2"/>
          </a:solidFill>
          <a:latin typeface="Arial" charset="0"/>
          <a:ea typeface="Geneva" charset="-128"/>
          <a:cs typeface="Arial" charset="0"/>
        </a:defRPr>
      </a:lvl5pPr>
      <a:lvl6pPr marL="457200" algn="l" defTabSz="457200" rtl="0" eaLnBrk="1" fontAlgn="base" hangingPunct="1">
        <a:spcBef>
          <a:spcPct val="0"/>
        </a:spcBef>
        <a:spcAft>
          <a:spcPct val="0"/>
        </a:spcAft>
        <a:defRPr sz="4000">
          <a:solidFill>
            <a:schemeClr val="tx2"/>
          </a:solidFill>
          <a:latin typeface="Arial" charset="0"/>
          <a:ea typeface="Geneva" charset="-128"/>
        </a:defRPr>
      </a:lvl6pPr>
      <a:lvl7pPr marL="914400" algn="l" defTabSz="457200" rtl="0" eaLnBrk="1" fontAlgn="base" hangingPunct="1">
        <a:spcBef>
          <a:spcPct val="0"/>
        </a:spcBef>
        <a:spcAft>
          <a:spcPct val="0"/>
        </a:spcAft>
        <a:defRPr sz="4000">
          <a:solidFill>
            <a:schemeClr val="tx2"/>
          </a:solidFill>
          <a:latin typeface="Arial" charset="0"/>
          <a:ea typeface="Geneva" charset="-128"/>
        </a:defRPr>
      </a:lvl7pPr>
      <a:lvl8pPr marL="1371600" algn="l" defTabSz="457200" rtl="0" eaLnBrk="1" fontAlgn="base" hangingPunct="1">
        <a:spcBef>
          <a:spcPct val="0"/>
        </a:spcBef>
        <a:spcAft>
          <a:spcPct val="0"/>
        </a:spcAft>
        <a:defRPr sz="4000">
          <a:solidFill>
            <a:schemeClr val="tx2"/>
          </a:solidFill>
          <a:latin typeface="Arial" charset="0"/>
          <a:ea typeface="Geneva" charset="-128"/>
        </a:defRPr>
      </a:lvl8pPr>
      <a:lvl9pPr marL="1828800" algn="l" defTabSz="457200" rtl="0" eaLnBrk="1" fontAlgn="base" hangingPunct="1">
        <a:spcBef>
          <a:spcPct val="0"/>
        </a:spcBef>
        <a:spcAft>
          <a:spcPct val="0"/>
        </a:spcAft>
        <a:defRPr sz="4000">
          <a:solidFill>
            <a:schemeClr val="tx2"/>
          </a:solidFill>
          <a:latin typeface="Arial" charset="0"/>
          <a:ea typeface="Geneva" charset="-128"/>
        </a:defRPr>
      </a:lvl9pPr>
    </p:titleStyle>
    <p:bodyStyle>
      <a:lvl1pPr marL="190500" indent="-190500" algn="l" defTabSz="457200" rtl="0" eaLnBrk="0" fontAlgn="base" hangingPunct="0">
        <a:spcBef>
          <a:spcPct val="20000"/>
        </a:spcBef>
        <a:spcAft>
          <a:spcPct val="0"/>
        </a:spcAft>
        <a:buFont typeface="Arial" charset="0"/>
        <a:buChar char="•"/>
        <a:defRPr sz="2700" kern="1200">
          <a:solidFill>
            <a:srgbClr val="585858"/>
          </a:solidFill>
          <a:latin typeface="Arial"/>
          <a:ea typeface="Geneva" charset="-128"/>
          <a:cs typeface="Arial"/>
        </a:defRPr>
      </a:lvl1pPr>
      <a:lvl2pPr marL="742950" indent="-190500" algn="l" defTabSz="457200" rtl="0" eaLnBrk="0" fontAlgn="base" hangingPunct="0">
        <a:spcBef>
          <a:spcPct val="20000"/>
        </a:spcBef>
        <a:spcAft>
          <a:spcPct val="0"/>
        </a:spcAft>
        <a:buFont typeface="Arial" charset="0"/>
        <a:buChar char="•"/>
        <a:defRPr sz="2400" kern="1200">
          <a:solidFill>
            <a:srgbClr val="585858"/>
          </a:solidFill>
          <a:latin typeface="Arial"/>
          <a:ea typeface="Geneva" charset="-128"/>
          <a:cs typeface="Arial"/>
        </a:defRPr>
      </a:lvl2pPr>
      <a:lvl3pPr marL="1143000" indent="-136525" algn="l" defTabSz="457200" rtl="0" eaLnBrk="0" fontAlgn="base" hangingPunct="0">
        <a:spcBef>
          <a:spcPct val="20000"/>
        </a:spcBef>
        <a:spcAft>
          <a:spcPct val="0"/>
        </a:spcAft>
        <a:buFont typeface="Arial" charset="0"/>
        <a:buChar char="•"/>
        <a:defRPr sz="2200" kern="1200">
          <a:solidFill>
            <a:srgbClr val="585858"/>
          </a:solidFill>
          <a:latin typeface="Arial"/>
          <a:ea typeface="Geneva" charset="-128"/>
          <a:cs typeface="Arial"/>
        </a:defRPr>
      </a:lvl3pPr>
      <a:lvl4pPr marL="1600200" indent="-136525" algn="l" defTabSz="457200" rtl="0" eaLnBrk="0" fontAlgn="base" hangingPunct="0">
        <a:spcBef>
          <a:spcPct val="20000"/>
        </a:spcBef>
        <a:spcAft>
          <a:spcPct val="0"/>
        </a:spcAft>
        <a:buFont typeface="Arial" charset="0"/>
        <a:buChar char="•"/>
        <a:defRPr sz="1900" kern="1200">
          <a:solidFill>
            <a:srgbClr val="585858"/>
          </a:solidFill>
          <a:latin typeface="Arial"/>
          <a:ea typeface="Geneva" charset="-128"/>
          <a:cs typeface="Arial"/>
        </a:defRPr>
      </a:lvl4pPr>
      <a:lvl5pPr marL="2057400" indent="-136525" algn="l" defTabSz="457200" rtl="0" eaLnBrk="0" fontAlgn="base" hangingPunct="0">
        <a:spcBef>
          <a:spcPct val="20000"/>
        </a:spcBef>
        <a:spcAft>
          <a:spcPct val="0"/>
        </a:spcAft>
        <a:buFont typeface="Arial" charset="0"/>
        <a:buChar char="•"/>
        <a:defRPr sz="2000" kern="1200">
          <a:solidFill>
            <a:srgbClr val="585858"/>
          </a:solidFill>
          <a:latin typeface="Arial"/>
          <a:ea typeface="Geneva"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8938"/>
            <a:ext cx="82296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Box 15"/>
          <p:cNvSpPr txBox="1">
            <a:spLocks noChangeArrowheads="1"/>
          </p:cNvSpPr>
          <p:nvPr/>
        </p:nvSpPr>
        <p:spPr bwMode="auto">
          <a:xfrm>
            <a:off x="449263" y="6459538"/>
            <a:ext cx="3233737" cy="323850"/>
          </a:xfrm>
          <a:prstGeom prst="rect">
            <a:avLst/>
          </a:prstGeom>
          <a:noFill/>
          <a:ln>
            <a:noFill/>
          </a:ln>
          <a:extLst/>
        </p:spPr>
        <p:txBody>
          <a:bodyPr>
            <a:spAutoFit/>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Arial" pitchFamily="34" charset="0"/>
                <a:ea typeface="Geneva"/>
                <a:cs typeface="Geneva"/>
              </a:defRPr>
            </a:lvl9pPr>
          </a:lstStyle>
          <a:p>
            <a:pPr defTabSz="457200" eaLnBrk="1" hangingPunct="1">
              <a:defRPr/>
            </a:pPr>
            <a:r>
              <a:rPr lang="en-US" sz="700" dirty="0" smtClean="0">
                <a:solidFill>
                  <a:srgbClr val="828282"/>
                </a:solidFill>
                <a:cs typeface="Arial" pitchFamily="34" charset="0"/>
              </a:rPr>
              <a:t>Copyright © 2011 New Teacher Center. All Rights Reserved.      </a:t>
            </a:r>
          </a:p>
          <a:p>
            <a:pPr defTabSz="457200" eaLnBrk="1" hangingPunct="1">
              <a:defRPr/>
            </a:pPr>
            <a:endParaRPr lang="en-US" sz="800" dirty="0" smtClean="0">
              <a:solidFill>
                <a:srgbClr val="585858"/>
              </a:solidFill>
              <a:cs typeface="Arial" pitchFamily="34" charset="0"/>
            </a:endParaRPr>
          </a:p>
        </p:txBody>
      </p:sp>
      <p:pic>
        <p:nvPicPr>
          <p:cNvPr id="1029" name="Picture 17" descr="NTC_logo.eps"/>
          <p:cNvPicPr>
            <a:picLocks noChangeAspect="1"/>
          </p:cNvPicPr>
          <p:nvPr/>
        </p:nvPicPr>
        <p:blipFill>
          <a:blip r:embed="rId3" cstate="print"/>
          <a:srcRect/>
          <a:stretch>
            <a:fillRect/>
          </a:stretch>
        </p:blipFill>
        <p:spPr bwMode="auto">
          <a:xfrm>
            <a:off x="7370763" y="6116638"/>
            <a:ext cx="1316037" cy="554037"/>
          </a:xfrm>
          <a:prstGeom prst="rect">
            <a:avLst/>
          </a:prstGeom>
          <a:noFill/>
          <a:ln w="9525">
            <a:noFill/>
            <a:miter lim="800000"/>
            <a:headEnd/>
            <a:tailEnd/>
          </a:ln>
        </p:spPr>
      </p:pic>
      <p:pic>
        <p:nvPicPr>
          <p:cNvPr id="1030" name="Picture 12" descr="top_bar.png"/>
          <p:cNvPicPr>
            <a:picLocks noChangeAspect="1"/>
          </p:cNvPicPr>
          <p:nvPr/>
        </p:nvPicPr>
        <p:blipFill>
          <a:blip r:embed="rId4" cstate="print"/>
          <a:srcRect/>
          <a:stretch>
            <a:fillRect/>
          </a:stretch>
        </p:blipFill>
        <p:spPr bwMode="auto">
          <a:xfrm>
            <a:off x="0" y="-74613"/>
            <a:ext cx="9144000" cy="465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Lst>
  <p:txStyles>
    <p:titleStyle>
      <a:lvl1pPr algn="l" defTabSz="457200" rtl="0" eaLnBrk="0" fontAlgn="base" hangingPunct="0">
        <a:spcBef>
          <a:spcPct val="0"/>
        </a:spcBef>
        <a:spcAft>
          <a:spcPct val="0"/>
        </a:spcAft>
        <a:defRPr sz="3800" kern="1200">
          <a:solidFill>
            <a:schemeClr val="tx2"/>
          </a:solidFill>
          <a:latin typeface="Arial"/>
          <a:ea typeface="Geneva" charset="-128"/>
          <a:cs typeface="Arial"/>
        </a:defRPr>
      </a:lvl1pPr>
      <a:lvl2pPr algn="l" defTabSz="457200" rtl="0" eaLnBrk="0" fontAlgn="base" hangingPunct="0">
        <a:spcBef>
          <a:spcPct val="0"/>
        </a:spcBef>
        <a:spcAft>
          <a:spcPct val="0"/>
        </a:spcAft>
        <a:defRPr sz="3800">
          <a:solidFill>
            <a:schemeClr val="tx2"/>
          </a:solidFill>
          <a:latin typeface="Arial" charset="0"/>
          <a:ea typeface="Geneva" charset="-128"/>
          <a:cs typeface="Arial" charset="0"/>
        </a:defRPr>
      </a:lvl2pPr>
      <a:lvl3pPr algn="l" defTabSz="457200" rtl="0" eaLnBrk="0" fontAlgn="base" hangingPunct="0">
        <a:spcBef>
          <a:spcPct val="0"/>
        </a:spcBef>
        <a:spcAft>
          <a:spcPct val="0"/>
        </a:spcAft>
        <a:defRPr sz="3800">
          <a:solidFill>
            <a:schemeClr val="tx2"/>
          </a:solidFill>
          <a:latin typeface="Arial" charset="0"/>
          <a:ea typeface="Geneva" charset="-128"/>
          <a:cs typeface="Arial" charset="0"/>
        </a:defRPr>
      </a:lvl3pPr>
      <a:lvl4pPr algn="l" defTabSz="457200" rtl="0" eaLnBrk="0" fontAlgn="base" hangingPunct="0">
        <a:spcBef>
          <a:spcPct val="0"/>
        </a:spcBef>
        <a:spcAft>
          <a:spcPct val="0"/>
        </a:spcAft>
        <a:defRPr sz="3800">
          <a:solidFill>
            <a:schemeClr val="tx2"/>
          </a:solidFill>
          <a:latin typeface="Arial" charset="0"/>
          <a:ea typeface="Geneva" charset="-128"/>
          <a:cs typeface="Arial" charset="0"/>
        </a:defRPr>
      </a:lvl4pPr>
      <a:lvl5pPr algn="l" defTabSz="457200" rtl="0" eaLnBrk="0" fontAlgn="base" hangingPunct="0">
        <a:spcBef>
          <a:spcPct val="0"/>
        </a:spcBef>
        <a:spcAft>
          <a:spcPct val="0"/>
        </a:spcAft>
        <a:defRPr sz="3800">
          <a:solidFill>
            <a:schemeClr val="tx2"/>
          </a:solidFill>
          <a:latin typeface="Arial" charset="0"/>
          <a:ea typeface="Geneva" charset="-128"/>
          <a:cs typeface="Arial" charset="0"/>
        </a:defRPr>
      </a:lvl5pPr>
      <a:lvl6pPr marL="457200" algn="l" defTabSz="457200" rtl="0" eaLnBrk="1" fontAlgn="base" hangingPunct="1">
        <a:spcBef>
          <a:spcPct val="0"/>
        </a:spcBef>
        <a:spcAft>
          <a:spcPct val="0"/>
        </a:spcAft>
        <a:defRPr sz="4000">
          <a:solidFill>
            <a:schemeClr val="tx2"/>
          </a:solidFill>
          <a:latin typeface="Arial" charset="0"/>
          <a:ea typeface="Geneva" charset="-128"/>
        </a:defRPr>
      </a:lvl6pPr>
      <a:lvl7pPr marL="914400" algn="l" defTabSz="457200" rtl="0" eaLnBrk="1" fontAlgn="base" hangingPunct="1">
        <a:spcBef>
          <a:spcPct val="0"/>
        </a:spcBef>
        <a:spcAft>
          <a:spcPct val="0"/>
        </a:spcAft>
        <a:defRPr sz="4000">
          <a:solidFill>
            <a:schemeClr val="tx2"/>
          </a:solidFill>
          <a:latin typeface="Arial" charset="0"/>
          <a:ea typeface="Geneva" charset="-128"/>
        </a:defRPr>
      </a:lvl7pPr>
      <a:lvl8pPr marL="1371600" algn="l" defTabSz="457200" rtl="0" eaLnBrk="1" fontAlgn="base" hangingPunct="1">
        <a:spcBef>
          <a:spcPct val="0"/>
        </a:spcBef>
        <a:spcAft>
          <a:spcPct val="0"/>
        </a:spcAft>
        <a:defRPr sz="4000">
          <a:solidFill>
            <a:schemeClr val="tx2"/>
          </a:solidFill>
          <a:latin typeface="Arial" charset="0"/>
          <a:ea typeface="Geneva" charset="-128"/>
        </a:defRPr>
      </a:lvl8pPr>
      <a:lvl9pPr marL="1828800" algn="l" defTabSz="457200" rtl="0" eaLnBrk="1" fontAlgn="base" hangingPunct="1">
        <a:spcBef>
          <a:spcPct val="0"/>
        </a:spcBef>
        <a:spcAft>
          <a:spcPct val="0"/>
        </a:spcAft>
        <a:defRPr sz="4000">
          <a:solidFill>
            <a:schemeClr val="tx2"/>
          </a:solidFill>
          <a:latin typeface="Arial" charset="0"/>
          <a:ea typeface="Geneva" charset="-128"/>
        </a:defRPr>
      </a:lvl9pPr>
    </p:titleStyle>
    <p:bodyStyle>
      <a:lvl1pPr marL="190500" indent="-190500" algn="l" defTabSz="457200" rtl="0" eaLnBrk="0" fontAlgn="base" hangingPunct="0">
        <a:spcBef>
          <a:spcPct val="20000"/>
        </a:spcBef>
        <a:spcAft>
          <a:spcPct val="0"/>
        </a:spcAft>
        <a:buFont typeface="Arial" charset="0"/>
        <a:buChar char="•"/>
        <a:defRPr sz="2700" kern="1200">
          <a:solidFill>
            <a:srgbClr val="585858"/>
          </a:solidFill>
          <a:latin typeface="Arial"/>
          <a:ea typeface="Geneva" charset="-128"/>
          <a:cs typeface="Arial"/>
        </a:defRPr>
      </a:lvl1pPr>
      <a:lvl2pPr marL="742950" indent="-190500" algn="l" defTabSz="457200" rtl="0" eaLnBrk="0" fontAlgn="base" hangingPunct="0">
        <a:spcBef>
          <a:spcPct val="20000"/>
        </a:spcBef>
        <a:spcAft>
          <a:spcPct val="0"/>
        </a:spcAft>
        <a:buFont typeface="Arial" charset="0"/>
        <a:buChar char="•"/>
        <a:defRPr sz="2400" kern="1200">
          <a:solidFill>
            <a:srgbClr val="585858"/>
          </a:solidFill>
          <a:latin typeface="Arial"/>
          <a:ea typeface="Geneva" charset="-128"/>
          <a:cs typeface="Arial"/>
        </a:defRPr>
      </a:lvl2pPr>
      <a:lvl3pPr marL="1143000" indent="-136525" algn="l" defTabSz="457200" rtl="0" eaLnBrk="0" fontAlgn="base" hangingPunct="0">
        <a:spcBef>
          <a:spcPct val="20000"/>
        </a:spcBef>
        <a:spcAft>
          <a:spcPct val="0"/>
        </a:spcAft>
        <a:buFont typeface="Arial" charset="0"/>
        <a:buChar char="•"/>
        <a:defRPr sz="2200" kern="1200">
          <a:solidFill>
            <a:srgbClr val="585858"/>
          </a:solidFill>
          <a:latin typeface="Arial"/>
          <a:ea typeface="Geneva" charset="-128"/>
          <a:cs typeface="Arial"/>
        </a:defRPr>
      </a:lvl3pPr>
      <a:lvl4pPr marL="1600200" indent="-136525" algn="l" defTabSz="457200" rtl="0" eaLnBrk="0" fontAlgn="base" hangingPunct="0">
        <a:spcBef>
          <a:spcPct val="20000"/>
        </a:spcBef>
        <a:spcAft>
          <a:spcPct val="0"/>
        </a:spcAft>
        <a:buFont typeface="Arial" charset="0"/>
        <a:buChar char="•"/>
        <a:defRPr sz="1900" kern="1200">
          <a:solidFill>
            <a:srgbClr val="585858"/>
          </a:solidFill>
          <a:latin typeface="Arial"/>
          <a:ea typeface="Geneva" charset="-128"/>
          <a:cs typeface="Arial"/>
        </a:defRPr>
      </a:lvl4pPr>
      <a:lvl5pPr marL="2057400" indent="-136525" algn="l" defTabSz="457200" rtl="0" eaLnBrk="0" fontAlgn="base" hangingPunct="0">
        <a:spcBef>
          <a:spcPct val="20000"/>
        </a:spcBef>
        <a:spcAft>
          <a:spcPct val="0"/>
        </a:spcAft>
        <a:buFont typeface="Arial" charset="0"/>
        <a:buChar char="•"/>
        <a:defRPr sz="2000" kern="1200">
          <a:solidFill>
            <a:srgbClr val="585858"/>
          </a:solidFill>
          <a:latin typeface="Arial"/>
          <a:ea typeface="Geneva"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8938"/>
            <a:ext cx="82296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Box 15"/>
          <p:cNvSpPr txBox="1">
            <a:spLocks noChangeArrowheads="1"/>
          </p:cNvSpPr>
          <p:nvPr/>
        </p:nvSpPr>
        <p:spPr bwMode="auto">
          <a:xfrm>
            <a:off x="449263" y="6459538"/>
            <a:ext cx="3233737" cy="323850"/>
          </a:xfrm>
          <a:prstGeom prst="rect">
            <a:avLst/>
          </a:prstGeom>
          <a:noFill/>
          <a:ln>
            <a:noFill/>
          </a:ln>
          <a:extLst/>
        </p:spPr>
        <p:txBody>
          <a:bodyPr>
            <a:spAutoFit/>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Arial" pitchFamily="34" charset="0"/>
                <a:ea typeface="Geneva"/>
                <a:cs typeface="Geneva"/>
              </a:defRPr>
            </a:lvl9pPr>
          </a:lstStyle>
          <a:p>
            <a:pPr defTabSz="457200" eaLnBrk="1" hangingPunct="1">
              <a:defRPr/>
            </a:pPr>
            <a:r>
              <a:rPr lang="en-US" sz="700" dirty="0" smtClean="0">
                <a:solidFill>
                  <a:srgbClr val="828282"/>
                </a:solidFill>
                <a:cs typeface="Arial" pitchFamily="34" charset="0"/>
              </a:rPr>
              <a:t>Copyright © 2011 New Teacher Center. All Rights Reserved.      </a:t>
            </a:r>
          </a:p>
          <a:p>
            <a:pPr defTabSz="457200" eaLnBrk="1" hangingPunct="1">
              <a:defRPr/>
            </a:pPr>
            <a:endParaRPr lang="en-US" sz="800" dirty="0" smtClean="0">
              <a:solidFill>
                <a:srgbClr val="585858"/>
              </a:solidFill>
              <a:cs typeface="Arial" pitchFamily="34" charset="0"/>
            </a:endParaRPr>
          </a:p>
        </p:txBody>
      </p:sp>
      <p:pic>
        <p:nvPicPr>
          <p:cNvPr id="1029" name="Picture 17" descr="NTC_logo.eps"/>
          <p:cNvPicPr>
            <a:picLocks noChangeAspect="1"/>
          </p:cNvPicPr>
          <p:nvPr/>
        </p:nvPicPr>
        <p:blipFill>
          <a:blip r:embed="rId3" cstate="print"/>
          <a:srcRect/>
          <a:stretch>
            <a:fillRect/>
          </a:stretch>
        </p:blipFill>
        <p:spPr bwMode="auto">
          <a:xfrm>
            <a:off x="7370763" y="6116638"/>
            <a:ext cx="1316037" cy="554037"/>
          </a:xfrm>
          <a:prstGeom prst="rect">
            <a:avLst/>
          </a:prstGeom>
          <a:noFill/>
          <a:ln w="9525">
            <a:noFill/>
            <a:miter lim="800000"/>
            <a:headEnd/>
            <a:tailEnd/>
          </a:ln>
        </p:spPr>
      </p:pic>
      <p:pic>
        <p:nvPicPr>
          <p:cNvPr id="1030" name="Picture 12" descr="top_bar.png"/>
          <p:cNvPicPr>
            <a:picLocks noChangeAspect="1"/>
          </p:cNvPicPr>
          <p:nvPr/>
        </p:nvPicPr>
        <p:blipFill>
          <a:blip r:embed="rId4" cstate="print"/>
          <a:srcRect/>
          <a:stretch>
            <a:fillRect/>
          </a:stretch>
        </p:blipFill>
        <p:spPr bwMode="auto">
          <a:xfrm>
            <a:off x="0" y="-74613"/>
            <a:ext cx="9144000" cy="465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0" r:id="rId1"/>
  </p:sldLayoutIdLst>
  <p:txStyles>
    <p:titleStyle>
      <a:lvl1pPr algn="l" defTabSz="457200" rtl="0" eaLnBrk="0" fontAlgn="base" hangingPunct="0">
        <a:spcBef>
          <a:spcPct val="0"/>
        </a:spcBef>
        <a:spcAft>
          <a:spcPct val="0"/>
        </a:spcAft>
        <a:defRPr sz="3800" kern="1200">
          <a:solidFill>
            <a:schemeClr val="tx2"/>
          </a:solidFill>
          <a:latin typeface="Arial"/>
          <a:ea typeface="Geneva" charset="-128"/>
          <a:cs typeface="Arial"/>
        </a:defRPr>
      </a:lvl1pPr>
      <a:lvl2pPr algn="l" defTabSz="457200" rtl="0" eaLnBrk="0" fontAlgn="base" hangingPunct="0">
        <a:spcBef>
          <a:spcPct val="0"/>
        </a:spcBef>
        <a:spcAft>
          <a:spcPct val="0"/>
        </a:spcAft>
        <a:defRPr sz="3800">
          <a:solidFill>
            <a:schemeClr val="tx2"/>
          </a:solidFill>
          <a:latin typeface="Arial" charset="0"/>
          <a:ea typeface="Geneva" charset="-128"/>
          <a:cs typeface="Arial" charset="0"/>
        </a:defRPr>
      </a:lvl2pPr>
      <a:lvl3pPr algn="l" defTabSz="457200" rtl="0" eaLnBrk="0" fontAlgn="base" hangingPunct="0">
        <a:spcBef>
          <a:spcPct val="0"/>
        </a:spcBef>
        <a:spcAft>
          <a:spcPct val="0"/>
        </a:spcAft>
        <a:defRPr sz="3800">
          <a:solidFill>
            <a:schemeClr val="tx2"/>
          </a:solidFill>
          <a:latin typeface="Arial" charset="0"/>
          <a:ea typeface="Geneva" charset="-128"/>
          <a:cs typeface="Arial" charset="0"/>
        </a:defRPr>
      </a:lvl3pPr>
      <a:lvl4pPr algn="l" defTabSz="457200" rtl="0" eaLnBrk="0" fontAlgn="base" hangingPunct="0">
        <a:spcBef>
          <a:spcPct val="0"/>
        </a:spcBef>
        <a:spcAft>
          <a:spcPct val="0"/>
        </a:spcAft>
        <a:defRPr sz="3800">
          <a:solidFill>
            <a:schemeClr val="tx2"/>
          </a:solidFill>
          <a:latin typeface="Arial" charset="0"/>
          <a:ea typeface="Geneva" charset="-128"/>
          <a:cs typeface="Arial" charset="0"/>
        </a:defRPr>
      </a:lvl4pPr>
      <a:lvl5pPr algn="l" defTabSz="457200" rtl="0" eaLnBrk="0" fontAlgn="base" hangingPunct="0">
        <a:spcBef>
          <a:spcPct val="0"/>
        </a:spcBef>
        <a:spcAft>
          <a:spcPct val="0"/>
        </a:spcAft>
        <a:defRPr sz="3800">
          <a:solidFill>
            <a:schemeClr val="tx2"/>
          </a:solidFill>
          <a:latin typeface="Arial" charset="0"/>
          <a:ea typeface="Geneva" charset="-128"/>
          <a:cs typeface="Arial" charset="0"/>
        </a:defRPr>
      </a:lvl5pPr>
      <a:lvl6pPr marL="457200" algn="l" defTabSz="457200" rtl="0" eaLnBrk="1" fontAlgn="base" hangingPunct="1">
        <a:spcBef>
          <a:spcPct val="0"/>
        </a:spcBef>
        <a:spcAft>
          <a:spcPct val="0"/>
        </a:spcAft>
        <a:defRPr sz="4000">
          <a:solidFill>
            <a:schemeClr val="tx2"/>
          </a:solidFill>
          <a:latin typeface="Arial" charset="0"/>
          <a:ea typeface="Geneva" charset="-128"/>
        </a:defRPr>
      </a:lvl6pPr>
      <a:lvl7pPr marL="914400" algn="l" defTabSz="457200" rtl="0" eaLnBrk="1" fontAlgn="base" hangingPunct="1">
        <a:spcBef>
          <a:spcPct val="0"/>
        </a:spcBef>
        <a:spcAft>
          <a:spcPct val="0"/>
        </a:spcAft>
        <a:defRPr sz="4000">
          <a:solidFill>
            <a:schemeClr val="tx2"/>
          </a:solidFill>
          <a:latin typeface="Arial" charset="0"/>
          <a:ea typeface="Geneva" charset="-128"/>
        </a:defRPr>
      </a:lvl7pPr>
      <a:lvl8pPr marL="1371600" algn="l" defTabSz="457200" rtl="0" eaLnBrk="1" fontAlgn="base" hangingPunct="1">
        <a:spcBef>
          <a:spcPct val="0"/>
        </a:spcBef>
        <a:spcAft>
          <a:spcPct val="0"/>
        </a:spcAft>
        <a:defRPr sz="4000">
          <a:solidFill>
            <a:schemeClr val="tx2"/>
          </a:solidFill>
          <a:latin typeface="Arial" charset="0"/>
          <a:ea typeface="Geneva" charset="-128"/>
        </a:defRPr>
      </a:lvl8pPr>
      <a:lvl9pPr marL="1828800" algn="l" defTabSz="457200" rtl="0" eaLnBrk="1" fontAlgn="base" hangingPunct="1">
        <a:spcBef>
          <a:spcPct val="0"/>
        </a:spcBef>
        <a:spcAft>
          <a:spcPct val="0"/>
        </a:spcAft>
        <a:defRPr sz="4000">
          <a:solidFill>
            <a:schemeClr val="tx2"/>
          </a:solidFill>
          <a:latin typeface="Arial" charset="0"/>
          <a:ea typeface="Geneva" charset="-128"/>
        </a:defRPr>
      </a:lvl9pPr>
    </p:titleStyle>
    <p:bodyStyle>
      <a:lvl1pPr marL="190500" indent="-190500" algn="l" defTabSz="457200" rtl="0" eaLnBrk="0" fontAlgn="base" hangingPunct="0">
        <a:spcBef>
          <a:spcPct val="20000"/>
        </a:spcBef>
        <a:spcAft>
          <a:spcPct val="0"/>
        </a:spcAft>
        <a:buFont typeface="Arial" charset="0"/>
        <a:buChar char="•"/>
        <a:defRPr sz="2700" kern="1200">
          <a:solidFill>
            <a:srgbClr val="585858"/>
          </a:solidFill>
          <a:latin typeface="Arial"/>
          <a:ea typeface="Geneva" charset="-128"/>
          <a:cs typeface="Arial"/>
        </a:defRPr>
      </a:lvl1pPr>
      <a:lvl2pPr marL="742950" indent="-190500" algn="l" defTabSz="457200" rtl="0" eaLnBrk="0" fontAlgn="base" hangingPunct="0">
        <a:spcBef>
          <a:spcPct val="20000"/>
        </a:spcBef>
        <a:spcAft>
          <a:spcPct val="0"/>
        </a:spcAft>
        <a:buFont typeface="Arial" charset="0"/>
        <a:buChar char="•"/>
        <a:defRPr sz="2400" kern="1200">
          <a:solidFill>
            <a:srgbClr val="585858"/>
          </a:solidFill>
          <a:latin typeface="Arial"/>
          <a:ea typeface="Geneva" charset="-128"/>
          <a:cs typeface="Arial"/>
        </a:defRPr>
      </a:lvl2pPr>
      <a:lvl3pPr marL="1143000" indent="-136525" algn="l" defTabSz="457200" rtl="0" eaLnBrk="0" fontAlgn="base" hangingPunct="0">
        <a:spcBef>
          <a:spcPct val="20000"/>
        </a:spcBef>
        <a:spcAft>
          <a:spcPct val="0"/>
        </a:spcAft>
        <a:buFont typeface="Arial" charset="0"/>
        <a:buChar char="•"/>
        <a:defRPr sz="2200" kern="1200">
          <a:solidFill>
            <a:srgbClr val="585858"/>
          </a:solidFill>
          <a:latin typeface="Arial"/>
          <a:ea typeface="Geneva" charset="-128"/>
          <a:cs typeface="Arial"/>
        </a:defRPr>
      </a:lvl3pPr>
      <a:lvl4pPr marL="1600200" indent="-136525" algn="l" defTabSz="457200" rtl="0" eaLnBrk="0" fontAlgn="base" hangingPunct="0">
        <a:spcBef>
          <a:spcPct val="20000"/>
        </a:spcBef>
        <a:spcAft>
          <a:spcPct val="0"/>
        </a:spcAft>
        <a:buFont typeface="Arial" charset="0"/>
        <a:buChar char="•"/>
        <a:defRPr sz="1900" kern="1200">
          <a:solidFill>
            <a:srgbClr val="585858"/>
          </a:solidFill>
          <a:latin typeface="Arial"/>
          <a:ea typeface="Geneva" charset="-128"/>
          <a:cs typeface="Arial"/>
        </a:defRPr>
      </a:lvl4pPr>
      <a:lvl5pPr marL="2057400" indent="-136525" algn="l" defTabSz="457200" rtl="0" eaLnBrk="0" fontAlgn="base" hangingPunct="0">
        <a:spcBef>
          <a:spcPct val="20000"/>
        </a:spcBef>
        <a:spcAft>
          <a:spcPct val="0"/>
        </a:spcAft>
        <a:buFont typeface="Arial" charset="0"/>
        <a:buChar char="•"/>
        <a:defRPr sz="2000" kern="1200">
          <a:solidFill>
            <a:srgbClr val="585858"/>
          </a:solidFill>
          <a:latin typeface="Arial"/>
          <a:ea typeface="Geneva"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8938"/>
            <a:ext cx="82296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Box 15"/>
          <p:cNvSpPr txBox="1">
            <a:spLocks noChangeArrowheads="1"/>
          </p:cNvSpPr>
          <p:nvPr/>
        </p:nvSpPr>
        <p:spPr bwMode="auto">
          <a:xfrm>
            <a:off x="449263" y="6459538"/>
            <a:ext cx="3233737" cy="323850"/>
          </a:xfrm>
          <a:prstGeom prst="rect">
            <a:avLst/>
          </a:prstGeom>
          <a:noFill/>
          <a:ln>
            <a:noFill/>
          </a:ln>
          <a:extLst/>
        </p:spPr>
        <p:txBody>
          <a:bodyPr>
            <a:spAutoFit/>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Arial" pitchFamily="34" charset="0"/>
                <a:ea typeface="Geneva"/>
                <a:cs typeface="Geneva"/>
              </a:defRPr>
            </a:lvl9pPr>
          </a:lstStyle>
          <a:p>
            <a:pPr defTabSz="457200" eaLnBrk="1" hangingPunct="1">
              <a:defRPr/>
            </a:pPr>
            <a:r>
              <a:rPr lang="en-US" sz="700" dirty="0" smtClean="0">
                <a:solidFill>
                  <a:srgbClr val="828282"/>
                </a:solidFill>
                <a:cs typeface="Arial" pitchFamily="34" charset="0"/>
              </a:rPr>
              <a:t>Copyright © 2011 New Teacher Center. All Rights Reserved.      </a:t>
            </a:r>
          </a:p>
          <a:p>
            <a:pPr defTabSz="457200" eaLnBrk="1" hangingPunct="1">
              <a:defRPr/>
            </a:pPr>
            <a:endParaRPr lang="en-US" sz="800" dirty="0" smtClean="0">
              <a:solidFill>
                <a:srgbClr val="585858"/>
              </a:solidFill>
              <a:cs typeface="Arial" pitchFamily="34" charset="0"/>
            </a:endParaRPr>
          </a:p>
        </p:txBody>
      </p:sp>
      <p:pic>
        <p:nvPicPr>
          <p:cNvPr id="1029" name="Picture 17" descr="NTC_logo.eps"/>
          <p:cNvPicPr>
            <a:picLocks noChangeAspect="1"/>
          </p:cNvPicPr>
          <p:nvPr/>
        </p:nvPicPr>
        <p:blipFill>
          <a:blip r:embed="rId3" cstate="print"/>
          <a:srcRect/>
          <a:stretch>
            <a:fillRect/>
          </a:stretch>
        </p:blipFill>
        <p:spPr bwMode="auto">
          <a:xfrm>
            <a:off x="7370763" y="6116638"/>
            <a:ext cx="1316037" cy="554037"/>
          </a:xfrm>
          <a:prstGeom prst="rect">
            <a:avLst/>
          </a:prstGeom>
          <a:noFill/>
          <a:ln w="9525">
            <a:noFill/>
            <a:miter lim="800000"/>
            <a:headEnd/>
            <a:tailEnd/>
          </a:ln>
        </p:spPr>
      </p:pic>
      <p:pic>
        <p:nvPicPr>
          <p:cNvPr id="1030" name="Picture 12" descr="top_bar.png"/>
          <p:cNvPicPr>
            <a:picLocks noChangeAspect="1"/>
          </p:cNvPicPr>
          <p:nvPr/>
        </p:nvPicPr>
        <p:blipFill>
          <a:blip r:embed="rId4" cstate="print"/>
          <a:srcRect/>
          <a:stretch>
            <a:fillRect/>
          </a:stretch>
        </p:blipFill>
        <p:spPr bwMode="auto">
          <a:xfrm>
            <a:off x="0" y="-74613"/>
            <a:ext cx="9144000" cy="465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Lst>
  <p:txStyles>
    <p:titleStyle>
      <a:lvl1pPr algn="l" defTabSz="457200" rtl="0" eaLnBrk="0" fontAlgn="base" hangingPunct="0">
        <a:spcBef>
          <a:spcPct val="0"/>
        </a:spcBef>
        <a:spcAft>
          <a:spcPct val="0"/>
        </a:spcAft>
        <a:defRPr sz="3800" kern="1200">
          <a:solidFill>
            <a:schemeClr val="tx2"/>
          </a:solidFill>
          <a:latin typeface="Arial"/>
          <a:ea typeface="Geneva" charset="-128"/>
          <a:cs typeface="Arial"/>
        </a:defRPr>
      </a:lvl1pPr>
      <a:lvl2pPr algn="l" defTabSz="457200" rtl="0" eaLnBrk="0" fontAlgn="base" hangingPunct="0">
        <a:spcBef>
          <a:spcPct val="0"/>
        </a:spcBef>
        <a:spcAft>
          <a:spcPct val="0"/>
        </a:spcAft>
        <a:defRPr sz="3800">
          <a:solidFill>
            <a:schemeClr val="tx2"/>
          </a:solidFill>
          <a:latin typeface="Arial" charset="0"/>
          <a:ea typeface="Geneva" charset="-128"/>
          <a:cs typeface="Arial" charset="0"/>
        </a:defRPr>
      </a:lvl2pPr>
      <a:lvl3pPr algn="l" defTabSz="457200" rtl="0" eaLnBrk="0" fontAlgn="base" hangingPunct="0">
        <a:spcBef>
          <a:spcPct val="0"/>
        </a:spcBef>
        <a:spcAft>
          <a:spcPct val="0"/>
        </a:spcAft>
        <a:defRPr sz="3800">
          <a:solidFill>
            <a:schemeClr val="tx2"/>
          </a:solidFill>
          <a:latin typeface="Arial" charset="0"/>
          <a:ea typeface="Geneva" charset="-128"/>
          <a:cs typeface="Arial" charset="0"/>
        </a:defRPr>
      </a:lvl3pPr>
      <a:lvl4pPr algn="l" defTabSz="457200" rtl="0" eaLnBrk="0" fontAlgn="base" hangingPunct="0">
        <a:spcBef>
          <a:spcPct val="0"/>
        </a:spcBef>
        <a:spcAft>
          <a:spcPct val="0"/>
        </a:spcAft>
        <a:defRPr sz="3800">
          <a:solidFill>
            <a:schemeClr val="tx2"/>
          </a:solidFill>
          <a:latin typeface="Arial" charset="0"/>
          <a:ea typeface="Geneva" charset="-128"/>
          <a:cs typeface="Arial" charset="0"/>
        </a:defRPr>
      </a:lvl4pPr>
      <a:lvl5pPr algn="l" defTabSz="457200" rtl="0" eaLnBrk="0" fontAlgn="base" hangingPunct="0">
        <a:spcBef>
          <a:spcPct val="0"/>
        </a:spcBef>
        <a:spcAft>
          <a:spcPct val="0"/>
        </a:spcAft>
        <a:defRPr sz="3800">
          <a:solidFill>
            <a:schemeClr val="tx2"/>
          </a:solidFill>
          <a:latin typeface="Arial" charset="0"/>
          <a:ea typeface="Geneva" charset="-128"/>
          <a:cs typeface="Arial" charset="0"/>
        </a:defRPr>
      </a:lvl5pPr>
      <a:lvl6pPr marL="457200" algn="l" defTabSz="457200" rtl="0" eaLnBrk="1" fontAlgn="base" hangingPunct="1">
        <a:spcBef>
          <a:spcPct val="0"/>
        </a:spcBef>
        <a:spcAft>
          <a:spcPct val="0"/>
        </a:spcAft>
        <a:defRPr sz="4000">
          <a:solidFill>
            <a:schemeClr val="tx2"/>
          </a:solidFill>
          <a:latin typeface="Arial" charset="0"/>
          <a:ea typeface="Geneva" charset="-128"/>
        </a:defRPr>
      </a:lvl6pPr>
      <a:lvl7pPr marL="914400" algn="l" defTabSz="457200" rtl="0" eaLnBrk="1" fontAlgn="base" hangingPunct="1">
        <a:spcBef>
          <a:spcPct val="0"/>
        </a:spcBef>
        <a:spcAft>
          <a:spcPct val="0"/>
        </a:spcAft>
        <a:defRPr sz="4000">
          <a:solidFill>
            <a:schemeClr val="tx2"/>
          </a:solidFill>
          <a:latin typeface="Arial" charset="0"/>
          <a:ea typeface="Geneva" charset="-128"/>
        </a:defRPr>
      </a:lvl7pPr>
      <a:lvl8pPr marL="1371600" algn="l" defTabSz="457200" rtl="0" eaLnBrk="1" fontAlgn="base" hangingPunct="1">
        <a:spcBef>
          <a:spcPct val="0"/>
        </a:spcBef>
        <a:spcAft>
          <a:spcPct val="0"/>
        </a:spcAft>
        <a:defRPr sz="4000">
          <a:solidFill>
            <a:schemeClr val="tx2"/>
          </a:solidFill>
          <a:latin typeface="Arial" charset="0"/>
          <a:ea typeface="Geneva" charset="-128"/>
        </a:defRPr>
      </a:lvl8pPr>
      <a:lvl9pPr marL="1828800" algn="l" defTabSz="457200" rtl="0" eaLnBrk="1" fontAlgn="base" hangingPunct="1">
        <a:spcBef>
          <a:spcPct val="0"/>
        </a:spcBef>
        <a:spcAft>
          <a:spcPct val="0"/>
        </a:spcAft>
        <a:defRPr sz="4000">
          <a:solidFill>
            <a:schemeClr val="tx2"/>
          </a:solidFill>
          <a:latin typeface="Arial" charset="0"/>
          <a:ea typeface="Geneva" charset="-128"/>
        </a:defRPr>
      </a:lvl9pPr>
    </p:titleStyle>
    <p:bodyStyle>
      <a:lvl1pPr marL="190500" indent="-190500" algn="l" defTabSz="457200" rtl="0" eaLnBrk="0" fontAlgn="base" hangingPunct="0">
        <a:spcBef>
          <a:spcPct val="20000"/>
        </a:spcBef>
        <a:spcAft>
          <a:spcPct val="0"/>
        </a:spcAft>
        <a:buFont typeface="Arial" charset="0"/>
        <a:buChar char="•"/>
        <a:defRPr sz="2700" kern="1200">
          <a:solidFill>
            <a:srgbClr val="585858"/>
          </a:solidFill>
          <a:latin typeface="Arial"/>
          <a:ea typeface="Geneva" charset="-128"/>
          <a:cs typeface="Arial"/>
        </a:defRPr>
      </a:lvl1pPr>
      <a:lvl2pPr marL="742950" indent="-190500" algn="l" defTabSz="457200" rtl="0" eaLnBrk="0" fontAlgn="base" hangingPunct="0">
        <a:spcBef>
          <a:spcPct val="20000"/>
        </a:spcBef>
        <a:spcAft>
          <a:spcPct val="0"/>
        </a:spcAft>
        <a:buFont typeface="Arial" charset="0"/>
        <a:buChar char="•"/>
        <a:defRPr sz="2400" kern="1200">
          <a:solidFill>
            <a:srgbClr val="585858"/>
          </a:solidFill>
          <a:latin typeface="Arial"/>
          <a:ea typeface="Geneva" charset="-128"/>
          <a:cs typeface="Arial"/>
        </a:defRPr>
      </a:lvl2pPr>
      <a:lvl3pPr marL="1143000" indent="-136525" algn="l" defTabSz="457200" rtl="0" eaLnBrk="0" fontAlgn="base" hangingPunct="0">
        <a:spcBef>
          <a:spcPct val="20000"/>
        </a:spcBef>
        <a:spcAft>
          <a:spcPct val="0"/>
        </a:spcAft>
        <a:buFont typeface="Arial" charset="0"/>
        <a:buChar char="•"/>
        <a:defRPr sz="2200" kern="1200">
          <a:solidFill>
            <a:srgbClr val="585858"/>
          </a:solidFill>
          <a:latin typeface="Arial"/>
          <a:ea typeface="Geneva" charset="-128"/>
          <a:cs typeface="Arial"/>
        </a:defRPr>
      </a:lvl3pPr>
      <a:lvl4pPr marL="1600200" indent="-136525" algn="l" defTabSz="457200" rtl="0" eaLnBrk="0" fontAlgn="base" hangingPunct="0">
        <a:spcBef>
          <a:spcPct val="20000"/>
        </a:spcBef>
        <a:spcAft>
          <a:spcPct val="0"/>
        </a:spcAft>
        <a:buFont typeface="Arial" charset="0"/>
        <a:buChar char="•"/>
        <a:defRPr sz="1900" kern="1200">
          <a:solidFill>
            <a:srgbClr val="585858"/>
          </a:solidFill>
          <a:latin typeface="Arial"/>
          <a:ea typeface="Geneva" charset="-128"/>
          <a:cs typeface="Arial"/>
        </a:defRPr>
      </a:lvl4pPr>
      <a:lvl5pPr marL="2057400" indent="-136525" algn="l" defTabSz="457200" rtl="0" eaLnBrk="0" fontAlgn="base" hangingPunct="0">
        <a:spcBef>
          <a:spcPct val="20000"/>
        </a:spcBef>
        <a:spcAft>
          <a:spcPct val="0"/>
        </a:spcAft>
        <a:buFont typeface="Arial" charset="0"/>
        <a:buChar char="•"/>
        <a:defRPr sz="2000" kern="1200">
          <a:solidFill>
            <a:srgbClr val="585858"/>
          </a:solidFill>
          <a:latin typeface="Arial"/>
          <a:ea typeface="Geneva"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8938"/>
            <a:ext cx="82296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Box 15"/>
          <p:cNvSpPr txBox="1">
            <a:spLocks noChangeArrowheads="1"/>
          </p:cNvSpPr>
          <p:nvPr/>
        </p:nvSpPr>
        <p:spPr bwMode="auto">
          <a:xfrm>
            <a:off x="449263" y="6459538"/>
            <a:ext cx="3233737" cy="323850"/>
          </a:xfrm>
          <a:prstGeom prst="rect">
            <a:avLst/>
          </a:prstGeom>
          <a:noFill/>
          <a:ln>
            <a:noFill/>
          </a:ln>
          <a:extLst/>
        </p:spPr>
        <p:txBody>
          <a:bodyPr>
            <a:spAutoFit/>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Arial" pitchFamily="34" charset="0"/>
                <a:ea typeface="Geneva"/>
                <a:cs typeface="Geneva"/>
              </a:defRPr>
            </a:lvl9pPr>
          </a:lstStyle>
          <a:p>
            <a:pPr defTabSz="457200" eaLnBrk="1" hangingPunct="1">
              <a:defRPr/>
            </a:pPr>
            <a:r>
              <a:rPr lang="en-US" sz="700" dirty="0" smtClean="0">
                <a:solidFill>
                  <a:srgbClr val="828282"/>
                </a:solidFill>
                <a:cs typeface="Arial" pitchFamily="34" charset="0"/>
              </a:rPr>
              <a:t>Copyright © 2011 New Teacher Center. All Rights Reserved.      </a:t>
            </a:r>
          </a:p>
          <a:p>
            <a:pPr defTabSz="457200" eaLnBrk="1" hangingPunct="1">
              <a:defRPr/>
            </a:pPr>
            <a:endParaRPr lang="en-US" sz="800" dirty="0" smtClean="0">
              <a:solidFill>
                <a:srgbClr val="585858"/>
              </a:solidFill>
              <a:cs typeface="Arial" pitchFamily="34" charset="0"/>
            </a:endParaRPr>
          </a:p>
        </p:txBody>
      </p:sp>
      <p:pic>
        <p:nvPicPr>
          <p:cNvPr id="1029" name="Picture 17" descr="NTC_logo.eps"/>
          <p:cNvPicPr>
            <a:picLocks noChangeAspect="1"/>
          </p:cNvPicPr>
          <p:nvPr/>
        </p:nvPicPr>
        <p:blipFill>
          <a:blip r:embed="rId3" cstate="print"/>
          <a:srcRect/>
          <a:stretch>
            <a:fillRect/>
          </a:stretch>
        </p:blipFill>
        <p:spPr bwMode="auto">
          <a:xfrm>
            <a:off x="7370763" y="6116638"/>
            <a:ext cx="1316037" cy="554037"/>
          </a:xfrm>
          <a:prstGeom prst="rect">
            <a:avLst/>
          </a:prstGeom>
          <a:noFill/>
          <a:ln w="9525">
            <a:noFill/>
            <a:miter lim="800000"/>
            <a:headEnd/>
            <a:tailEnd/>
          </a:ln>
        </p:spPr>
      </p:pic>
      <p:pic>
        <p:nvPicPr>
          <p:cNvPr id="1030" name="Picture 12" descr="top_bar.png"/>
          <p:cNvPicPr>
            <a:picLocks noChangeAspect="1"/>
          </p:cNvPicPr>
          <p:nvPr/>
        </p:nvPicPr>
        <p:blipFill>
          <a:blip r:embed="rId4" cstate="print"/>
          <a:srcRect/>
          <a:stretch>
            <a:fillRect/>
          </a:stretch>
        </p:blipFill>
        <p:spPr bwMode="auto">
          <a:xfrm>
            <a:off x="0" y="-74613"/>
            <a:ext cx="9144000" cy="465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Lst>
  <p:txStyles>
    <p:titleStyle>
      <a:lvl1pPr algn="l" defTabSz="457200" rtl="0" eaLnBrk="0" fontAlgn="base" hangingPunct="0">
        <a:spcBef>
          <a:spcPct val="0"/>
        </a:spcBef>
        <a:spcAft>
          <a:spcPct val="0"/>
        </a:spcAft>
        <a:defRPr sz="3800" kern="1200">
          <a:solidFill>
            <a:schemeClr val="tx2"/>
          </a:solidFill>
          <a:latin typeface="Arial"/>
          <a:ea typeface="Geneva" charset="-128"/>
          <a:cs typeface="Arial"/>
        </a:defRPr>
      </a:lvl1pPr>
      <a:lvl2pPr algn="l" defTabSz="457200" rtl="0" eaLnBrk="0" fontAlgn="base" hangingPunct="0">
        <a:spcBef>
          <a:spcPct val="0"/>
        </a:spcBef>
        <a:spcAft>
          <a:spcPct val="0"/>
        </a:spcAft>
        <a:defRPr sz="3800">
          <a:solidFill>
            <a:schemeClr val="tx2"/>
          </a:solidFill>
          <a:latin typeface="Arial" charset="0"/>
          <a:ea typeface="Geneva" charset="-128"/>
          <a:cs typeface="Arial" charset="0"/>
        </a:defRPr>
      </a:lvl2pPr>
      <a:lvl3pPr algn="l" defTabSz="457200" rtl="0" eaLnBrk="0" fontAlgn="base" hangingPunct="0">
        <a:spcBef>
          <a:spcPct val="0"/>
        </a:spcBef>
        <a:spcAft>
          <a:spcPct val="0"/>
        </a:spcAft>
        <a:defRPr sz="3800">
          <a:solidFill>
            <a:schemeClr val="tx2"/>
          </a:solidFill>
          <a:latin typeface="Arial" charset="0"/>
          <a:ea typeface="Geneva" charset="-128"/>
          <a:cs typeface="Arial" charset="0"/>
        </a:defRPr>
      </a:lvl3pPr>
      <a:lvl4pPr algn="l" defTabSz="457200" rtl="0" eaLnBrk="0" fontAlgn="base" hangingPunct="0">
        <a:spcBef>
          <a:spcPct val="0"/>
        </a:spcBef>
        <a:spcAft>
          <a:spcPct val="0"/>
        </a:spcAft>
        <a:defRPr sz="3800">
          <a:solidFill>
            <a:schemeClr val="tx2"/>
          </a:solidFill>
          <a:latin typeface="Arial" charset="0"/>
          <a:ea typeface="Geneva" charset="-128"/>
          <a:cs typeface="Arial" charset="0"/>
        </a:defRPr>
      </a:lvl4pPr>
      <a:lvl5pPr algn="l" defTabSz="457200" rtl="0" eaLnBrk="0" fontAlgn="base" hangingPunct="0">
        <a:spcBef>
          <a:spcPct val="0"/>
        </a:spcBef>
        <a:spcAft>
          <a:spcPct val="0"/>
        </a:spcAft>
        <a:defRPr sz="3800">
          <a:solidFill>
            <a:schemeClr val="tx2"/>
          </a:solidFill>
          <a:latin typeface="Arial" charset="0"/>
          <a:ea typeface="Geneva" charset="-128"/>
          <a:cs typeface="Arial" charset="0"/>
        </a:defRPr>
      </a:lvl5pPr>
      <a:lvl6pPr marL="457200" algn="l" defTabSz="457200" rtl="0" eaLnBrk="1" fontAlgn="base" hangingPunct="1">
        <a:spcBef>
          <a:spcPct val="0"/>
        </a:spcBef>
        <a:spcAft>
          <a:spcPct val="0"/>
        </a:spcAft>
        <a:defRPr sz="4000">
          <a:solidFill>
            <a:schemeClr val="tx2"/>
          </a:solidFill>
          <a:latin typeface="Arial" charset="0"/>
          <a:ea typeface="Geneva" charset="-128"/>
        </a:defRPr>
      </a:lvl6pPr>
      <a:lvl7pPr marL="914400" algn="l" defTabSz="457200" rtl="0" eaLnBrk="1" fontAlgn="base" hangingPunct="1">
        <a:spcBef>
          <a:spcPct val="0"/>
        </a:spcBef>
        <a:spcAft>
          <a:spcPct val="0"/>
        </a:spcAft>
        <a:defRPr sz="4000">
          <a:solidFill>
            <a:schemeClr val="tx2"/>
          </a:solidFill>
          <a:latin typeface="Arial" charset="0"/>
          <a:ea typeface="Geneva" charset="-128"/>
        </a:defRPr>
      </a:lvl7pPr>
      <a:lvl8pPr marL="1371600" algn="l" defTabSz="457200" rtl="0" eaLnBrk="1" fontAlgn="base" hangingPunct="1">
        <a:spcBef>
          <a:spcPct val="0"/>
        </a:spcBef>
        <a:spcAft>
          <a:spcPct val="0"/>
        </a:spcAft>
        <a:defRPr sz="4000">
          <a:solidFill>
            <a:schemeClr val="tx2"/>
          </a:solidFill>
          <a:latin typeface="Arial" charset="0"/>
          <a:ea typeface="Geneva" charset="-128"/>
        </a:defRPr>
      </a:lvl8pPr>
      <a:lvl9pPr marL="1828800" algn="l" defTabSz="457200" rtl="0" eaLnBrk="1" fontAlgn="base" hangingPunct="1">
        <a:spcBef>
          <a:spcPct val="0"/>
        </a:spcBef>
        <a:spcAft>
          <a:spcPct val="0"/>
        </a:spcAft>
        <a:defRPr sz="4000">
          <a:solidFill>
            <a:schemeClr val="tx2"/>
          </a:solidFill>
          <a:latin typeface="Arial" charset="0"/>
          <a:ea typeface="Geneva" charset="-128"/>
        </a:defRPr>
      </a:lvl9pPr>
    </p:titleStyle>
    <p:bodyStyle>
      <a:lvl1pPr marL="190500" indent="-190500" algn="l" defTabSz="457200" rtl="0" eaLnBrk="0" fontAlgn="base" hangingPunct="0">
        <a:spcBef>
          <a:spcPct val="20000"/>
        </a:spcBef>
        <a:spcAft>
          <a:spcPct val="0"/>
        </a:spcAft>
        <a:buFont typeface="Arial" charset="0"/>
        <a:buChar char="•"/>
        <a:defRPr sz="2700" kern="1200">
          <a:solidFill>
            <a:srgbClr val="585858"/>
          </a:solidFill>
          <a:latin typeface="Arial"/>
          <a:ea typeface="Geneva" charset="-128"/>
          <a:cs typeface="Arial"/>
        </a:defRPr>
      </a:lvl1pPr>
      <a:lvl2pPr marL="742950" indent="-190500" algn="l" defTabSz="457200" rtl="0" eaLnBrk="0" fontAlgn="base" hangingPunct="0">
        <a:spcBef>
          <a:spcPct val="20000"/>
        </a:spcBef>
        <a:spcAft>
          <a:spcPct val="0"/>
        </a:spcAft>
        <a:buFont typeface="Arial" charset="0"/>
        <a:buChar char="•"/>
        <a:defRPr sz="2400" kern="1200">
          <a:solidFill>
            <a:srgbClr val="585858"/>
          </a:solidFill>
          <a:latin typeface="Arial"/>
          <a:ea typeface="Geneva" charset="-128"/>
          <a:cs typeface="Arial"/>
        </a:defRPr>
      </a:lvl2pPr>
      <a:lvl3pPr marL="1143000" indent="-136525" algn="l" defTabSz="457200" rtl="0" eaLnBrk="0" fontAlgn="base" hangingPunct="0">
        <a:spcBef>
          <a:spcPct val="20000"/>
        </a:spcBef>
        <a:spcAft>
          <a:spcPct val="0"/>
        </a:spcAft>
        <a:buFont typeface="Arial" charset="0"/>
        <a:buChar char="•"/>
        <a:defRPr sz="2200" kern="1200">
          <a:solidFill>
            <a:srgbClr val="585858"/>
          </a:solidFill>
          <a:latin typeface="Arial"/>
          <a:ea typeface="Geneva" charset="-128"/>
          <a:cs typeface="Arial"/>
        </a:defRPr>
      </a:lvl3pPr>
      <a:lvl4pPr marL="1600200" indent="-136525" algn="l" defTabSz="457200" rtl="0" eaLnBrk="0" fontAlgn="base" hangingPunct="0">
        <a:spcBef>
          <a:spcPct val="20000"/>
        </a:spcBef>
        <a:spcAft>
          <a:spcPct val="0"/>
        </a:spcAft>
        <a:buFont typeface="Arial" charset="0"/>
        <a:buChar char="•"/>
        <a:defRPr sz="1900" kern="1200">
          <a:solidFill>
            <a:srgbClr val="585858"/>
          </a:solidFill>
          <a:latin typeface="Arial"/>
          <a:ea typeface="Geneva" charset="-128"/>
          <a:cs typeface="Arial"/>
        </a:defRPr>
      </a:lvl4pPr>
      <a:lvl5pPr marL="2057400" indent="-136525" algn="l" defTabSz="457200" rtl="0" eaLnBrk="0" fontAlgn="base" hangingPunct="0">
        <a:spcBef>
          <a:spcPct val="20000"/>
        </a:spcBef>
        <a:spcAft>
          <a:spcPct val="0"/>
        </a:spcAft>
        <a:buFont typeface="Arial" charset="0"/>
        <a:buChar char="•"/>
        <a:defRPr sz="2000" kern="1200">
          <a:solidFill>
            <a:srgbClr val="585858"/>
          </a:solidFill>
          <a:latin typeface="Arial"/>
          <a:ea typeface="Geneva"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8938"/>
            <a:ext cx="82296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Box 15"/>
          <p:cNvSpPr txBox="1">
            <a:spLocks noChangeArrowheads="1"/>
          </p:cNvSpPr>
          <p:nvPr/>
        </p:nvSpPr>
        <p:spPr bwMode="auto">
          <a:xfrm>
            <a:off x="449263" y="6459538"/>
            <a:ext cx="3233737" cy="323850"/>
          </a:xfrm>
          <a:prstGeom prst="rect">
            <a:avLst/>
          </a:prstGeom>
          <a:noFill/>
          <a:ln>
            <a:noFill/>
          </a:ln>
          <a:extLst/>
        </p:spPr>
        <p:txBody>
          <a:bodyPr>
            <a:spAutoFit/>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Arial" pitchFamily="34" charset="0"/>
                <a:ea typeface="Geneva"/>
                <a:cs typeface="Geneva"/>
              </a:defRPr>
            </a:lvl9pPr>
          </a:lstStyle>
          <a:p>
            <a:pPr defTabSz="457200" eaLnBrk="1" hangingPunct="1">
              <a:defRPr/>
            </a:pPr>
            <a:r>
              <a:rPr lang="en-US" sz="700" dirty="0" smtClean="0">
                <a:solidFill>
                  <a:srgbClr val="828282"/>
                </a:solidFill>
                <a:cs typeface="Arial" pitchFamily="34" charset="0"/>
              </a:rPr>
              <a:t>Copyright © 2011 New Teacher Center. All Rights Reserved.      </a:t>
            </a:r>
          </a:p>
          <a:p>
            <a:pPr defTabSz="457200" eaLnBrk="1" hangingPunct="1">
              <a:defRPr/>
            </a:pPr>
            <a:endParaRPr lang="en-US" sz="800" dirty="0" smtClean="0">
              <a:solidFill>
                <a:srgbClr val="585858"/>
              </a:solidFill>
              <a:cs typeface="Arial" pitchFamily="34" charset="0"/>
            </a:endParaRPr>
          </a:p>
        </p:txBody>
      </p:sp>
      <p:pic>
        <p:nvPicPr>
          <p:cNvPr id="1029" name="Picture 17" descr="NTC_logo.eps"/>
          <p:cNvPicPr>
            <a:picLocks noChangeAspect="1"/>
          </p:cNvPicPr>
          <p:nvPr/>
        </p:nvPicPr>
        <p:blipFill>
          <a:blip r:embed="rId3" cstate="print"/>
          <a:srcRect/>
          <a:stretch>
            <a:fillRect/>
          </a:stretch>
        </p:blipFill>
        <p:spPr bwMode="auto">
          <a:xfrm>
            <a:off x="7370763" y="6116638"/>
            <a:ext cx="1316037" cy="554037"/>
          </a:xfrm>
          <a:prstGeom prst="rect">
            <a:avLst/>
          </a:prstGeom>
          <a:noFill/>
          <a:ln w="9525">
            <a:noFill/>
            <a:miter lim="800000"/>
            <a:headEnd/>
            <a:tailEnd/>
          </a:ln>
        </p:spPr>
      </p:pic>
      <p:pic>
        <p:nvPicPr>
          <p:cNvPr id="1030" name="Picture 12" descr="top_bar.png"/>
          <p:cNvPicPr>
            <a:picLocks noChangeAspect="1"/>
          </p:cNvPicPr>
          <p:nvPr/>
        </p:nvPicPr>
        <p:blipFill>
          <a:blip r:embed="rId4" cstate="print"/>
          <a:srcRect/>
          <a:stretch>
            <a:fillRect/>
          </a:stretch>
        </p:blipFill>
        <p:spPr bwMode="auto">
          <a:xfrm>
            <a:off x="0" y="-74613"/>
            <a:ext cx="9144000" cy="465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Lst>
  <p:txStyles>
    <p:titleStyle>
      <a:lvl1pPr algn="l" defTabSz="457200" rtl="0" eaLnBrk="0" fontAlgn="base" hangingPunct="0">
        <a:spcBef>
          <a:spcPct val="0"/>
        </a:spcBef>
        <a:spcAft>
          <a:spcPct val="0"/>
        </a:spcAft>
        <a:defRPr sz="3800" kern="1200">
          <a:solidFill>
            <a:schemeClr val="tx2"/>
          </a:solidFill>
          <a:latin typeface="Arial"/>
          <a:ea typeface="Geneva" charset="-128"/>
          <a:cs typeface="Arial"/>
        </a:defRPr>
      </a:lvl1pPr>
      <a:lvl2pPr algn="l" defTabSz="457200" rtl="0" eaLnBrk="0" fontAlgn="base" hangingPunct="0">
        <a:spcBef>
          <a:spcPct val="0"/>
        </a:spcBef>
        <a:spcAft>
          <a:spcPct val="0"/>
        </a:spcAft>
        <a:defRPr sz="3800">
          <a:solidFill>
            <a:schemeClr val="tx2"/>
          </a:solidFill>
          <a:latin typeface="Arial" charset="0"/>
          <a:ea typeface="Geneva" charset="-128"/>
          <a:cs typeface="Arial" charset="0"/>
        </a:defRPr>
      </a:lvl2pPr>
      <a:lvl3pPr algn="l" defTabSz="457200" rtl="0" eaLnBrk="0" fontAlgn="base" hangingPunct="0">
        <a:spcBef>
          <a:spcPct val="0"/>
        </a:spcBef>
        <a:spcAft>
          <a:spcPct val="0"/>
        </a:spcAft>
        <a:defRPr sz="3800">
          <a:solidFill>
            <a:schemeClr val="tx2"/>
          </a:solidFill>
          <a:latin typeface="Arial" charset="0"/>
          <a:ea typeface="Geneva" charset="-128"/>
          <a:cs typeface="Arial" charset="0"/>
        </a:defRPr>
      </a:lvl3pPr>
      <a:lvl4pPr algn="l" defTabSz="457200" rtl="0" eaLnBrk="0" fontAlgn="base" hangingPunct="0">
        <a:spcBef>
          <a:spcPct val="0"/>
        </a:spcBef>
        <a:spcAft>
          <a:spcPct val="0"/>
        </a:spcAft>
        <a:defRPr sz="3800">
          <a:solidFill>
            <a:schemeClr val="tx2"/>
          </a:solidFill>
          <a:latin typeface="Arial" charset="0"/>
          <a:ea typeface="Geneva" charset="-128"/>
          <a:cs typeface="Arial" charset="0"/>
        </a:defRPr>
      </a:lvl4pPr>
      <a:lvl5pPr algn="l" defTabSz="457200" rtl="0" eaLnBrk="0" fontAlgn="base" hangingPunct="0">
        <a:spcBef>
          <a:spcPct val="0"/>
        </a:spcBef>
        <a:spcAft>
          <a:spcPct val="0"/>
        </a:spcAft>
        <a:defRPr sz="3800">
          <a:solidFill>
            <a:schemeClr val="tx2"/>
          </a:solidFill>
          <a:latin typeface="Arial" charset="0"/>
          <a:ea typeface="Geneva" charset="-128"/>
          <a:cs typeface="Arial" charset="0"/>
        </a:defRPr>
      </a:lvl5pPr>
      <a:lvl6pPr marL="457200" algn="l" defTabSz="457200" rtl="0" eaLnBrk="1" fontAlgn="base" hangingPunct="1">
        <a:spcBef>
          <a:spcPct val="0"/>
        </a:spcBef>
        <a:spcAft>
          <a:spcPct val="0"/>
        </a:spcAft>
        <a:defRPr sz="4000">
          <a:solidFill>
            <a:schemeClr val="tx2"/>
          </a:solidFill>
          <a:latin typeface="Arial" charset="0"/>
          <a:ea typeface="Geneva" charset="-128"/>
        </a:defRPr>
      </a:lvl6pPr>
      <a:lvl7pPr marL="914400" algn="l" defTabSz="457200" rtl="0" eaLnBrk="1" fontAlgn="base" hangingPunct="1">
        <a:spcBef>
          <a:spcPct val="0"/>
        </a:spcBef>
        <a:spcAft>
          <a:spcPct val="0"/>
        </a:spcAft>
        <a:defRPr sz="4000">
          <a:solidFill>
            <a:schemeClr val="tx2"/>
          </a:solidFill>
          <a:latin typeface="Arial" charset="0"/>
          <a:ea typeface="Geneva" charset="-128"/>
        </a:defRPr>
      </a:lvl7pPr>
      <a:lvl8pPr marL="1371600" algn="l" defTabSz="457200" rtl="0" eaLnBrk="1" fontAlgn="base" hangingPunct="1">
        <a:spcBef>
          <a:spcPct val="0"/>
        </a:spcBef>
        <a:spcAft>
          <a:spcPct val="0"/>
        </a:spcAft>
        <a:defRPr sz="4000">
          <a:solidFill>
            <a:schemeClr val="tx2"/>
          </a:solidFill>
          <a:latin typeface="Arial" charset="0"/>
          <a:ea typeface="Geneva" charset="-128"/>
        </a:defRPr>
      </a:lvl8pPr>
      <a:lvl9pPr marL="1828800" algn="l" defTabSz="457200" rtl="0" eaLnBrk="1" fontAlgn="base" hangingPunct="1">
        <a:spcBef>
          <a:spcPct val="0"/>
        </a:spcBef>
        <a:spcAft>
          <a:spcPct val="0"/>
        </a:spcAft>
        <a:defRPr sz="4000">
          <a:solidFill>
            <a:schemeClr val="tx2"/>
          </a:solidFill>
          <a:latin typeface="Arial" charset="0"/>
          <a:ea typeface="Geneva" charset="-128"/>
        </a:defRPr>
      </a:lvl9pPr>
    </p:titleStyle>
    <p:bodyStyle>
      <a:lvl1pPr marL="190500" indent="-190500" algn="l" defTabSz="457200" rtl="0" eaLnBrk="0" fontAlgn="base" hangingPunct="0">
        <a:spcBef>
          <a:spcPct val="20000"/>
        </a:spcBef>
        <a:spcAft>
          <a:spcPct val="0"/>
        </a:spcAft>
        <a:buFont typeface="Arial" charset="0"/>
        <a:buChar char="•"/>
        <a:defRPr sz="2700" kern="1200">
          <a:solidFill>
            <a:srgbClr val="585858"/>
          </a:solidFill>
          <a:latin typeface="Arial"/>
          <a:ea typeface="Geneva" charset="-128"/>
          <a:cs typeface="Arial"/>
        </a:defRPr>
      </a:lvl1pPr>
      <a:lvl2pPr marL="742950" indent="-190500" algn="l" defTabSz="457200" rtl="0" eaLnBrk="0" fontAlgn="base" hangingPunct="0">
        <a:spcBef>
          <a:spcPct val="20000"/>
        </a:spcBef>
        <a:spcAft>
          <a:spcPct val="0"/>
        </a:spcAft>
        <a:buFont typeface="Arial" charset="0"/>
        <a:buChar char="•"/>
        <a:defRPr sz="2400" kern="1200">
          <a:solidFill>
            <a:srgbClr val="585858"/>
          </a:solidFill>
          <a:latin typeface="Arial"/>
          <a:ea typeface="Geneva" charset="-128"/>
          <a:cs typeface="Arial"/>
        </a:defRPr>
      </a:lvl2pPr>
      <a:lvl3pPr marL="1143000" indent="-136525" algn="l" defTabSz="457200" rtl="0" eaLnBrk="0" fontAlgn="base" hangingPunct="0">
        <a:spcBef>
          <a:spcPct val="20000"/>
        </a:spcBef>
        <a:spcAft>
          <a:spcPct val="0"/>
        </a:spcAft>
        <a:buFont typeface="Arial" charset="0"/>
        <a:buChar char="•"/>
        <a:defRPr sz="2200" kern="1200">
          <a:solidFill>
            <a:srgbClr val="585858"/>
          </a:solidFill>
          <a:latin typeface="Arial"/>
          <a:ea typeface="Geneva" charset="-128"/>
          <a:cs typeface="Arial"/>
        </a:defRPr>
      </a:lvl3pPr>
      <a:lvl4pPr marL="1600200" indent="-136525" algn="l" defTabSz="457200" rtl="0" eaLnBrk="0" fontAlgn="base" hangingPunct="0">
        <a:spcBef>
          <a:spcPct val="20000"/>
        </a:spcBef>
        <a:spcAft>
          <a:spcPct val="0"/>
        </a:spcAft>
        <a:buFont typeface="Arial" charset="0"/>
        <a:buChar char="•"/>
        <a:defRPr sz="1900" kern="1200">
          <a:solidFill>
            <a:srgbClr val="585858"/>
          </a:solidFill>
          <a:latin typeface="Arial"/>
          <a:ea typeface="Geneva" charset="-128"/>
          <a:cs typeface="Arial"/>
        </a:defRPr>
      </a:lvl4pPr>
      <a:lvl5pPr marL="2057400" indent="-136525" algn="l" defTabSz="457200" rtl="0" eaLnBrk="0" fontAlgn="base" hangingPunct="0">
        <a:spcBef>
          <a:spcPct val="20000"/>
        </a:spcBef>
        <a:spcAft>
          <a:spcPct val="0"/>
        </a:spcAft>
        <a:buFont typeface="Arial" charset="0"/>
        <a:buChar char="•"/>
        <a:defRPr sz="2000" kern="1200">
          <a:solidFill>
            <a:srgbClr val="585858"/>
          </a:solidFill>
          <a:latin typeface="Arial"/>
          <a:ea typeface="Geneva"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8938"/>
            <a:ext cx="82296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Box 15"/>
          <p:cNvSpPr txBox="1">
            <a:spLocks noChangeArrowheads="1"/>
          </p:cNvSpPr>
          <p:nvPr/>
        </p:nvSpPr>
        <p:spPr bwMode="auto">
          <a:xfrm>
            <a:off x="449263" y="6459538"/>
            <a:ext cx="3233737" cy="323850"/>
          </a:xfrm>
          <a:prstGeom prst="rect">
            <a:avLst/>
          </a:prstGeom>
          <a:noFill/>
          <a:ln>
            <a:noFill/>
          </a:ln>
          <a:extLst/>
        </p:spPr>
        <p:txBody>
          <a:bodyPr>
            <a:spAutoFit/>
          </a:bodyPr>
          <a:lstStyle>
            <a:lvl1pPr eaLnBrk="0" hangingPunct="0">
              <a:defRPr>
                <a:solidFill>
                  <a:schemeClr val="tx1"/>
                </a:solidFill>
                <a:latin typeface="Arial" pitchFamily="34" charset="0"/>
                <a:ea typeface="Geneva"/>
                <a:cs typeface="Geneva"/>
              </a:defRPr>
            </a:lvl1pPr>
            <a:lvl2pPr marL="742950" indent="-285750" eaLnBrk="0" hangingPunct="0">
              <a:defRPr>
                <a:solidFill>
                  <a:schemeClr val="tx1"/>
                </a:solidFill>
                <a:latin typeface="Arial" pitchFamily="34" charset="0"/>
                <a:ea typeface="Geneva"/>
                <a:cs typeface="Geneva"/>
              </a:defRPr>
            </a:lvl2pPr>
            <a:lvl3pPr marL="1143000" indent="-228600" eaLnBrk="0" hangingPunct="0">
              <a:defRPr>
                <a:solidFill>
                  <a:schemeClr val="tx1"/>
                </a:solidFill>
                <a:latin typeface="Arial" pitchFamily="34" charset="0"/>
                <a:ea typeface="Geneva"/>
                <a:cs typeface="Geneva"/>
              </a:defRPr>
            </a:lvl3pPr>
            <a:lvl4pPr marL="1600200" indent="-228600" eaLnBrk="0" hangingPunct="0">
              <a:defRPr>
                <a:solidFill>
                  <a:schemeClr val="tx1"/>
                </a:solidFill>
                <a:latin typeface="Arial" pitchFamily="34" charset="0"/>
                <a:ea typeface="Geneva"/>
                <a:cs typeface="Geneva"/>
              </a:defRPr>
            </a:lvl4pPr>
            <a:lvl5pPr marL="2057400" indent="-228600" eaLnBrk="0" hangingPunct="0">
              <a:defRPr>
                <a:solidFill>
                  <a:schemeClr val="tx1"/>
                </a:solidFill>
                <a:latin typeface="Arial" pitchFamily="34" charset="0"/>
                <a:ea typeface="Geneva"/>
                <a:cs typeface="Geneva"/>
              </a:defRPr>
            </a:lvl5pPr>
            <a:lvl6pPr marL="2514600" indent="-228600" defTabSz="457200" eaLnBrk="0" fontAlgn="base" hangingPunct="0">
              <a:spcBef>
                <a:spcPct val="0"/>
              </a:spcBef>
              <a:spcAft>
                <a:spcPct val="0"/>
              </a:spcAft>
              <a:defRPr>
                <a:solidFill>
                  <a:schemeClr val="tx1"/>
                </a:solidFill>
                <a:latin typeface="Arial" pitchFamily="34" charset="0"/>
                <a:ea typeface="Geneva"/>
                <a:cs typeface="Geneva"/>
              </a:defRPr>
            </a:lvl6pPr>
            <a:lvl7pPr marL="2971800" indent="-228600" defTabSz="457200" eaLnBrk="0" fontAlgn="base" hangingPunct="0">
              <a:spcBef>
                <a:spcPct val="0"/>
              </a:spcBef>
              <a:spcAft>
                <a:spcPct val="0"/>
              </a:spcAft>
              <a:defRPr>
                <a:solidFill>
                  <a:schemeClr val="tx1"/>
                </a:solidFill>
                <a:latin typeface="Arial" pitchFamily="34" charset="0"/>
                <a:ea typeface="Geneva"/>
                <a:cs typeface="Geneva"/>
              </a:defRPr>
            </a:lvl7pPr>
            <a:lvl8pPr marL="3429000" indent="-228600" defTabSz="457200" eaLnBrk="0" fontAlgn="base" hangingPunct="0">
              <a:spcBef>
                <a:spcPct val="0"/>
              </a:spcBef>
              <a:spcAft>
                <a:spcPct val="0"/>
              </a:spcAft>
              <a:defRPr>
                <a:solidFill>
                  <a:schemeClr val="tx1"/>
                </a:solidFill>
                <a:latin typeface="Arial" pitchFamily="34" charset="0"/>
                <a:ea typeface="Geneva"/>
                <a:cs typeface="Geneva"/>
              </a:defRPr>
            </a:lvl8pPr>
            <a:lvl9pPr marL="3886200" indent="-228600" defTabSz="457200" eaLnBrk="0" fontAlgn="base" hangingPunct="0">
              <a:spcBef>
                <a:spcPct val="0"/>
              </a:spcBef>
              <a:spcAft>
                <a:spcPct val="0"/>
              </a:spcAft>
              <a:defRPr>
                <a:solidFill>
                  <a:schemeClr val="tx1"/>
                </a:solidFill>
                <a:latin typeface="Arial" pitchFamily="34" charset="0"/>
                <a:ea typeface="Geneva"/>
                <a:cs typeface="Geneva"/>
              </a:defRPr>
            </a:lvl9pPr>
          </a:lstStyle>
          <a:p>
            <a:pPr defTabSz="457200" eaLnBrk="1" hangingPunct="1">
              <a:defRPr/>
            </a:pPr>
            <a:r>
              <a:rPr lang="en-US" sz="700" dirty="0" smtClean="0">
                <a:solidFill>
                  <a:srgbClr val="828282"/>
                </a:solidFill>
                <a:cs typeface="Arial" pitchFamily="34" charset="0"/>
              </a:rPr>
              <a:t>Copyright © 2011 New Teacher Center. All Rights Reserved.      </a:t>
            </a:r>
          </a:p>
          <a:p>
            <a:pPr defTabSz="457200" eaLnBrk="1" hangingPunct="1">
              <a:defRPr/>
            </a:pPr>
            <a:endParaRPr lang="en-US" sz="800" dirty="0" smtClean="0">
              <a:solidFill>
                <a:srgbClr val="585858"/>
              </a:solidFill>
              <a:cs typeface="Arial" pitchFamily="34" charset="0"/>
            </a:endParaRPr>
          </a:p>
        </p:txBody>
      </p:sp>
      <p:pic>
        <p:nvPicPr>
          <p:cNvPr id="1029" name="Picture 17" descr="NTC_logo.eps"/>
          <p:cNvPicPr>
            <a:picLocks noChangeAspect="1"/>
          </p:cNvPicPr>
          <p:nvPr/>
        </p:nvPicPr>
        <p:blipFill>
          <a:blip r:embed="rId3" cstate="print"/>
          <a:srcRect/>
          <a:stretch>
            <a:fillRect/>
          </a:stretch>
        </p:blipFill>
        <p:spPr bwMode="auto">
          <a:xfrm>
            <a:off x="7370763" y="6116638"/>
            <a:ext cx="1316037" cy="554037"/>
          </a:xfrm>
          <a:prstGeom prst="rect">
            <a:avLst/>
          </a:prstGeom>
          <a:noFill/>
          <a:ln w="9525">
            <a:noFill/>
            <a:miter lim="800000"/>
            <a:headEnd/>
            <a:tailEnd/>
          </a:ln>
        </p:spPr>
      </p:pic>
      <p:pic>
        <p:nvPicPr>
          <p:cNvPr id="1030" name="Picture 12" descr="top_bar.png"/>
          <p:cNvPicPr>
            <a:picLocks noChangeAspect="1"/>
          </p:cNvPicPr>
          <p:nvPr/>
        </p:nvPicPr>
        <p:blipFill>
          <a:blip r:embed="rId4" cstate="print"/>
          <a:srcRect/>
          <a:stretch>
            <a:fillRect/>
          </a:stretch>
        </p:blipFill>
        <p:spPr bwMode="auto">
          <a:xfrm>
            <a:off x="0" y="-74613"/>
            <a:ext cx="9144000" cy="465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Lst>
  <p:txStyles>
    <p:titleStyle>
      <a:lvl1pPr algn="l" defTabSz="457200" rtl="0" eaLnBrk="0" fontAlgn="base" hangingPunct="0">
        <a:spcBef>
          <a:spcPct val="0"/>
        </a:spcBef>
        <a:spcAft>
          <a:spcPct val="0"/>
        </a:spcAft>
        <a:defRPr sz="3800" kern="1200">
          <a:solidFill>
            <a:schemeClr val="tx2"/>
          </a:solidFill>
          <a:latin typeface="Arial"/>
          <a:ea typeface="Geneva" charset="-128"/>
          <a:cs typeface="Arial"/>
        </a:defRPr>
      </a:lvl1pPr>
      <a:lvl2pPr algn="l" defTabSz="457200" rtl="0" eaLnBrk="0" fontAlgn="base" hangingPunct="0">
        <a:spcBef>
          <a:spcPct val="0"/>
        </a:spcBef>
        <a:spcAft>
          <a:spcPct val="0"/>
        </a:spcAft>
        <a:defRPr sz="3800">
          <a:solidFill>
            <a:schemeClr val="tx2"/>
          </a:solidFill>
          <a:latin typeface="Arial" charset="0"/>
          <a:ea typeface="Geneva" charset="-128"/>
          <a:cs typeface="Arial" charset="0"/>
        </a:defRPr>
      </a:lvl2pPr>
      <a:lvl3pPr algn="l" defTabSz="457200" rtl="0" eaLnBrk="0" fontAlgn="base" hangingPunct="0">
        <a:spcBef>
          <a:spcPct val="0"/>
        </a:spcBef>
        <a:spcAft>
          <a:spcPct val="0"/>
        </a:spcAft>
        <a:defRPr sz="3800">
          <a:solidFill>
            <a:schemeClr val="tx2"/>
          </a:solidFill>
          <a:latin typeface="Arial" charset="0"/>
          <a:ea typeface="Geneva" charset="-128"/>
          <a:cs typeface="Arial" charset="0"/>
        </a:defRPr>
      </a:lvl3pPr>
      <a:lvl4pPr algn="l" defTabSz="457200" rtl="0" eaLnBrk="0" fontAlgn="base" hangingPunct="0">
        <a:spcBef>
          <a:spcPct val="0"/>
        </a:spcBef>
        <a:spcAft>
          <a:spcPct val="0"/>
        </a:spcAft>
        <a:defRPr sz="3800">
          <a:solidFill>
            <a:schemeClr val="tx2"/>
          </a:solidFill>
          <a:latin typeface="Arial" charset="0"/>
          <a:ea typeface="Geneva" charset="-128"/>
          <a:cs typeface="Arial" charset="0"/>
        </a:defRPr>
      </a:lvl4pPr>
      <a:lvl5pPr algn="l" defTabSz="457200" rtl="0" eaLnBrk="0" fontAlgn="base" hangingPunct="0">
        <a:spcBef>
          <a:spcPct val="0"/>
        </a:spcBef>
        <a:spcAft>
          <a:spcPct val="0"/>
        </a:spcAft>
        <a:defRPr sz="3800">
          <a:solidFill>
            <a:schemeClr val="tx2"/>
          </a:solidFill>
          <a:latin typeface="Arial" charset="0"/>
          <a:ea typeface="Geneva" charset="-128"/>
          <a:cs typeface="Arial" charset="0"/>
        </a:defRPr>
      </a:lvl5pPr>
      <a:lvl6pPr marL="457200" algn="l" defTabSz="457200" rtl="0" eaLnBrk="1" fontAlgn="base" hangingPunct="1">
        <a:spcBef>
          <a:spcPct val="0"/>
        </a:spcBef>
        <a:spcAft>
          <a:spcPct val="0"/>
        </a:spcAft>
        <a:defRPr sz="4000">
          <a:solidFill>
            <a:schemeClr val="tx2"/>
          </a:solidFill>
          <a:latin typeface="Arial" charset="0"/>
          <a:ea typeface="Geneva" charset="-128"/>
        </a:defRPr>
      </a:lvl6pPr>
      <a:lvl7pPr marL="914400" algn="l" defTabSz="457200" rtl="0" eaLnBrk="1" fontAlgn="base" hangingPunct="1">
        <a:spcBef>
          <a:spcPct val="0"/>
        </a:spcBef>
        <a:spcAft>
          <a:spcPct val="0"/>
        </a:spcAft>
        <a:defRPr sz="4000">
          <a:solidFill>
            <a:schemeClr val="tx2"/>
          </a:solidFill>
          <a:latin typeface="Arial" charset="0"/>
          <a:ea typeface="Geneva" charset="-128"/>
        </a:defRPr>
      </a:lvl7pPr>
      <a:lvl8pPr marL="1371600" algn="l" defTabSz="457200" rtl="0" eaLnBrk="1" fontAlgn="base" hangingPunct="1">
        <a:spcBef>
          <a:spcPct val="0"/>
        </a:spcBef>
        <a:spcAft>
          <a:spcPct val="0"/>
        </a:spcAft>
        <a:defRPr sz="4000">
          <a:solidFill>
            <a:schemeClr val="tx2"/>
          </a:solidFill>
          <a:latin typeface="Arial" charset="0"/>
          <a:ea typeface="Geneva" charset="-128"/>
        </a:defRPr>
      </a:lvl8pPr>
      <a:lvl9pPr marL="1828800" algn="l" defTabSz="457200" rtl="0" eaLnBrk="1" fontAlgn="base" hangingPunct="1">
        <a:spcBef>
          <a:spcPct val="0"/>
        </a:spcBef>
        <a:spcAft>
          <a:spcPct val="0"/>
        </a:spcAft>
        <a:defRPr sz="4000">
          <a:solidFill>
            <a:schemeClr val="tx2"/>
          </a:solidFill>
          <a:latin typeface="Arial" charset="0"/>
          <a:ea typeface="Geneva" charset="-128"/>
        </a:defRPr>
      </a:lvl9pPr>
    </p:titleStyle>
    <p:bodyStyle>
      <a:lvl1pPr marL="190500" indent="-190500" algn="l" defTabSz="457200" rtl="0" eaLnBrk="0" fontAlgn="base" hangingPunct="0">
        <a:spcBef>
          <a:spcPct val="20000"/>
        </a:spcBef>
        <a:spcAft>
          <a:spcPct val="0"/>
        </a:spcAft>
        <a:buFont typeface="Arial" charset="0"/>
        <a:buChar char="•"/>
        <a:defRPr sz="2700" kern="1200">
          <a:solidFill>
            <a:srgbClr val="585858"/>
          </a:solidFill>
          <a:latin typeface="Arial"/>
          <a:ea typeface="Geneva" charset="-128"/>
          <a:cs typeface="Arial"/>
        </a:defRPr>
      </a:lvl1pPr>
      <a:lvl2pPr marL="742950" indent="-190500" algn="l" defTabSz="457200" rtl="0" eaLnBrk="0" fontAlgn="base" hangingPunct="0">
        <a:spcBef>
          <a:spcPct val="20000"/>
        </a:spcBef>
        <a:spcAft>
          <a:spcPct val="0"/>
        </a:spcAft>
        <a:buFont typeface="Arial" charset="0"/>
        <a:buChar char="•"/>
        <a:defRPr sz="2400" kern="1200">
          <a:solidFill>
            <a:srgbClr val="585858"/>
          </a:solidFill>
          <a:latin typeface="Arial"/>
          <a:ea typeface="Geneva" charset="-128"/>
          <a:cs typeface="Arial"/>
        </a:defRPr>
      </a:lvl2pPr>
      <a:lvl3pPr marL="1143000" indent="-136525" algn="l" defTabSz="457200" rtl="0" eaLnBrk="0" fontAlgn="base" hangingPunct="0">
        <a:spcBef>
          <a:spcPct val="20000"/>
        </a:spcBef>
        <a:spcAft>
          <a:spcPct val="0"/>
        </a:spcAft>
        <a:buFont typeface="Arial" charset="0"/>
        <a:buChar char="•"/>
        <a:defRPr sz="2200" kern="1200">
          <a:solidFill>
            <a:srgbClr val="585858"/>
          </a:solidFill>
          <a:latin typeface="Arial"/>
          <a:ea typeface="Geneva" charset="-128"/>
          <a:cs typeface="Arial"/>
        </a:defRPr>
      </a:lvl3pPr>
      <a:lvl4pPr marL="1600200" indent="-136525" algn="l" defTabSz="457200" rtl="0" eaLnBrk="0" fontAlgn="base" hangingPunct="0">
        <a:spcBef>
          <a:spcPct val="20000"/>
        </a:spcBef>
        <a:spcAft>
          <a:spcPct val="0"/>
        </a:spcAft>
        <a:buFont typeface="Arial" charset="0"/>
        <a:buChar char="•"/>
        <a:defRPr sz="1900" kern="1200">
          <a:solidFill>
            <a:srgbClr val="585858"/>
          </a:solidFill>
          <a:latin typeface="Arial"/>
          <a:ea typeface="Geneva" charset="-128"/>
          <a:cs typeface="Arial"/>
        </a:defRPr>
      </a:lvl4pPr>
      <a:lvl5pPr marL="2057400" indent="-136525" algn="l" defTabSz="457200" rtl="0" eaLnBrk="0" fontAlgn="base" hangingPunct="0">
        <a:spcBef>
          <a:spcPct val="20000"/>
        </a:spcBef>
        <a:spcAft>
          <a:spcPct val="0"/>
        </a:spcAft>
        <a:buFont typeface="Arial" charset="0"/>
        <a:buChar char="•"/>
        <a:defRPr sz="2000" kern="1200">
          <a:solidFill>
            <a:srgbClr val="585858"/>
          </a:solidFill>
          <a:latin typeface="Arial"/>
          <a:ea typeface="Geneva"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newleaders.org/what-we-do/emerging-leaders-program/" TargetMode="External"/><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wiki.nlns.org/homepage.action"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hyperlink" Target="http://www.newleaders.org/what-we-do/aspiring-principals-program/" TargetMode="External"/></Relationships>
</file>

<file path=ppt/slides/_rels/slide19.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notesSlide" Target="../notesSlides/notesSlide19.xml"/><Relationship Id="rId4" Type="http://schemas.openxmlformats.org/officeDocument/2006/relationships/tags" Target="../tags/tag6.xml"/><Relationship Id="rId9"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iki.nlns.org/homepage.action"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hyperlink" Target="mailto:mvaldez@newleaders.org" TargetMode="Externa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36.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895600"/>
            <a:ext cx="7772400" cy="1828800"/>
          </a:xfrm>
        </p:spPr>
        <p:txBody>
          <a:bodyPr/>
          <a:lstStyle/>
          <a:p>
            <a:pPr eaLnBrk="1" hangingPunct="1"/>
            <a:r>
              <a:rPr lang="en-US" sz="3200" dirty="0" smtClean="0"/>
              <a:t>Lessons Learned from Creating a Performance Culture in a School Reform Nonprofit</a:t>
            </a:r>
          </a:p>
        </p:txBody>
      </p:sp>
      <p:sp>
        <p:nvSpPr>
          <p:cNvPr id="4099" name="Rectangle 3"/>
          <p:cNvSpPr>
            <a:spLocks noGrp="1" noChangeArrowheads="1"/>
          </p:cNvSpPr>
          <p:nvPr>
            <p:ph type="subTitle" idx="1"/>
          </p:nvPr>
        </p:nvSpPr>
        <p:spPr>
          <a:xfrm>
            <a:off x="685800" y="4876800"/>
            <a:ext cx="7391400" cy="1295400"/>
          </a:xfrm>
        </p:spPr>
        <p:txBody>
          <a:bodyPr/>
          <a:lstStyle/>
          <a:p>
            <a:pPr algn="ctr" eaLnBrk="1" hangingPunct="1"/>
            <a:r>
              <a:rPr lang="en-US" b="1" dirty="0"/>
              <a:t>Eric Barela, Ph.D.</a:t>
            </a:r>
          </a:p>
          <a:p>
            <a:pPr algn="ctr" eaLnBrk="1" hangingPunct="1"/>
            <a:r>
              <a:rPr lang="en-US" b="1" dirty="0" smtClean="0"/>
              <a:t>Partners </a:t>
            </a:r>
            <a:r>
              <a:rPr lang="en-US" b="1" dirty="0"/>
              <a:t>in School Innovation</a:t>
            </a:r>
          </a:p>
          <a:p>
            <a:pPr algn="ctr" eaLnBrk="1" hangingPunct="1"/>
            <a:r>
              <a:rPr lang="en-US" dirty="0" smtClean="0"/>
              <a:t>2011 </a:t>
            </a:r>
            <a:r>
              <a:rPr lang="en-US" dirty="0"/>
              <a:t>American Evaluation Association Conference, </a:t>
            </a:r>
            <a:br>
              <a:rPr lang="en-US" dirty="0"/>
            </a:br>
            <a:r>
              <a:rPr lang="en-US" dirty="0" smtClean="0"/>
              <a:t>Anaheim, CA</a:t>
            </a:r>
            <a:endParaRPr lang="en-US" dirty="0"/>
          </a:p>
          <a:p>
            <a:pPr eaLnBrk="1" hangingPunct="1"/>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PartnersSI</a:t>
            </a:r>
            <a:r>
              <a:rPr lang="en-US" dirty="0" smtClean="0"/>
              <a:t> Two-pronged Approach</a:t>
            </a:r>
            <a:endParaRPr lang="en-US" dirty="0"/>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609600" y="3581400"/>
            <a:ext cx="3317544" cy="762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800" dirty="0" smtClean="0">
                <a:solidFill>
                  <a:prstClr val="white"/>
                </a:solidFill>
              </a:rPr>
              <a:t>Organizational Performance Department</a:t>
            </a:r>
            <a:endParaRPr lang="en-US" sz="1400" dirty="0">
              <a:solidFill>
                <a:prstClr val="white"/>
              </a:solidFill>
            </a:endParaRPr>
          </a:p>
        </p:txBody>
      </p:sp>
      <p:sp>
        <p:nvSpPr>
          <p:cNvPr id="5" name="Bent Arrow 4"/>
          <p:cNvSpPr/>
          <p:nvPr/>
        </p:nvSpPr>
        <p:spPr>
          <a:xfrm>
            <a:off x="1973523" y="1524000"/>
            <a:ext cx="2133600" cy="2057400"/>
          </a:xfrm>
          <a:prstGeom prst="bentArrow">
            <a:avLst>
              <a:gd name="adj1" fmla="val 25000"/>
              <a:gd name="adj2" fmla="val 25000"/>
              <a:gd name="adj3" fmla="val 25000"/>
              <a:gd name="adj4" fmla="val 5708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black"/>
              </a:solidFill>
            </a:endParaRPr>
          </a:p>
        </p:txBody>
      </p:sp>
      <p:sp>
        <p:nvSpPr>
          <p:cNvPr id="6" name="Bent Arrow 5"/>
          <p:cNvSpPr/>
          <p:nvPr/>
        </p:nvSpPr>
        <p:spPr>
          <a:xfrm rot="10800000" flipH="1">
            <a:off x="1973523" y="4343400"/>
            <a:ext cx="2057400" cy="2057400"/>
          </a:xfrm>
          <a:prstGeom prst="bentArrow">
            <a:avLst>
              <a:gd name="adj1" fmla="val 25000"/>
              <a:gd name="adj2" fmla="val 25000"/>
              <a:gd name="adj3" fmla="val 25000"/>
              <a:gd name="adj4" fmla="val 5708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black"/>
              </a:solidFill>
            </a:endParaRPr>
          </a:p>
        </p:txBody>
      </p:sp>
      <p:sp>
        <p:nvSpPr>
          <p:cNvPr id="7" name="Rounded Rectangle 6"/>
          <p:cNvSpPr/>
          <p:nvPr/>
        </p:nvSpPr>
        <p:spPr>
          <a:xfrm>
            <a:off x="4331848" y="1447800"/>
            <a:ext cx="4354952" cy="1981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800" b="1" dirty="0" smtClean="0">
                <a:solidFill>
                  <a:prstClr val="black"/>
                </a:solidFill>
              </a:rPr>
              <a:t>Design and Implementation</a:t>
            </a:r>
          </a:p>
          <a:p>
            <a:pPr marL="285750" indent="-285750" fontAlgn="auto">
              <a:spcBef>
                <a:spcPts val="0"/>
              </a:spcBef>
              <a:spcAft>
                <a:spcPts val="0"/>
              </a:spcAft>
              <a:buFont typeface="Arial" pitchFamily="34" charset="0"/>
              <a:buChar char="•"/>
            </a:pPr>
            <a:r>
              <a:rPr lang="en-US" sz="1800" dirty="0" smtClean="0">
                <a:solidFill>
                  <a:prstClr val="black"/>
                </a:solidFill>
              </a:rPr>
              <a:t>Performance measurement strategy</a:t>
            </a:r>
          </a:p>
          <a:p>
            <a:pPr marL="285750" indent="-285750" fontAlgn="auto">
              <a:spcBef>
                <a:spcPts val="0"/>
              </a:spcBef>
              <a:spcAft>
                <a:spcPts val="0"/>
              </a:spcAft>
              <a:buFont typeface="Arial" pitchFamily="34" charset="0"/>
              <a:buChar char="•"/>
            </a:pPr>
            <a:r>
              <a:rPr lang="en-US" sz="1800" dirty="0" smtClean="0">
                <a:solidFill>
                  <a:prstClr val="black"/>
                </a:solidFill>
              </a:rPr>
              <a:t>Management roles </a:t>
            </a:r>
            <a:r>
              <a:rPr lang="en-US" sz="1800" dirty="0">
                <a:solidFill>
                  <a:prstClr val="black"/>
                </a:solidFill>
              </a:rPr>
              <a:t>and </a:t>
            </a:r>
            <a:r>
              <a:rPr lang="en-US" sz="1800" dirty="0" smtClean="0">
                <a:solidFill>
                  <a:prstClr val="black"/>
                </a:solidFill>
              </a:rPr>
              <a:t>responsibilities</a:t>
            </a:r>
          </a:p>
          <a:p>
            <a:pPr marL="285750" indent="-285750" fontAlgn="auto">
              <a:spcBef>
                <a:spcPts val="0"/>
              </a:spcBef>
              <a:spcAft>
                <a:spcPts val="0"/>
              </a:spcAft>
              <a:buFont typeface="Arial" pitchFamily="34" charset="0"/>
              <a:buChar char="•"/>
            </a:pPr>
            <a:r>
              <a:rPr lang="en-US" sz="1800" dirty="0" smtClean="0">
                <a:solidFill>
                  <a:prstClr val="black"/>
                </a:solidFill>
              </a:rPr>
              <a:t>Metrics, tools and data system </a:t>
            </a:r>
          </a:p>
          <a:p>
            <a:pPr marL="285750" indent="-285750" fontAlgn="auto">
              <a:spcBef>
                <a:spcPts val="0"/>
              </a:spcBef>
              <a:spcAft>
                <a:spcPts val="0"/>
              </a:spcAft>
              <a:buFont typeface="Arial" pitchFamily="34" charset="0"/>
              <a:buChar char="•"/>
            </a:pPr>
            <a:r>
              <a:rPr lang="en-US" sz="1800" dirty="0" smtClean="0">
                <a:solidFill>
                  <a:prstClr val="black"/>
                </a:solidFill>
              </a:rPr>
              <a:t>Reporting and communication of results</a:t>
            </a:r>
            <a:endParaRPr lang="en-US" sz="1800" dirty="0">
              <a:solidFill>
                <a:prstClr val="black"/>
              </a:solidFill>
            </a:endParaRPr>
          </a:p>
        </p:txBody>
      </p:sp>
      <p:sp>
        <p:nvSpPr>
          <p:cNvPr id="8" name="Rounded Rectangle 7"/>
          <p:cNvSpPr/>
          <p:nvPr/>
        </p:nvSpPr>
        <p:spPr>
          <a:xfrm>
            <a:off x="4364026" y="4343400"/>
            <a:ext cx="4322774" cy="19050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800" b="1" dirty="0" smtClean="0">
                <a:solidFill>
                  <a:prstClr val="black"/>
                </a:solidFill>
              </a:rPr>
              <a:t>Change Management </a:t>
            </a:r>
          </a:p>
          <a:p>
            <a:pPr marL="285750" indent="-285750" fontAlgn="auto">
              <a:spcBef>
                <a:spcPts val="0"/>
              </a:spcBef>
              <a:spcAft>
                <a:spcPts val="0"/>
              </a:spcAft>
              <a:buFont typeface="Arial" pitchFamily="34" charset="0"/>
              <a:buChar char="•"/>
            </a:pPr>
            <a:r>
              <a:rPr lang="en-US" sz="1800" dirty="0" smtClean="0">
                <a:solidFill>
                  <a:prstClr val="black"/>
                </a:solidFill>
              </a:rPr>
              <a:t>Theory </a:t>
            </a:r>
            <a:r>
              <a:rPr lang="en-US" sz="1800" dirty="0">
                <a:solidFill>
                  <a:prstClr val="black"/>
                </a:solidFill>
              </a:rPr>
              <a:t>of </a:t>
            </a:r>
            <a:r>
              <a:rPr lang="en-US" sz="1800" dirty="0" smtClean="0">
                <a:solidFill>
                  <a:prstClr val="black"/>
                </a:solidFill>
              </a:rPr>
              <a:t>change</a:t>
            </a:r>
          </a:p>
          <a:p>
            <a:pPr marL="285750" indent="-285750" fontAlgn="auto">
              <a:spcBef>
                <a:spcPts val="0"/>
              </a:spcBef>
              <a:spcAft>
                <a:spcPts val="0"/>
              </a:spcAft>
              <a:buFont typeface="Arial" pitchFamily="34" charset="0"/>
              <a:buChar char="•"/>
            </a:pPr>
            <a:r>
              <a:rPr lang="en-US" sz="1800" dirty="0">
                <a:solidFill>
                  <a:prstClr val="black"/>
                </a:solidFill>
              </a:rPr>
              <a:t>Learning from results</a:t>
            </a:r>
          </a:p>
          <a:p>
            <a:pPr marL="285750" indent="-285750" fontAlgn="auto">
              <a:spcBef>
                <a:spcPts val="0"/>
              </a:spcBef>
              <a:spcAft>
                <a:spcPts val="0"/>
              </a:spcAft>
              <a:buFont typeface="Arial" pitchFamily="34" charset="0"/>
              <a:buChar char="•"/>
            </a:pPr>
            <a:r>
              <a:rPr lang="en-US" sz="1800" dirty="0" smtClean="0">
                <a:solidFill>
                  <a:prstClr val="black"/>
                </a:solidFill>
              </a:rPr>
              <a:t>Culture </a:t>
            </a:r>
            <a:r>
              <a:rPr lang="en-US" sz="1800" dirty="0">
                <a:solidFill>
                  <a:prstClr val="black"/>
                </a:solidFill>
              </a:rPr>
              <a:t>of learning at all </a:t>
            </a:r>
            <a:r>
              <a:rPr lang="en-US" sz="1800" dirty="0" smtClean="0">
                <a:solidFill>
                  <a:prstClr val="black"/>
                </a:solidFill>
              </a:rPr>
              <a:t>levels</a:t>
            </a:r>
          </a:p>
          <a:p>
            <a:pPr marL="285750" indent="-285750" fontAlgn="auto">
              <a:spcBef>
                <a:spcPts val="0"/>
              </a:spcBef>
              <a:spcAft>
                <a:spcPts val="0"/>
              </a:spcAft>
              <a:buFont typeface="Arial" pitchFamily="34" charset="0"/>
              <a:buChar char="•"/>
            </a:pPr>
            <a:r>
              <a:rPr lang="en-US" sz="1800" dirty="0" smtClean="0">
                <a:solidFill>
                  <a:prstClr val="black"/>
                </a:solidFill>
              </a:rPr>
              <a:t>Staff engagement and buy-in</a:t>
            </a:r>
          </a:p>
        </p:txBody>
      </p:sp>
    </p:spTree>
    <p:extLst>
      <p:ext uri="{BB962C8B-B14F-4D97-AF65-F5344CB8AC3E}">
        <p14:creationId xmlns="" xmlns:p14="http://schemas.microsoft.com/office/powerpoint/2010/main" val="4172000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054375422"/>
              </p:ext>
            </p:extLst>
          </p:nvPr>
        </p:nvGraphicFramePr>
        <p:xfrm>
          <a:off x="457200" y="1600200"/>
          <a:ext cx="82296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9" name="Table 18"/>
          <p:cNvGraphicFramePr>
            <a:graphicFrameLocks noGrp="1"/>
          </p:cNvGraphicFramePr>
          <p:nvPr>
            <p:extLst>
              <p:ext uri="{D42A27DB-BD31-4B8C-83A1-F6EECF244321}">
                <p14:modId xmlns="" xmlns:p14="http://schemas.microsoft.com/office/powerpoint/2010/main" val="2014078546"/>
              </p:ext>
            </p:extLst>
          </p:nvPr>
        </p:nvGraphicFramePr>
        <p:xfrm>
          <a:off x="304800" y="4724400"/>
          <a:ext cx="8534400" cy="1733125"/>
        </p:xfrm>
        <a:graphic>
          <a:graphicData uri="http://schemas.openxmlformats.org/drawingml/2006/table">
            <a:tbl>
              <a:tblPr firstRow="1" bandRow="1">
                <a:tableStyleId>{F5AB1C69-6EDB-4FF4-983F-18BD219EF322}</a:tableStyleId>
              </a:tblPr>
              <a:tblGrid>
                <a:gridCol w="2844800"/>
                <a:gridCol w="2844800"/>
                <a:gridCol w="2844800"/>
              </a:tblGrid>
              <a:tr h="721849">
                <a:tc>
                  <a:txBody>
                    <a:bodyPr/>
                    <a:lstStyle/>
                    <a:p>
                      <a:pPr algn="ctr"/>
                      <a:r>
                        <a:rPr lang="en-US" sz="2400" dirty="0" smtClean="0">
                          <a:solidFill>
                            <a:schemeClr val="tx1"/>
                          </a:solidFill>
                          <a:latin typeface="Arial" pitchFamily="34" charset="0"/>
                          <a:cs typeface="Arial" pitchFamily="34" charset="0"/>
                        </a:rPr>
                        <a:t>What we do</a:t>
                      </a:r>
                      <a:endParaRPr lang="en-US" sz="2400" dirty="0">
                        <a:solidFill>
                          <a:schemeClr val="tx1"/>
                        </a:solidFill>
                        <a:latin typeface="Arial" pitchFamily="34" charset="0"/>
                        <a:cs typeface="Arial" pitchFamily="34" charset="0"/>
                      </a:endParaRPr>
                    </a:p>
                  </a:txBody>
                  <a:tcPr>
                    <a:noFill/>
                  </a:tcPr>
                </a:tc>
                <a:tc>
                  <a:txBody>
                    <a:bodyPr/>
                    <a:lstStyle/>
                    <a:p>
                      <a:pPr algn="ctr"/>
                      <a:r>
                        <a:rPr lang="en-US" sz="2400" dirty="0" smtClean="0">
                          <a:solidFill>
                            <a:schemeClr val="tx1"/>
                          </a:solidFill>
                          <a:latin typeface="Arial" pitchFamily="34" charset="0"/>
                          <a:cs typeface="Arial" pitchFamily="34" charset="0"/>
                        </a:rPr>
                        <a:t>What school</a:t>
                      </a:r>
                      <a:br>
                        <a:rPr lang="en-US" sz="2400" dirty="0" smtClean="0">
                          <a:solidFill>
                            <a:schemeClr val="tx1"/>
                          </a:solidFill>
                          <a:latin typeface="Arial" pitchFamily="34" charset="0"/>
                          <a:cs typeface="Arial" pitchFamily="34" charset="0"/>
                        </a:rPr>
                      </a:br>
                      <a:r>
                        <a:rPr lang="en-US" sz="2400" dirty="0" smtClean="0">
                          <a:solidFill>
                            <a:schemeClr val="tx1"/>
                          </a:solidFill>
                          <a:latin typeface="Arial" pitchFamily="34" charset="0"/>
                          <a:cs typeface="Arial" pitchFamily="34" charset="0"/>
                        </a:rPr>
                        <a:t> staff</a:t>
                      </a:r>
                      <a:r>
                        <a:rPr lang="en-US" sz="2400" baseline="0" dirty="0" smtClean="0">
                          <a:solidFill>
                            <a:schemeClr val="tx1"/>
                          </a:solidFill>
                          <a:latin typeface="Arial" pitchFamily="34" charset="0"/>
                          <a:cs typeface="Arial" pitchFamily="34" charset="0"/>
                        </a:rPr>
                        <a:t> do</a:t>
                      </a:r>
                      <a:endParaRPr lang="en-US" sz="2400" dirty="0">
                        <a:solidFill>
                          <a:schemeClr val="tx1"/>
                        </a:solidFill>
                        <a:latin typeface="Arial" pitchFamily="34" charset="0"/>
                        <a:cs typeface="Arial" pitchFamily="34" charset="0"/>
                      </a:endParaRPr>
                    </a:p>
                  </a:txBody>
                  <a:tcPr>
                    <a:noFill/>
                  </a:tcPr>
                </a:tc>
                <a:tc>
                  <a:txBody>
                    <a:bodyPr/>
                    <a:lstStyle/>
                    <a:p>
                      <a:pPr algn="ctr"/>
                      <a:r>
                        <a:rPr lang="en-US" sz="2400" dirty="0" smtClean="0">
                          <a:solidFill>
                            <a:schemeClr val="tx1"/>
                          </a:solidFill>
                          <a:latin typeface="Arial" pitchFamily="34" charset="0"/>
                          <a:cs typeface="Arial" pitchFamily="34" charset="0"/>
                        </a:rPr>
                        <a:t>What students</a:t>
                      </a:r>
                      <a:r>
                        <a:rPr lang="en-US" sz="2400" baseline="0" dirty="0" smtClean="0">
                          <a:solidFill>
                            <a:schemeClr val="tx1"/>
                          </a:solidFill>
                          <a:latin typeface="Arial" pitchFamily="34" charset="0"/>
                          <a:cs typeface="Arial" pitchFamily="34" charset="0"/>
                        </a:rPr>
                        <a:t> do</a:t>
                      </a:r>
                      <a:endParaRPr lang="en-US" sz="2400" dirty="0">
                        <a:solidFill>
                          <a:schemeClr val="tx1"/>
                        </a:solidFill>
                        <a:latin typeface="Arial" pitchFamily="34" charset="0"/>
                        <a:cs typeface="Arial" pitchFamily="34" charset="0"/>
                      </a:endParaRPr>
                    </a:p>
                  </a:txBody>
                  <a:tcPr>
                    <a:noFill/>
                  </a:tcPr>
                </a:tc>
              </a:tr>
              <a:tr h="910165">
                <a:tc>
                  <a:txBody>
                    <a:bodyPr/>
                    <a:lstStyle/>
                    <a:p>
                      <a:pPr algn="ctr"/>
                      <a:endParaRPr lang="en-US" sz="2000" i="1" dirty="0" smtClean="0">
                        <a:latin typeface="Arial" pitchFamily="34" charset="0"/>
                        <a:cs typeface="Arial" pitchFamily="34" charset="0"/>
                      </a:endParaRPr>
                    </a:p>
                  </a:txBody>
                  <a:tcPr>
                    <a:noFill/>
                  </a:tcPr>
                </a:tc>
                <a:tc>
                  <a:txBody>
                    <a:bodyPr/>
                    <a:lstStyle/>
                    <a:p>
                      <a:pPr algn="ctr"/>
                      <a:endParaRPr lang="en-US" sz="2000" i="1" dirty="0" smtClean="0">
                        <a:solidFill>
                          <a:schemeClr val="tx1"/>
                        </a:solidFill>
                        <a:latin typeface="Arial" pitchFamily="34" charset="0"/>
                        <a:cs typeface="Arial" pitchFamily="34" charset="0"/>
                      </a:endParaRPr>
                    </a:p>
                    <a:p>
                      <a:pPr algn="ctr"/>
                      <a:endParaRPr lang="en-US" sz="2000" i="1" dirty="0" smtClean="0">
                        <a:solidFill>
                          <a:schemeClr val="tx1"/>
                        </a:solidFill>
                        <a:latin typeface="Arial" pitchFamily="34" charset="0"/>
                        <a:cs typeface="Arial" pitchFamily="34" charset="0"/>
                      </a:endParaRPr>
                    </a:p>
                  </a:txBody>
                  <a:tcPr>
                    <a:noFill/>
                  </a:tcPr>
                </a:tc>
                <a:tc>
                  <a:txBody>
                    <a:bodyPr/>
                    <a:lstStyle/>
                    <a:p>
                      <a:pPr algn="ctr"/>
                      <a:endParaRPr lang="en-US" sz="2000" i="1" dirty="0" smtClean="0">
                        <a:solidFill>
                          <a:schemeClr val="tx1"/>
                        </a:solidFill>
                        <a:latin typeface="Arial" pitchFamily="34" charset="0"/>
                        <a:cs typeface="Arial" pitchFamily="34" charset="0"/>
                      </a:endParaRPr>
                    </a:p>
                  </a:txBody>
                  <a:tcPr>
                    <a:noFill/>
                  </a:tcPr>
                </a:tc>
              </a:tr>
            </a:tbl>
          </a:graphicData>
        </a:graphic>
      </p:graphicFrame>
      <p:cxnSp>
        <p:nvCxnSpPr>
          <p:cNvPr id="21" name="Straight Connector 20"/>
          <p:cNvCxnSpPr/>
          <p:nvPr/>
        </p:nvCxnSpPr>
        <p:spPr>
          <a:xfrm rot="5400000">
            <a:off x="1562100" y="4533900"/>
            <a:ext cx="533400" cy="0"/>
          </a:xfrm>
          <a:prstGeom prst="line">
            <a:avLst/>
          </a:prstGeom>
          <a:ln w="635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305300" y="4533900"/>
            <a:ext cx="533400" cy="0"/>
          </a:xfrm>
          <a:prstGeom prst="line">
            <a:avLst/>
          </a:prstGeom>
          <a:ln w="635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7048500" y="4533900"/>
            <a:ext cx="533400" cy="0"/>
          </a:xfrm>
          <a:prstGeom prst="line">
            <a:avLst/>
          </a:prstGeom>
          <a:ln w="63500">
            <a:solidFill>
              <a:schemeClr val="bg2">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57800" y="464949"/>
            <a:ext cx="3462807" cy="584775"/>
          </a:xfrm>
          <a:prstGeom prst="rect">
            <a:avLst/>
          </a:prstGeom>
          <a:noFill/>
        </p:spPr>
        <p:txBody>
          <a:bodyPr wrap="none" rtlCol="0">
            <a:spAutoFit/>
          </a:bodyPr>
          <a:lstStyle/>
          <a:p>
            <a:r>
              <a:rPr lang="en-US" sz="3200" dirty="0" smtClean="0">
                <a:solidFill>
                  <a:srgbClr val="0070C0"/>
                </a:solidFill>
                <a:latin typeface="Arial" pitchFamily="34" charset="0"/>
                <a:cs typeface="Arial" pitchFamily="34" charset="0"/>
              </a:rPr>
              <a:t>Theory of Change</a:t>
            </a:r>
            <a:endParaRPr lang="en-US" sz="3200" dirty="0">
              <a:solidFill>
                <a:srgbClr val="0070C0"/>
              </a:solidFill>
              <a:latin typeface="Arial" pitchFamily="34" charset="0"/>
              <a:cs typeface="Arial" pitchFamily="34" charset="0"/>
            </a:endParaRPr>
          </a:p>
        </p:txBody>
      </p:sp>
      <p:pic>
        <p:nvPicPr>
          <p:cNvPr id="1026" name="Picture 1"/>
          <p:cNvPicPr>
            <a:picLocks noChangeAspect="1" noChangeArrowheads="1"/>
          </p:cNvPicPr>
          <p:nvPr/>
        </p:nvPicPr>
        <p:blipFill>
          <a:blip r:embed="rId8" cstate="print"/>
          <a:srcRect/>
          <a:stretch>
            <a:fillRect/>
          </a:stretch>
        </p:blipFill>
        <p:spPr bwMode="auto">
          <a:xfrm>
            <a:off x="200025" y="209550"/>
            <a:ext cx="2564448" cy="781050"/>
          </a:xfrm>
          <a:prstGeom prst="rect">
            <a:avLst/>
          </a:prstGeom>
          <a:noFill/>
          <a:ln w="9525">
            <a:noFill/>
            <a:miter lim="800000"/>
            <a:headEnd/>
            <a:tailEnd/>
          </a:ln>
        </p:spPr>
      </p:pic>
    </p:spTree>
    <p:extLst>
      <p:ext uri="{BB962C8B-B14F-4D97-AF65-F5344CB8AC3E}">
        <p14:creationId xmlns="" xmlns:p14="http://schemas.microsoft.com/office/powerpoint/2010/main" val="3535167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Management</a:t>
            </a:r>
            <a:endParaRPr lang="en-US" dirty="0"/>
          </a:p>
        </p:txBody>
      </p:sp>
      <p:sp>
        <p:nvSpPr>
          <p:cNvPr id="3" name="Content Placeholder 2"/>
          <p:cNvSpPr>
            <a:spLocks noGrp="1"/>
          </p:cNvSpPr>
          <p:nvPr>
            <p:ph idx="1"/>
          </p:nvPr>
        </p:nvSpPr>
        <p:spPr/>
        <p:txBody>
          <a:bodyPr/>
          <a:lstStyle/>
          <a:p>
            <a:r>
              <a:rPr lang="en-US" sz="2400" dirty="0" smtClean="0"/>
              <a:t>Learning from Results</a:t>
            </a:r>
          </a:p>
          <a:p>
            <a:pPr lvl="1"/>
            <a:r>
              <a:rPr lang="en-US" sz="2000" dirty="0" smtClean="0"/>
              <a:t>Relevant, timely, consistent reporting AND analysis/interpretation assistance</a:t>
            </a:r>
          </a:p>
          <a:p>
            <a:r>
              <a:rPr lang="en-US" sz="2400" dirty="0" smtClean="0"/>
              <a:t>Culture of Learning at All Levels</a:t>
            </a:r>
          </a:p>
          <a:p>
            <a:pPr lvl="1"/>
            <a:r>
              <a:rPr lang="en-US" sz="2000" dirty="0" smtClean="0"/>
              <a:t>Field staff</a:t>
            </a:r>
          </a:p>
          <a:p>
            <a:pPr lvl="1"/>
            <a:r>
              <a:rPr lang="en-US" sz="2000" dirty="0" smtClean="0"/>
              <a:t>Managers</a:t>
            </a:r>
          </a:p>
          <a:p>
            <a:pPr lvl="1"/>
            <a:r>
              <a:rPr lang="en-US" sz="2000" dirty="0" smtClean="0"/>
              <a:t>Cabinet</a:t>
            </a:r>
          </a:p>
          <a:p>
            <a:pPr lvl="1"/>
            <a:r>
              <a:rPr lang="en-US" sz="2000" dirty="0" smtClean="0"/>
              <a:t>Board of Directors</a:t>
            </a:r>
          </a:p>
          <a:p>
            <a:r>
              <a:rPr lang="en-US" sz="2400" dirty="0" smtClean="0"/>
              <a:t>Staff engagement and buy-in</a:t>
            </a:r>
          </a:p>
          <a:p>
            <a:pPr lvl="1"/>
            <a:r>
              <a:rPr lang="en-US" sz="2000" dirty="0" smtClean="0"/>
              <a:t>Consistency</a:t>
            </a:r>
          </a:p>
          <a:p>
            <a:pPr lvl="1"/>
            <a:r>
              <a:rPr lang="en-US" sz="2000" dirty="0" smtClean="0"/>
              <a:t>Transparency</a:t>
            </a:r>
          </a:p>
          <a:p>
            <a:pPr lvl="1"/>
            <a:r>
              <a:rPr lang="en-US" sz="2000" dirty="0" smtClean="0"/>
              <a:t>Relevance</a:t>
            </a:r>
          </a:p>
          <a:p>
            <a:pPr lvl="1"/>
            <a:r>
              <a:rPr lang="en-US" sz="2000" dirty="0" smtClean="0"/>
              <a:t>Evidence of learning from results</a:t>
            </a:r>
          </a:p>
        </p:txBody>
      </p:sp>
    </p:spTree>
    <p:extLst>
      <p:ext uri="{BB962C8B-B14F-4D97-AF65-F5344CB8AC3E}">
        <p14:creationId xmlns="" xmlns:p14="http://schemas.microsoft.com/office/powerpoint/2010/main" val="3457846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Performance Culture</a:t>
            </a:r>
            <a:endParaRPr lang="en-US" dirty="0"/>
          </a:p>
        </p:txBody>
      </p:sp>
      <p:sp>
        <p:nvSpPr>
          <p:cNvPr id="3" name="Content Placeholder 2"/>
          <p:cNvSpPr>
            <a:spLocks noGrp="1"/>
          </p:cNvSpPr>
          <p:nvPr>
            <p:ph idx="1"/>
          </p:nvPr>
        </p:nvSpPr>
        <p:spPr>
          <a:xfrm>
            <a:off x="457200" y="1447800"/>
            <a:ext cx="8229600" cy="5181600"/>
          </a:xfrm>
        </p:spPr>
        <p:txBody>
          <a:bodyPr/>
          <a:lstStyle/>
          <a:p>
            <a:r>
              <a:rPr lang="en-US" dirty="0" smtClean="0"/>
              <a:t>Mission Measurement (2008)</a:t>
            </a:r>
          </a:p>
          <a:p>
            <a:pPr lvl="1"/>
            <a:r>
              <a:rPr lang="en-US" dirty="0" smtClean="0"/>
              <a:t>Internal drivers for measuring performance</a:t>
            </a:r>
          </a:p>
          <a:p>
            <a:pPr lvl="1"/>
            <a:r>
              <a:rPr lang="en-US" dirty="0" smtClean="0"/>
              <a:t>Leadership values performance data</a:t>
            </a:r>
          </a:p>
          <a:p>
            <a:pPr lvl="1"/>
            <a:r>
              <a:rPr lang="en-US" dirty="0" smtClean="0"/>
              <a:t>Outcomes-driven </a:t>
            </a:r>
            <a:r>
              <a:rPr lang="en-US" dirty="0"/>
              <a:t>strategy (“whatever it takes to achieve our objectives</a:t>
            </a:r>
            <a:r>
              <a:rPr lang="en-US" dirty="0" smtClean="0"/>
              <a:t>…”)</a:t>
            </a:r>
          </a:p>
          <a:p>
            <a:pPr lvl="1"/>
            <a:r>
              <a:rPr lang="en-US" dirty="0" smtClean="0"/>
              <a:t>Continuous improvement via reflection and adjustment</a:t>
            </a:r>
          </a:p>
          <a:p>
            <a:pPr lvl="1"/>
            <a:r>
              <a:rPr lang="en-US" dirty="0" smtClean="0"/>
              <a:t>20% of nonprofits operate this way, </a:t>
            </a:r>
            <a:r>
              <a:rPr lang="en-US" dirty="0" err="1" smtClean="0"/>
              <a:t>PartnersSI</a:t>
            </a:r>
            <a:r>
              <a:rPr lang="en-US" dirty="0" smtClean="0"/>
              <a:t> is striving to be in that 20%!</a:t>
            </a:r>
            <a:endParaRPr lang="en-US" dirty="0"/>
          </a:p>
          <a:p>
            <a:endParaRPr lang="en-US" dirty="0" smtClean="0"/>
          </a:p>
        </p:txBody>
      </p:sp>
    </p:spTree>
    <p:extLst>
      <p:ext uri="{BB962C8B-B14F-4D97-AF65-F5344CB8AC3E}">
        <p14:creationId xmlns="" xmlns:p14="http://schemas.microsoft.com/office/powerpoint/2010/main" val="1245320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For copies of my slides or for additional information:</a:t>
            </a:r>
          </a:p>
          <a:p>
            <a:endParaRPr lang="en-US" dirty="0" smtClean="0"/>
          </a:p>
          <a:p>
            <a:endParaRPr lang="en-US" dirty="0" smtClean="0"/>
          </a:p>
          <a:p>
            <a:pPr algn="ctr">
              <a:buNone/>
            </a:pPr>
            <a:r>
              <a:rPr lang="en-US" sz="3600" dirty="0" smtClean="0"/>
              <a:t>ebarela@partnersinschools.org</a:t>
            </a:r>
          </a:p>
        </p:txBody>
      </p:sp>
    </p:spTree>
    <p:extLst>
      <p:ext uri="{BB962C8B-B14F-4D97-AF65-F5344CB8AC3E}">
        <p14:creationId xmlns="" xmlns:p14="http://schemas.microsoft.com/office/powerpoint/2010/main" val="1161449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9" name="Rectangle 19"/>
          <p:cNvSpPr>
            <a:spLocks noGrp="1" noChangeArrowheads="1"/>
          </p:cNvSpPr>
          <p:nvPr>
            <p:ph type="ctrTitle"/>
          </p:nvPr>
        </p:nvSpPr>
        <p:spPr>
          <a:xfrm>
            <a:off x="404813" y="1046163"/>
            <a:ext cx="5359400" cy="1470025"/>
          </a:xfrm>
        </p:spPr>
        <p:txBody>
          <a:bodyPr/>
          <a:lstStyle/>
          <a:p>
            <a:r>
              <a:rPr lang="en-US" sz="2600"/>
              <a:t>Knowledge Management Systems that Promote Organizational Learning: </a:t>
            </a:r>
            <a:br>
              <a:rPr lang="en-US" sz="2600"/>
            </a:br>
            <a:r>
              <a:rPr lang="en-US" sz="800"/>
              <a:t/>
            </a:r>
            <a:br>
              <a:rPr lang="en-US" sz="800"/>
            </a:br>
            <a:r>
              <a:rPr lang="en-US" sz="2000"/>
              <a:t>Lessons from New Leaders</a:t>
            </a:r>
          </a:p>
        </p:txBody>
      </p:sp>
      <p:sp>
        <p:nvSpPr>
          <p:cNvPr id="5140" name="Rectangle 20"/>
          <p:cNvSpPr>
            <a:spLocks noGrp="1" noChangeArrowheads="1"/>
          </p:cNvSpPr>
          <p:nvPr>
            <p:ph type="subTitle" idx="1"/>
          </p:nvPr>
        </p:nvSpPr>
        <p:spPr>
          <a:xfrm>
            <a:off x="3328988" y="4946650"/>
            <a:ext cx="5197475" cy="1470025"/>
          </a:xfrm>
        </p:spPr>
        <p:txBody>
          <a:bodyPr/>
          <a:lstStyle/>
          <a:p>
            <a:pPr>
              <a:lnSpc>
                <a:spcPct val="60000"/>
              </a:lnSpc>
            </a:pPr>
            <a:r>
              <a:rPr lang="en-US" sz="1600"/>
              <a:t>Marianna Valdez, Ph.D. </a:t>
            </a:r>
          </a:p>
          <a:p>
            <a:pPr>
              <a:lnSpc>
                <a:spcPct val="0"/>
              </a:lnSpc>
            </a:pPr>
            <a:r>
              <a:rPr lang="en-US" sz="1400"/>
              <a:t>Director of Research and Evaluation, New Leaders</a:t>
            </a:r>
          </a:p>
          <a:p>
            <a:pPr>
              <a:lnSpc>
                <a:spcPct val="170000"/>
              </a:lnSpc>
            </a:pPr>
            <a:r>
              <a:rPr lang="en-US" sz="1400"/>
              <a:t>Presentation to American Evaluation Association </a:t>
            </a:r>
          </a:p>
          <a:p>
            <a:pPr>
              <a:lnSpc>
                <a:spcPct val="0"/>
              </a:lnSpc>
            </a:pPr>
            <a:r>
              <a:rPr lang="en-US" sz="1400"/>
              <a:t>November 3, 2011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6"/>
          <p:cNvSpPr>
            <a:spLocks noGrp="1" noChangeArrowheads="1"/>
          </p:cNvSpPr>
          <p:nvPr>
            <p:ph type="body" idx="4294967295"/>
          </p:nvPr>
        </p:nvSpPr>
        <p:spPr>
          <a:xfrm>
            <a:off x="101600" y="3184525"/>
            <a:ext cx="4681538" cy="2779713"/>
          </a:xfrm>
        </p:spPr>
        <p:txBody>
          <a:bodyPr/>
          <a:lstStyle/>
          <a:p>
            <a:pPr marL="514350" lvl="1">
              <a:buFont typeface="Arial" charset="0"/>
              <a:buNone/>
            </a:pPr>
            <a:endParaRPr lang="en-US" smtClean="0">
              <a:latin typeface="Times New Roman" pitchFamily="18" charset="0"/>
            </a:endParaRPr>
          </a:p>
          <a:p>
            <a:pPr marL="514350" lvl="1"/>
            <a:r>
              <a:rPr lang="en-US" sz="1600" smtClean="0">
                <a:latin typeface="Times New Roman" pitchFamily="18" charset="0"/>
              </a:rPr>
              <a:t>Students in schools led by New Leader Principals consistently </a:t>
            </a:r>
            <a:r>
              <a:rPr lang="en-US" sz="1600" b="1" smtClean="0">
                <a:latin typeface="Times New Roman" pitchFamily="18" charset="0"/>
              </a:rPr>
              <a:t>achieve at higher levels</a:t>
            </a:r>
            <a:r>
              <a:rPr lang="en-US" sz="1600" smtClean="0">
                <a:latin typeface="Times New Roman" pitchFamily="18" charset="0"/>
              </a:rPr>
              <a:t> than their peers, have </a:t>
            </a:r>
            <a:r>
              <a:rPr lang="en-US" sz="1600" b="1" smtClean="0">
                <a:latin typeface="Times New Roman" pitchFamily="18" charset="0"/>
              </a:rPr>
              <a:t>higher graduation rates</a:t>
            </a:r>
            <a:r>
              <a:rPr lang="en-US" sz="1600" smtClean="0">
                <a:latin typeface="Times New Roman" pitchFamily="18" charset="0"/>
              </a:rPr>
              <a:t> and are making progress in closing the achievement gap. </a:t>
            </a:r>
          </a:p>
          <a:p>
            <a:pPr marL="514350" lvl="1"/>
            <a:r>
              <a:rPr lang="en-US" sz="1600" smtClean="0">
                <a:latin typeface="Times New Roman" pitchFamily="18" charset="0"/>
              </a:rPr>
              <a:t>As an organization, New Leaders has </a:t>
            </a:r>
            <a:r>
              <a:rPr lang="en-US" sz="1600" b="1" smtClean="0">
                <a:latin typeface="Times New Roman" pitchFamily="18" charset="0"/>
              </a:rPr>
              <a:t>over 160 employees across 12 locations</a:t>
            </a:r>
            <a:r>
              <a:rPr lang="en-US" sz="1600" smtClean="0">
                <a:latin typeface="Times New Roman" pitchFamily="18" charset="0"/>
              </a:rPr>
              <a:t> in the US. </a:t>
            </a:r>
          </a:p>
          <a:p>
            <a:pPr marL="514350" lvl="1"/>
            <a:endParaRPr lang="en-US" sz="1600" smtClean="0">
              <a:latin typeface="Times New Roman" pitchFamily="18" charset="0"/>
            </a:endParaRPr>
          </a:p>
          <a:p>
            <a:pPr marL="514350" lvl="1"/>
            <a:endParaRPr lang="en-US" sz="1600" smtClean="0">
              <a:latin typeface="Times New Roman" pitchFamily="18" charset="0"/>
            </a:endParaRPr>
          </a:p>
        </p:txBody>
      </p:sp>
      <p:pic>
        <p:nvPicPr>
          <p:cNvPr id="79880" name="Picture 8" descr="Janeece">
            <a:hlinkClick r:id="rId3"/>
          </p:cNvPr>
          <p:cNvPicPr>
            <a:picLocks noChangeAspect="1" noChangeArrowheads="1"/>
          </p:cNvPicPr>
          <p:nvPr/>
        </p:nvPicPr>
        <p:blipFill>
          <a:blip r:embed="rId4" cstate="print"/>
          <a:srcRect/>
          <a:stretch>
            <a:fillRect/>
          </a:stretch>
        </p:blipFill>
        <p:spPr bwMode="auto">
          <a:xfrm>
            <a:off x="5943600" y="1720850"/>
            <a:ext cx="2095500" cy="2095500"/>
          </a:xfrm>
          <a:prstGeom prst="rect">
            <a:avLst/>
          </a:prstGeom>
          <a:noFill/>
        </p:spPr>
      </p:pic>
      <p:pic>
        <p:nvPicPr>
          <p:cNvPr id="79882" name="Picture 10" descr="locations-maphero-0211-e1318020246606"/>
          <p:cNvPicPr>
            <a:picLocks noChangeAspect="1" noChangeArrowheads="1"/>
          </p:cNvPicPr>
          <p:nvPr/>
        </p:nvPicPr>
        <p:blipFill>
          <a:blip r:embed="rId5" cstate="print"/>
          <a:srcRect/>
          <a:stretch>
            <a:fillRect/>
          </a:stretch>
        </p:blipFill>
        <p:spPr bwMode="auto">
          <a:xfrm>
            <a:off x="4660900" y="4041775"/>
            <a:ext cx="4371975" cy="2085975"/>
          </a:xfrm>
          <a:prstGeom prst="rect">
            <a:avLst/>
          </a:prstGeom>
          <a:noFill/>
        </p:spPr>
      </p:pic>
      <p:sp>
        <p:nvSpPr>
          <p:cNvPr id="79883" name="Rectangle 11"/>
          <p:cNvSpPr>
            <a:spLocks noChangeArrowheads="1"/>
          </p:cNvSpPr>
          <p:nvPr/>
        </p:nvSpPr>
        <p:spPr bwMode="auto">
          <a:xfrm>
            <a:off x="109538" y="1165225"/>
            <a:ext cx="5834062" cy="2503488"/>
          </a:xfrm>
          <a:prstGeom prst="rect">
            <a:avLst/>
          </a:prstGeom>
          <a:noFill/>
          <a:ln w="9525">
            <a:noFill/>
            <a:miter lim="800000"/>
            <a:headEnd/>
            <a:tailEnd/>
          </a:ln>
          <a:effectLst/>
        </p:spPr>
        <p:txBody>
          <a:bodyPr/>
          <a:lstStyle/>
          <a:p>
            <a:pPr marL="514350" lvl="1" indent="-228600">
              <a:spcBef>
                <a:spcPts val="600"/>
              </a:spcBef>
              <a:buClr>
                <a:srgbClr val="262626"/>
              </a:buClr>
              <a:buSzPct val="75000"/>
              <a:buFont typeface="Arial" charset="0"/>
              <a:buNone/>
            </a:pPr>
            <a:r>
              <a:rPr lang="en-US" sz="1800" b="1" smtClean="0">
                <a:solidFill>
                  <a:srgbClr val="00539B"/>
                </a:solidFill>
              </a:rPr>
              <a:t>Who we are &amp; What we do</a:t>
            </a:r>
          </a:p>
          <a:p>
            <a:pPr marL="514350" lvl="1" indent="-228600">
              <a:spcBef>
                <a:spcPts val="600"/>
              </a:spcBef>
              <a:buClr>
                <a:srgbClr val="262626"/>
              </a:buClr>
              <a:buSzPct val="75000"/>
              <a:buFont typeface="Arial" charset="0"/>
              <a:buNone/>
            </a:pPr>
            <a:endParaRPr lang="en-US" sz="400" b="1" smtClean="0">
              <a:solidFill>
                <a:srgbClr val="00539B"/>
              </a:solidFill>
            </a:endParaRPr>
          </a:p>
          <a:p>
            <a:pPr marL="514350" lvl="1" indent="-228600">
              <a:spcBef>
                <a:spcPts val="600"/>
              </a:spcBef>
              <a:buClr>
                <a:srgbClr val="262626"/>
              </a:buClr>
              <a:buSzPct val="75000"/>
              <a:buFont typeface="Arial" charset="0"/>
              <a:buChar char="•"/>
            </a:pPr>
            <a:r>
              <a:rPr lang="en-US" sz="1600" smtClean="0">
                <a:solidFill>
                  <a:srgbClr val="595959"/>
                </a:solidFill>
              </a:rPr>
              <a:t>New Leaders is a national nonprofit that </a:t>
            </a:r>
            <a:r>
              <a:rPr lang="en-US" sz="1600" b="1" smtClean="0">
                <a:solidFill>
                  <a:srgbClr val="595959"/>
                </a:solidFill>
              </a:rPr>
              <a:t>develops transformational school leaders</a:t>
            </a:r>
            <a:r>
              <a:rPr lang="en-US" sz="1600" smtClean="0">
                <a:solidFill>
                  <a:srgbClr val="595959"/>
                </a:solidFill>
              </a:rPr>
              <a:t> and </a:t>
            </a:r>
            <a:r>
              <a:rPr lang="en-US" sz="1600" b="1" smtClean="0">
                <a:solidFill>
                  <a:srgbClr val="595959"/>
                </a:solidFill>
              </a:rPr>
              <a:t>designs effective leadership policies and practices</a:t>
            </a:r>
            <a:r>
              <a:rPr lang="en-US" sz="1600" smtClean="0">
                <a:solidFill>
                  <a:srgbClr val="595959"/>
                </a:solidFill>
              </a:rPr>
              <a:t> for school systems across the country. </a:t>
            </a:r>
          </a:p>
          <a:p>
            <a:pPr marL="514350" lvl="1" indent="-228600">
              <a:spcBef>
                <a:spcPts val="600"/>
              </a:spcBef>
              <a:buClr>
                <a:srgbClr val="262626"/>
              </a:buClr>
              <a:buSzPct val="75000"/>
              <a:buFont typeface="Arial" charset="0"/>
              <a:buChar char="•"/>
            </a:pPr>
            <a:r>
              <a:rPr lang="en-US" sz="1600" smtClean="0">
                <a:solidFill>
                  <a:srgbClr val="595959"/>
                </a:solidFill>
              </a:rPr>
              <a:t>In our first decade, we trained almost </a:t>
            </a:r>
            <a:r>
              <a:rPr lang="en-US" sz="1600" b="1" smtClean="0">
                <a:solidFill>
                  <a:srgbClr val="595959"/>
                </a:solidFill>
              </a:rPr>
              <a:t>800 leaders</a:t>
            </a:r>
            <a:r>
              <a:rPr lang="en-US" sz="1600" smtClean="0">
                <a:solidFill>
                  <a:srgbClr val="595959"/>
                </a:solidFill>
              </a:rPr>
              <a:t>, impacting nearly a </a:t>
            </a:r>
            <a:r>
              <a:rPr lang="en-US" sz="1600" b="1" smtClean="0">
                <a:solidFill>
                  <a:srgbClr val="595959"/>
                </a:solidFill>
              </a:rPr>
              <a:t>quarter million students</a:t>
            </a:r>
            <a:r>
              <a:rPr lang="en-US" sz="1600" smtClean="0">
                <a:solidFill>
                  <a:srgbClr val="595959"/>
                </a:solidFill>
              </a:rPr>
              <a:t> in high-need schools across the country. </a:t>
            </a:r>
          </a:p>
        </p:txBody>
      </p:sp>
      <p:pic>
        <p:nvPicPr>
          <p:cNvPr id="79885" name="Picture 13" descr="Your Home Page">
            <a:hlinkClick r:id="rId6"/>
          </p:cNvPr>
          <p:cNvPicPr>
            <a:picLocks noChangeAspect="1" noChangeArrowheads="1"/>
          </p:cNvPicPr>
          <p:nvPr/>
        </p:nvPicPr>
        <p:blipFill>
          <a:blip r:embed="rId7" cstate="print"/>
          <a:srcRect/>
          <a:stretch>
            <a:fillRect/>
          </a:stretch>
        </p:blipFill>
        <p:spPr bwMode="auto">
          <a:xfrm>
            <a:off x="584200" y="158750"/>
            <a:ext cx="4076700" cy="8731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reeform 79"/>
          <p:cNvSpPr>
            <a:spLocks/>
          </p:cNvSpPr>
          <p:nvPr>
            <p:custDataLst>
              <p:tags r:id="rId1"/>
            </p:custDataLst>
          </p:nvPr>
        </p:nvSpPr>
        <p:spPr bwMode="gray">
          <a:xfrm>
            <a:off x="457200" y="3733800"/>
            <a:ext cx="4191000" cy="2590800"/>
          </a:xfrm>
          <a:custGeom>
            <a:avLst/>
            <a:gdLst>
              <a:gd name="T0" fmla="*/ 2147483647 w 4196"/>
              <a:gd name="T1" fmla="*/ 969987969 h 1647"/>
              <a:gd name="T2" fmla="*/ 2147483647 w 4196"/>
              <a:gd name="T3" fmla="*/ 2147483647 h 1647"/>
              <a:gd name="T4" fmla="*/ 3990240 w 4196"/>
              <a:gd name="T5" fmla="*/ 2147483647 h 1647"/>
              <a:gd name="T6" fmla="*/ 0 w 4196"/>
              <a:gd name="T7" fmla="*/ 969987969 h 1647"/>
              <a:gd name="T8" fmla="*/ 1126311274 w 4196"/>
              <a:gd name="T9" fmla="*/ 967513574 h 1647"/>
              <a:gd name="T10" fmla="*/ 1126311274 w 4196"/>
              <a:gd name="T11" fmla="*/ 351373514 h 1647"/>
              <a:gd name="T12" fmla="*/ 1015575385 w 4196"/>
              <a:gd name="T13" fmla="*/ 351373514 h 1647"/>
              <a:gd name="T14" fmla="*/ 1300893991 w 4196"/>
              <a:gd name="T15" fmla="*/ 0 h 1647"/>
              <a:gd name="T16" fmla="*/ 1581224547 w 4196"/>
              <a:gd name="T17" fmla="*/ 348899119 h 1647"/>
              <a:gd name="T18" fmla="*/ 1476474518 w 4196"/>
              <a:gd name="T19" fmla="*/ 348899119 h 1647"/>
              <a:gd name="T20" fmla="*/ 1476474518 w 4196"/>
              <a:gd name="T21" fmla="*/ 972462364 h 1647"/>
              <a:gd name="T22" fmla="*/ 2147483647 w 4196"/>
              <a:gd name="T23" fmla="*/ 967513574 h 1647"/>
              <a:gd name="T24" fmla="*/ 2147483647 w 4196"/>
              <a:gd name="T25" fmla="*/ 1313938299 h 1647"/>
              <a:gd name="T26" fmla="*/ 2147483647 w 4196"/>
              <a:gd name="T27" fmla="*/ 1316412694 h 1647"/>
              <a:gd name="T28" fmla="*/ 2147483647 w 4196"/>
              <a:gd name="T29" fmla="*/ 1427763610 h 1647"/>
              <a:gd name="T30" fmla="*/ 2147483647 w 4196"/>
              <a:gd name="T31" fmla="*/ 1848421754 h 1647"/>
              <a:gd name="T32" fmla="*/ 2147483647 w 4196"/>
              <a:gd name="T33" fmla="*/ 1417866031 h 1647"/>
              <a:gd name="T34" fmla="*/ 2147483647 w 4196"/>
              <a:gd name="T35" fmla="*/ 1313938299 h 1647"/>
              <a:gd name="T36" fmla="*/ 2147483647 w 4196"/>
              <a:gd name="T37" fmla="*/ 1313938299 h 1647"/>
              <a:gd name="T38" fmla="*/ 2147483647 w 4196"/>
              <a:gd name="T39" fmla="*/ 967513574 h 1647"/>
              <a:gd name="T40" fmla="*/ 2147483647 w 4196"/>
              <a:gd name="T41" fmla="*/ 969987969 h 16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96"/>
              <a:gd name="T64" fmla="*/ 0 h 1647"/>
              <a:gd name="T65" fmla="*/ 4196 w 4196"/>
              <a:gd name="T66" fmla="*/ 1647 h 16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96" h="1647">
                <a:moveTo>
                  <a:pt x="4196" y="392"/>
                </a:moveTo>
                <a:lnTo>
                  <a:pt x="4196" y="1647"/>
                </a:lnTo>
                <a:lnTo>
                  <a:pt x="4" y="1647"/>
                </a:lnTo>
                <a:lnTo>
                  <a:pt x="0" y="392"/>
                </a:lnTo>
                <a:lnTo>
                  <a:pt x="1129" y="391"/>
                </a:lnTo>
                <a:lnTo>
                  <a:pt x="1129" y="142"/>
                </a:lnTo>
                <a:lnTo>
                  <a:pt x="1018" y="142"/>
                </a:lnTo>
                <a:lnTo>
                  <a:pt x="1304" y="0"/>
                </a:lnTo>
                <a:lnTo>
                  <a:pt x="1585" y="141"/>
                </a:lnTo>
                <a:lnTo>
                  <a:pt x="1480" y="141"/>
                </a:lnTo>
                <a:lnTo>
                  <a:pt x="1480" y="393"/>
                </a:lnTo>
                <a:lnTo>
                  <a:pt x="2687" y="391"/>
                </a:lnTo>
                <a:lnTo>
                  <a:pt x="2687" y="531"/>
                </a:lnTo>
                <a:lnTo>
                  <a:pt x="2566" y="532"/>
                </a:lnTo>
                <a:lnTo>
                  <a:pt x="2566" y="577"/>
                </a:lnTo>
                <a:lnTo>
                  <a:pt x="2894" y="747"/>
                </a:lnTo>
                <a:lnTo>
                  <a:pt x="3233" y="573"/>
                </a:lnTo>
                <a:lnTo>
                  <a:pt x="3233" y="531"/>
                </a:lnTo>
                <a:lnTo>
                  <a:pt x="3101" y="531"/>
                </a:lnTo>
                <a:lnTo>
                  <a:pt x="3101" y="391"/>
                </a:lnTo>
                <a:lnTo>
                  <a:pt x="4196" y="392"/>
                </a:lnTo>
                <a:close/>
              </a:path>
            </a:pathLst>
          </a:custGeom>
          <a:solidFill>
            <a:schemeClr val="accent1"/>
          </a:solidFill>
          <a:ln w="19050">
            <a:solidFill>
              <a:schemeClr val="bg2"/>
            </a:solidFill>
            <a:round/>
            <a:headEnd/>
            <a:tailEnd/>
          </a:ln>
        </p:spPr>
        <p:txBody>
          <a:bodyPr wrap="none" lIns="97736" tIns="48868" rIns="97736" bIns="48868" anchor="ctr"/>
          <a:lstStyle/>
          <a:p>
            <a:pPr algn="ctr"/>
            <a:endParaRPr lang="en-US" sz="2000" smtClean="0">
              <a:solidFill>
                <a:srgbClr val="717074"/>
              </a:solidFill>
              <a:latin typeface="Arial" charset="0"/>
              <a:cs typeface="Arial" charset="0"/>
            </a:endParaRPr>
          </a:p>
        </p:txBody>
      </p:sp>
      <p:sp>
        <p:nvSpPr>
          <p:cNvPr id="95235" name="Freeform 80"/>
          <p:cNvSpPr>
            <a:spLocks/>
          </p:cNvSpPr>
          <p:nvPr>
            <p:custDataLst>
              <p:tags r:id="rId2"/>
            </p:custDataLst>
          </p:nvPr>
        </p:nvSpPr>
        <p:spPr bwMode="gray">
          <a:xfrm flipH="1" flipV="1">
            <a:off x="457200" y="1295400"/>
            <a:ext cx="4191000" cy="2312988"/>
          </a:xfrm>
          <a:custGeom>
            <a:avLst/>
            <a:gdLst>
              <a:gd name="T0" fmla="*/ 2147483647 w 4196"/>
              <a:gd name="T1" fmla="*/ 773117994 h 1647"/>
              <a:gd name="T2" fmla="*/ 2147483647 w 4196"/>
              <a:gd name="T3" fmla="*/ 2147483647 h 1647"/>
              <a:gd name="T4" fmla="*/ 3990240 w 4196"/>
              <a:gd name="T5" fmla="*/ 2147483647 h 1647"/>
              <a:gd name="T6" fmla="*/ 0 w 4196"/>
              <a:gd name="T7" fmla="*/ 773117994 h 1647"/>
              <a:gd name="T8" fmla="*/ 1126311274 w 4196"/>
              <a:gd name="T9" fmla="*/ 771144863 h 1647"/>
              <a:gd name="T10" fmla="*/ 1126311274 w 4196"/>
              <a:gd name="T11" fmla="*/ 280058328 h 1647"/>
              <a:gd name="T12" fmla="*/ 1015575385 w 4196"/>
              <a:gd name="T13" fmla="*/ 280058328 h 1647"/>
              <a:gd name="T14" fmla="*/ 1300893991 w 4196"/>
              <a:gd name="T15" fmla="*/ 0 h 1647"/>
              <a:gd name="T16" fmla="*/ 1581224547 w 4196"/>
              <a:gd name="T17" fmla="*/ 278085197 h 1647"/>
              <a:gd name="T18" fmla="*/ 1476474518 w 4196"/>
              <a:gd name="T19" fmla="*/ 278085197 h 1647"/>
              <a:gd name="T20" fmla="*/ 1476474518 w 4196"/>
              <a:gd name="T21" fmla="*/ 775089722 h 1647"/>
              <a:gd name="T22" fmla="*/ 2147483647 w 4196"/>
              <a:gd name="T23" fmla="*/ 771144863 h 1647"/>
              <a:gd name="T24" fmla="*/ 2147483647 w 4196"/>
              <a:gd name="T25" fmla="*/ 1047258332 h 1647"/>
              <a:gd name="T26" fmla="*/ 2147483647 w 4196"/>
              <a:gd name="T27" fmla="*/ 1049231464 h 1647"/>
              <a:gd name="T28" fmla="*/ 2147483647 w 4196"/>
              <a:gd name="T29" fmla="*/ 1137981670 h 1647"/>
              <a:gd name="T30" fmla="*/ 2147483647 w 4196"/>
              <a:gd name="T31" fmla="*/ 1473262411 h 1647"/>
              <a:gd name="T32" fmla="*/ 2147483647 w 4196"/>
              <a:gd name="T33" fmla="*/ 1130093356 h 1647"/>
              <a:gd name="T34" fmla="*/ 2147483647 w 4196"/>
              <a:gd name="T35" fmla="*/ 1047258332 h 1647"/>
              <a:gd name="T36" fmla="*/ 2147483647 w 4196"/>
              <a:gd name="T37" fmla="*/ 1047258332 h 1647"/>
              <a:gd name="T38" fmla="*/ 2147483647 w 4196"/>
              <a:gd name="T39" fmla="*/ 771144863 h 1647"/>
              <a:gd name="T40" fmla="*/ 2147483647 w 4196"/>
              <a:gd name="T41" fmla="*/ 773117994 h 16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96"/>
              <a:gd name="T64" fmla="*/ 0 h 1647"/>
              <a:gd name="T65" fmla="*/ 4196 w 4196"/>
              <a:gd name="T66" fmla="*/ 1647 h 16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96" h="1647">
                <a:moveTo>
                  <a:pt x="4196" y="392"/>
                </a:moveTo>
                <a:lnTo>
                  <a:pt x="4196" y="1647"/>
                </a:lnTo>
                <a:lnTo>
                  <a:pt x="4" y="1647"/>
                </a:lnTo>
                <a:lnTo>
                  <a:pt x="0" y="392"/>
                </a:lnTo>
                <a:lnTo>
                  <a:pt x="1129" y="391"/>
                </a:lnTo>
                <a:lnTo>
                  <a:pt x="1129" y="142"/>
                </a:lnTo>
                <a:lnTo>
                  <a:pt x="1018" y="142"/>
                </a:lnTo>
                <a:lnTo>
                  <a:pt x="1304" y="0"/>
                </a:lnTo>
                <a:lnTo>
                  <a:pt x="1585" y="141"/>
                </a:lnTo>
                <a:lnTo>
                  <a:pt x="1480" y="141"/>
                </a:lnTo>
                <a:lnTo>
                  <a:pt x="1480" y="393"/>
                </a:lnTo>
                <a:lnTo>
                  <a:pt x="2687" y="391"/>
                </a:lnTo>
                <a:lnTo>
                  <a:pt x="2687" y="531"/>
                </a:lnTo>
                <a:lnTo>
                  <a:pt x="2566" y="532"/>
                </a:lnTo>
                <a:lnTo>
                  <a:pt x="2566" y="577"/>
                </a:lnTo>
                <a:lnTo>
                  <a:pt x="2894" y="747"/>
                </a:lnTo>
                <a:lnTo>
                  <a:pt x="3233" y="573"/>
                </a:lnTo>
                <a:lnTo>
                  <a:pt x="3233" y="531"/>
                </a:lnTo>
                <a:lnTo>
                  <a:pt x="3101" y="531"/>
                </a:lnTo>
                <a:lnTo>
                  <a:pt x="3101" y="391"/>
                </a:lnTo>
                <a:lnTo>
                  <a:pt x="4196" y="392"/>
                </a:lnTo>
                <a:close/>
              </a:path>
            </a:pathLst>
          </a:custGeom>
          <a:solidFill>
            <a:schemeClr val="accent1"/>
          </a:solidFill>
          <a:ln w="19050">
            <a:solidFill>
              <a:schemeClr val="bg2"/>
            </a:solidFill>
            <a:round/>
            <a:headEnd/>
            <a:tailEnd/>
          </a:ln>
        </p:spPr>
        <p:txBody>
          <a:bodyPr wrap="none" lIns="97736" tIns="48868" rIns="97736" bIns="48868" anchor="ctr"/>
          <a:lstStyle/>
          <a:p>
            <a:pPr algn="ctr"/>
            <a:endParaRPr lang="en-US" sz="2000" smtClean="0">
              <a:solidFill>
                <a:srgbClr val="717074"/>
              </a:solidFill>
              <a:latin typeface="Arial" charset="0"/>
              <a:cs typeface="Arial" charset="0"/>
            </a:endParaRPr>
          </a:p>
        </p:txBody>
      </p:sp>
      <p:sp>
        <p:nvSpPr>
          <p:cNvPr id="95236" name="Rectangle 4"/>
          <p:cNvSpPr>
            <a:spLocks noGrp="1" noChangeArrowheads="1"/>
          </p:cNvSpPr>
          <p:nvPr>
            <p:ph type="title" idx="4294967295"/>
          </p:nvPr>
        </p:nvSpPr>
        <p:spPr>
          <a:xfrm>
            <a:off x="401638" y="179388"/>
            <a:ext cx="8559800" cy="606425"/>
          </a:xfrm>
        </p:spPr>
        <p:txBody>
          <a:bodyPr lIns="0" rIns="0"/>
          <a:lstStyle/>
          <a:p>
            <a:r>
              <a:rPr lang="en-US" smtClean="0">
                <a:ln>
                  <a:noFill/>
                </a:ln>
                <a:latin typeface="Arial" charset="0"/>
              </a:rPr>
              <a:t>The Need for Organizational Learning</a:t>
            </a:r>
          </a:p>
        </p:txBody>
      </p:sp>
      <p:sp>
        <p:nvSpPr>
          <p:cNvPr id="95237" name="Rectangle 9"/>
          <p:cNvSpPr>
            <a:spLocks noChangeArrowheads="1"/>
          </p:cNvSpPr>
          <p:nvPr/>
        </p:nvSpPr>
        <p:spPr bwMode="auto">
          <a:xfrm>
            <a:off x="4724400" y="1295400"/>
            <a:ext cx="3810000" cy="1143000"/>
          </a:xfrm>
          <a:prstGeom prst="rect">
            <a:avLst/>
          </a:prstGeom>
          <a:solidFill>
            <a:srgbClr val="99CCFF"/>
          </a:solidFill>
          <a:ln w="6350">
            <a:solidFill>
              <a:srgbClr val="000000"/>
            </a:solidFill>
            <a:miter lim="800000"/>
            <a:headEnd/>
            <a:tailEnd/>
          </a:ln>
        </p:spPr>
        <p:txBody>
          <a:bodyPr wrap="none" tIns="91440" bIns="91440" anchor="ctr"/>
          <a:lstStyle/>
          <a:p>
            <a:pPr algn="ctr"/>
            <a:r>
              <a:rPr lang="en-US" sz="1600" smtClean="0">
                <a:solidFill>
                  <a:srgbClr val="717074"/>
                </a:solidFill>
                <a:latin typeface="Arial" charset="0"/>
                <a:cs typeface="Arial" charset="0"/>
              </a:rPr>
              <a:t>Extensive data is collected</a:t>
            </a:r>
          </a:p>
          <a:p>
            <a:pPr algn="ctr"/>
            <a:r>
              <a:rPr lang="en-US" sz="1600" smtClean="0">
                <a:solidFill>
                  <a:srgbClr val="717074"/>
                </a:solidFill>
                <a:latin typeface="Arial" charset="0"/>
                <a:cs typeface="Arial" charset="0"/>
              </a:rPr>
              <a:t>regularly</a:t>
            </a:r>
          </a:p>
        </p:txBody>
      </p:sp>
      <p:sp>
        <p:nvSpPr>
          <p:cNvPr id="95238" name="Rectangle 10"/>
          <p:cNvSpPr>
            <a:spLocks noChangeArrowheads="1"/>
          </p:cNvSpPr>
          <p:nvPr/>
        </p:nvSpPr>
        <p:spPr bwMode="auto">
          <a:xfrm>
            <a:off x="4724400" y="2514600"/>
            <a:ext cx="3810000" cy="1066800"/>
          </a:xfrm>
          <a:prstGeom prst="rect">
            <a:avLst/>
          </a:prstGeom>
          <a:solidFill>
            <a:srgbClr val="99CCFF"/>
          </a:solidFill>
          <a:ln w="6350">
            <a:solidFill>
              <a:srgbClr val="000000"/>
            </a:solidFill>
            <a:miter lim="800000"/>
            <a:headEnd/>
            <a:tailEnd/>
          </a:ln>
        </p:spPr>
        <p:txBody>
          <a:bodyPr wrap="none" tIns="91440" bIns="91440" anchor="ctr"/>
          <a:lstStyle/>
          <a:p>
            <a:pPr algn="ctr"/>
            <a:r>
              <a:rPr lang="en-US" sz="1600" smtClean="0">
                <a:solidFill>
                  <a:srgbClr val="717074"/>
                </a:solidFill>
                <a:latin typeface="Arial" charset="0"/>
                <a:cs typeface="Arial" charset="0"/>
              </a:rPr>
              <a:t>Staff have a learning orientation</a:t>
            </a:r>
          </a:p>
        </p:txBody>
      </p:sp>
      <p:sp>
        <p:nvSpPr>
          <p:cNvPr id="95239" name="Rectangle 11"/>
          <p:cNvSpPr>
            <a:spLocks noChangeArrowheads="1"/>
          </p:cNvSpPr>
          <p:nvPr/>
        </p:nvSpPr>
        <p:spPr bwMode="auto">
          <a:xfrm>
            <a:off x="4724400" y="3810000"/>
            <a:ext cx="3810000" cy="457200"/>
          </a:xfrm>
          <a:prstGeom prst="rect">
            <a:avLst/>
          </a:prstGeom>
          <a:solidFill>
            <a:srgbClr val="99CCFF"/>
          </a:solidFill>
          <a:ln w="6350">
            <a:solidFill>
              <a:srgbClr val="000000"/>
            </a:solidFill>
            <a:miter lim="800000"/>
            <a:headEnd/>
            <a:tailEnd/>
          </a:ln>
        </p:spPr>
        <p:txBody>
          <a:bodyPr wrap="none" tIns="91440" bIns="91440" anchor="ctr"/>
          <a:lstStyle/>
          <a:p>
            <a:pPr algn="ctr"/>
            <a:r>
              <a:rPr lang="en-US" sz="1600" smtClean="0">
                <a:solidFill>
                  <a:srgbClr val="717074"/>
                </a:solidFill>
                <a:latin typeface="Arial" charset="0"/>
                <a:cs typeface="Arial" charset="0"/>
              </a:rPr>
              <a:t>We don’t have the right data to answer </a:t>
            </a:r>
          </a:p>
          <a:p>
            <a:pPr algn="ctr"/>
            <a:r>
              <a:rPr lang="en-US" sz="1600" smtClean="0">
                <a:solidFill>
                  <a:srgbClr val="717074"/>
                </a:solidFill>
                <a:latin typeface="Arial" charset="0"/>
                <a:cs typeface="Arial" charset="0"/>
              </a:rPr>
              <a:t>our critical questions</a:t>
            </a:r>
          </a:p>
        </p:txBody>
      </p:sp>
      <p:sp>
        <p:nvSpPr>
          <p:cNvPr id="95240" name="Rectangle 12"/>
          <p:cNvSpPr>
            <a:spLocks noChangeArrowheads="1"/>
          </p:cNvSpPr>
          <p:nvPr/>
        </p:nvSpPr>
        <p:spPr bwMode="auto">
          <a:xfrm>
            <a:off x="4724400" y="4314825"/>
            <a:ext cx="3810000" cy="457200"/>
          </a:xfrm>
          <a:prstGeom prst="rect">
            <a:avLst/>
          </a:prstGeom>
          <a:solidFill>
            <a:srgbClr val="99CCFF"/>
          </a:solidFill>
          <a:ln w="6350">
            <a:solidFill>
              <a:srgbClr val="000000"/>
            </a:solidFill>
            <a:miter lim="800000"/>
            <a:headEnd/>
            <a:tailEnd/>
          </a:ln>
        </p:spPr>
        <p:txBody>
          <a:bodyPr wrap="none" tIns="91440" bIns="91440" anchor="ctr"/>
          <a:lstStyle/>
          <a:p>
            <a:pPr algn="ctr"/>
            <a:r>
              <a:rPr lang="en-US" sz="1600" smtClean="0">
                <a:solidFill>
                  <a:srgbClr val="717074"/>
                </a:solidFill>
                <a:latin typeface="Arial" charset="0"/>
                <a:cs typeface="Arial" charset="0"/>
              </a:rPr>
              <a:t>We don’t have structures to</a:t>
            </a:r>
          </a:p>
          <a:p>
            <a:pPr algn="ctr"/>
            <a:r>
              <a:rPr lang="en-US" sz="1600" smtClean="0">
                <a:solidFill>
                  <a:srgbClr val="717074"/>
                </a:solidFill>
                <a:latin typeface="Arial" charset="0"/>
                <a:cs typeface="Arial" charset="0"/>
              </a:rPr>
              <a:t>discuss our data when we need to</a:t>
            </a:r>
          </a:p>
        </p:txBody>
      </p:sp>
      <p:sp>
        <p:nvSpPr>
          <p:cNvPr id="95241" name="Rectangle 13"/>
          <p:cNvSpPr>
            <a:spLocks noChangeArrowheads="1"/>
          </p:cNvSpPr>
          <p:nvPr/>
        </p:nvSpPr>
        <p:spPr bwMode="auto">
          <a:xfrm>
            <a:off x="4724400" y="4832350"/>
            <a:ext cx="3810000" cy="457200"/>
          </a:xfrm>
          <a:prstGeom prst="rect">
            <a:avLst/>
          </a:prstGeom>
          <a:solidFill>
            <a:srgbClr val="99CCFF"/>
          </a:solidFill>
          <a:ln w="6350">
            <a:solidFill>
              <a:srgbClr val="000000"/>
            </a:solidFill>
            <a:miter lim="800000"/>
            <a:headEnd/>
            <a:tailEnd/>
          </a:ln>
        </p:spPr>
        <p:txBody>
          <a:bodyPr wrap="none" tIns="91440" bIns="91440" anchor="ctr"/>
          <a:lstStyle/>
          <a:p>
            <a:pPr algn="ctr"/>
            <a:r>
              <a:rPr lang="en-US" sz="1600" smtClean="0">
                <a:solidFill>
                  <a:srgbClr val="717074"/>
                </a:solidFill>
                <a:latin typeface="Arial" charset="0"/>
                <a:cs typeface="Arial" charset="0"/>
              </a:rPr>
              <a:t>Learning happens in pockets</a:t>
            </a:r>
          </a:p>
        </p:txBody>
      </p:sp>
      <p:sp>
        <p:nvSpPr>
          <p:cNvPr id="95242" name="Rectangle 14"/>
          <p:cNvSpPr>
            <a:spLocks noChangeArrowheads="1"/>
          </p:cNvSpPr>
          <p:nvPr/>
        </p:nvSpPr>
        <p:spPr bwMode="auto">
          <a:xfrm>
            <a:off x="4724400" y="5349875"/>
            <a:ext cx="3810000" cy="457200"/>
          </a:xfrm>
          <a:prstGeom prst="rect">
            <a:avLst/>
          </a:prstGeom>
          <a:solidFill>
            <a:srgbClr val="99CCFF"/>
          </a:solidFill>
          <a:ln w="6350">
            <a:solidFill>
              <a:srgbClr val="000000"/>
            </a:solidFill>
            <a:miter lim="800000"/>
            <a:headEnd/>
            <a:tailEnd/>
          </a:ln>
        </p:spPr>
        <p:txBody>
          <a:bodyPr wrap="none" tIns="91440" bIns="91440" anchor="ctr"/>
          <a:lstStyle/>
          <a:p>
            <a:pPr algn="ctr"/>
            <a:r>
              <a:rPr lang="en-US" sz="1600" smtClean="0">
                <a:solidFill>
                  <a:srgbClr val="717074"/>
                </a:solidFill>
                <a:latin typeface="Arial" charset="0"/>
                <a:cs typeface="Arial" charset="0"/>
              </a:rPr>
              <a:t>Decision-making is unclear</a:t>
            </a:r>
          </a:p>
        </p:txBody>
      </p:sp>
      <p:sp>
        <p:nvSpPr>
          <p:cNvPr id="95243" name="Rectangle 15"/>
          <p:cNvSpPr>
            <a:spLocks noChangeArrowheads="1"/>
          </p:cNvSpPr>
          <p:nvPr/>
        </p:nvSpPr>
        <p:spPr bwMode="auto">
          <a:xfrm>
            <a:off x="4724400" y="5867400"/>
            <a:ext cx="3810000" cy="457200"/>
          </a:xfrm>
          <a:prstGeom prst="rect">
            <a:avLst/>
          </a:prstGeom>
          <a:solidFill>
            <a:srgbClr val="99CCFF"/>
          </a:solidFill>
          <a:ln w="6350">
            <a:solidFill>
              <a:srgbClr val="000000"/>
            </a:solidFill>
            <a:miter lim="800000"/>
            <a:headEnd/>
            <a:tailEnd/>
          </a:ln>
        </p:spPr>
        <p:txBody>
          <a:bodyPr wrap="none" tIns="91440" bIns="91440" anchor="ctr"/>
          <a:lstStyle/>
          <a:p>
            <a:pPr algn="ctr"/>
            <a:r>
              <a:rPr lang="en-US" sz="1600" smtClean="0">
                <a:solidFill>
                  <a:srgbClr val="717074"/>
                </a:solidFill>
                <a:latin typeface="Arial" charset="0"/>
                <a:cs typeface="Arial" charset="0"/>
              </a:rPr>
              <a:t>Learning is not always acted on</a:t>
            </a:r>
          </a:p>
        </p:txBody>
      </p:sp>
      <p:sp>
        <p:nvSpPr>
          <p:cNvPr id="95244" name="Line 16"/>
          <p:cNvSpPr>
            <a:spLocks noChangeShapeType="1"/>
          </p:cNvSpPr>
          <p:nvPr/>
        </p:nvSpPr>
        <p:spPr bwMode="auto">
          <a:xfrm>
            <a:off x="254000" y="3702050"/>
            <a:ext cx="8763000" cy="0"/>
          </a:xfrm>
          <a:prstGeom prst="line">
            <a:avLst/>
          </a:prstGeom>
          <a:noFill/>
          <a:ln w="38100">
            <a:solidFill>
              <a:srgbClr val="000000"/>
            </a:solidFill>
            <a:round/>
            <a:headEnd/>
            <a:tailEnd/>
          </a:ln>
        </p:spPr>
        <p:txBody>
          <a:bodyPr wrap="none" tIns="91440" bIns="91440" anchor="ctr"/>
          <a:lstStyle/>
          <a:p>
            <a:pPr defTabSz="457200"/>
            <a:endParaRPr lang="en-US" sz="1800" smtClean="0">
              <a:solidFill>
                <a:srgbClr val="717074"/>
              </a:solidFill>
              <a:latin typeface="Arial" charset="0"/>
            </a:endParaRPr>
          </a:p>
        </p:txBody>
      </p:sp>
      <p:sp>
        <p:nvSpPr>
          <p:cNvPr id="95245" name="Text Box 76"/>
          <p:cNvSpPr txBox="1">
            <a:spLocks noChangeArrowheads="1"/>
          </p:cNvSpPr>
          <p:nvPr/>
        </p:nvSpPr>
        <p:spPr bwMode="gray">
          <a:xfrm>
            <a:off x="1066800" y="5181600"/>
            <a:ext cx="2852738" cy="701675"/>
          </a:xfrm>
          <a:prstGeom prst="rect">
            <a:avLst/>
          </a:prstGeom>
          <a:noFill/>
          <a:ln w="19050">
            <a:noFill/>
            <a:miter lim="800000"/>
            <a:headEnd/>
            <a:tailEnd/>
          </a:ln>
        </p:spPr>
        <p:txBody>
          <a:bodyPr lIns="46800" tIns="46800" rIns="46800" bIns="46800">
            <a:spAutoFit/>
          </a:bodyPr>
          <a:lstStyle/>
          <a:p>
            <a:pPr algn="ctr"/>
            <a:r>
              <a:rPr lang="en-US" sz="2000" b="1" smtClean="0">
                <a:solidFill>
                  <a:srgbClr val="FFFFFF"/>
                </a:solidFill>
                <a:latin typeface="Arial" charset="0"/>
                <a:cs typeface="Arial" charset="0"/>
              </a:rPr>
              <a:t>BARRIERS THAT</a:t>
            </a:r>
          </a:p>
          <a:p>
            <a:pPr algn="ctr"/>
            <a:r>
              <a:rPr lang="en-US" sz="2000" b="1" smtClean="0">
                <a:solidFill>
                  <a:srgbClr val="FFFFFF"/>
                </a:solidFill>
                <a:latin typeface="Arial" charset="0"/>
                <a:cs typeface="Arial" charset="0"/>
              </a:rPr>
              <a:t>HOLD US BACK</a:t>
            </a:r>
            <a:endParaRPr lang="en-US" sz="2000" smtClean="0">
              <a:solidFill>
                <a:srgbClr val="717074"/>
              </a:solidFill>
              <a:latin typeface="Arial" charset="0"/>
              <a:cs typeface="Arial" charset="0"/>
            </a:endParaRPr>
          </a:p>
        </p:txBody>
      </p:sp>
      <p:sp>
        <p:nvSpPr>
          <p:cNvPr id="95246" name="Text Box 78"/>
          <p:cNvSpPr txBox="1">
            <a:spLocks noChangeArrowheads="1"/>
          </p:cNvSpPr>
          <p:nvPr/>
        </p:nvSpPr>
        <p:spPr bwMode="auto">
          <a:xfrm>
            <a:off x="1295400" y="1600200"/>
            <a:ext cx="2514600" cy="695325"/>
          </a:xfrm>
          <a:prstGeom prst="rect">
            <a:avLst/>
          </a:prstGeom>
          <a:noFill/>
          <a:ln w="19050">
            <a:noFill/>
            <a:miter lim="800000"/>
            <a:headEnd/>
            <a:tailEnd/>
          </a:ln>
        </p:spPr>
        <p:txBody>
          <a:bodyPr lIns="43622" tIns="43622" rIns="43622" bIns="43622">
            <a:spAutoFit/>
          </a:bodyPr>
          <a:lstStyle/>
          <a:p>
            <a:pPr algn="ctr" defTabSz="852488"/>
            <a:r>
              <a:rPr lang="en-US" sz="2000" b="1" smtClean="0">
                <a:solidFill>
                  <a:srgbClr val="FFFFFF"/>
                </a:solidFill>
                <a:latin typeface="Arial" charset="0"/>
                <a:cs typeface="Arial" charset="0"/>
              </a:rPr>
              <a:t>STRONG</a:t>
            </a:r>
          </a:p>
          <a:p>
            <a:pPr algn="ctr" defTabSz="852488"/>
            <a:r>
              <a:rPr lang="en-US" sz="2000" b="1" smtClean="0">
                <a:solidFill>
                  <a:srgbClr val="FFFFFF"/>
                </a:solidFill>
                <a:latin typeface="Arial" charset="0"/>
                <a:cs typeface="Arial" charset="0"/>
              </a:rPr>
              <a:t>FOUNDATION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222250" y="25400"/>
            <a:ext cx="8634413" cy="896938"/>
          </a:xfrm>
        </p:spPr>
        <p:txBody>
          <a:bodyPr lIns="0" rIns="0"/>
          <a:lstStyle/>
          <a:p>
            <a:r>
              <a:rPr lang="en-US" smtClean="0">
                <a:ln>
                  <a:noFill/>
                </a:ln>
                <a:latin typeface="Arial" charset="0"/>
              </a:rPr>
              <a:t>Benefits of Our Organizational Learning System</a:t>
            </a:r>
          </a:p>
        </p:txBody>
      </p:sp>
      <p:sp>
        <p:nvSpPr>
          <p:cNvPr id="96259" name="Rectangle 3"/>
          <p:cNvSpPr>
            <a:spLocks noGrp="1" noChangeArrowheads="1"/>
          </p:cNvSpPr>
          <p:nvPr>
            <p:ph type="body" idx="4294967295"/>
          </p:nvPr>
        </p:nvSpPr>
        <p:spPr>
          <a:xfrm>
            <a:off x="457200" y="1157288"/>
            <a:ext cx="8399463" cy="3949700"/>
          </a:xfrm>
        </p:spPr>
        <p:txBody>
          <a:bodyPr/>
          <a:lstStyle/>
          <a:p>
            <a:pPr marL="342900" indent="-342900"/>
            <a:r>
              <a:rPr lang="en-US" smtClean="0">
                <a:latin typeface="Times New Roman" pitchFamily="18" charset="0"/>
              </a:rPr>
              <a:t>Data and structures provide opportunities for small, intermediate, and large loop learning &amp; action planning  (Argyris, 1991)</a:t>
            </a:r>
          </a:p>
          <a:p>
            <a:pPr marL="342900" indent="-342900"/>
            <a:r>
              <a:rPr lang="en-US" smtClean="0">
                <a:latin typeface="Times New Roman" pitchFamily="18" charset="0"/>
              </a:rPr>
              <a:t>Meeting time is focused on </a:t>
            </a:r>
            <a:r>
              <a:rPr lang="en-US" u="sng" smtClean="0">
                <a:latin typeface="Times New Roman" pitchFamily="18" charset="0"/>
              </a:rPr>
              <a:t>interpretation</a:t>
            </a:r>
            <a:r>
              <a:rPr lang="en-US" smtClean="0">
                <a:latin typeface="Times New Roman" pitchFamily="18" charset="0"/>
              </a:rPr>
              <a:t> and </a:t>
            </a:r>
            <a:r>
              <a:rPr lang="en-US" u="sng" smtClean="0">
                <a:latin typeface="Times New Roman" pitchFamily="18" charset="0"/>
              </a:rPr>
              <a:t>action planning</a:t>
            </a:r>
            <a:r>
              <a:rPr lang="en-US" smtClean="0">
                <a:latin typeface="Times New Roman" pitchFamily="18" charset="0"/>
              </a:rPr>
              <a:t>, not only data sharing</a:t>
            </a:r>
          </a:p>
          <a:p>
            <a:pPr marL="342900" indent="-342900"/>
            <a:r>
              <a:rPr lang="en-US" smtClean="0">
                <a:latin typeface="Times New Roman" pitchFamily="18" charset="0"/>
              </a:rPr>
              <a:t>Opportunities for </a:t>
            </a:r>
            <a:r>
              <a:rPr lang="en-US" u="sng" smtClean="0">
                <a:latin typeface="Times New Roman" pitchFamily="18" charset="0"/>
              </a:rPr>
              <a:t>wide stakeholder engagement</a:t>
            </a:r>
          </a:p>
          <a:p>
            <a:pPr marL="342900" indent="-342900"/>
            <a:r>
              <a:rPr lang="en-US" smtClean="0">
                <a:latin typeface="Times New Roman" pitchFamily="18" charset="0"/>
              </a:rPr>
              <a:t>Knowledge sharing and transfer through documentation</a:t>
            </a:r>
            <a:endParaRPr lang="en-US" smtClean="0">
              <a:solidFill>
                <a:schemeClr val="accent1"/>
              </a:solidFill>
              <a:latin typeface="Times New Roman" pitchFamily="18" charset="0"/>
            </a:endParaRPr>
          </a:p>
        </p:txBody>
      </p:sp>
      <p:sp>
        <p:nvSpPr>
          <p:cNvPr id="96265" name="Text Box 9"/>
          <p:cNvSpPr txBox="1">
            <a:spLocks noChangeArrowheads="1"/>
          </p:cNvSpPr>
          <p:nvPr/>
        </p:nvSpPr>
        <p:spPr bwMode="auto">
          <a:xfrm>
            <a:off x="3632200" y="4487863"/>
            <a:ext cx="2403475" cy="915987"/>
          </a:xfrm>
          <a:prstGeom prst="rect">
            <a:avLst/>
          </a:prstGeom>
          <a:noFill/>
          <a:ln w="9525">
            <a:noFill/>
            <a:miter lim="800000"/>
            <a:headEnd/>
            <a:tailEnd/>
          </a:ln>
          <a:effectLst/>
        </p:spPr>
        <p:txBody>
          <a:bodyPr>
            <a:spAutoFit/>
          </a:bodyPr>
          <a:lstStyle/>
          <a:p>
            <a:pPr>
              <a:spcBef>
                <a:spcPct val="50000"/>
              </a:spcBef>
            </a:pPr>
            <a:r>
              <a:rPr lang="en-US" sz="1800" smtClean="0">
                <a:solidFill>
                  <a:srgbClr val="0096D7"/>
                </a:solidFill>
                <a:latin typeface="Arial" charset="0"/>
              </a:rPr>
              <a:t>Decisions are made and actions are taken to improve program</a:t>
            </a:r>
          </a:p>
        </p:txBody>
      </p:sp>
      <p:pic>
        <p:nvPicPr>
          <p:cNvPr id="96270" name="Picture 14" descr="WandaPerez"/>
          <p:cNvPicPr>
            <a:picLocks noChangeAspect="1" noChangeArrowheads="1"/>
          </p:cNvPicPr>
          <p:nvPr/>
        </p:nvPicPr>
        <p:blipFill>
          <a:blip r:embed="rId3" cstate="print"/>
          <a:srcRect/>
          <a:stretch>
            <a:fillRect/>
          </a:stretch>
        </p:blipFill>
        <p:spPr bwMode="auto">
          <a:xfrm>
            <a:off x="679450" y="3995738"/>
            <a:ext cx="2095500" cy="2095500"/>
          </a:xfrm>
          <a:prstGeom prst="rect">
            <a:avLst/>
          </a:prstGeom>
          <a:noFill/>
        </p:spPr>
      </p:pic>
      <p:pic>
        <p:nvPicPr>
          <p:cNvPr id="96271" name="Picture 15" descr="ChandraByrdWright-e1318018087952">
            <a:hlinkClick r:id="rId4"/>
          </p:cNvPr>
          <p:cNvPicPr>
            <a:picLocks noChangeAspect="1" noChangeArrowheads="1"/>
          </p:cNvPicPr>
          <p:nvPr/>
        </p:nvPicPr>
        <p:blipFill>
          <a:blip r:embed="rId5" cstate="print"/>
          <a:srcRect/>
          <a:stretch>
            <a:fillRect/>
          </a:stretch>
        </p:blipFill>
        <p:spPr bwMode="auto">
          <a:xfrm>
            <a:off x="6519863" y="2808288"/>
            <a:ext cx="2095500" cy="2095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ChangeArrowheads="1"/>
          </p:cNvSpPr>
          <p:nvPr/>
        </p:nvSpPr>
        <p:spPr bwMode="auto">
          <a:xfrm>
            <a:off x="8305800" y="1981200"/>
            <a:ext cx="487363" cy="609600"/>
          </a:xfrm>
          <a:prstGeom prst="curvedLeftArrow">
            <a:avLst>
              <a:gd name="adj1" fmla="val 28404"/>
              <a:gd name="adj2" fmla="val 47166"/>
              <a:gd name="adj3" fmla="val 38449"/>
            </a:avLst>
          </a:prstGeom>
          <a:solidFill>
            <a:srgbClr val="D1E8FF"/>
          </a:solidFill>
          <a:ln w="6350">
            <a:noFill/>
            <a:miter lim="800000"/>
            <a:headEnd/>
            <a:tailEnd/>
          </a:ln>
          <a:effectLst/>
        </p:spPr>
        <p:txBody>
          <a:bodyPr wrap="none" tIns="91440" bIns="91440" anchor="ctr"/>
          <a:lstStyle/>
          <a:p>
            <a:pPr defTabSz="457200"/>
            <a:endParaRPr lang="en-US" sz="1800" smtClean="0">
              <a:solidFill>
                <a:srgbClr val="717074"/>
              </a:solidFill>
              <a:latin typeface="Arial" charset="0"/>
            </a:endParaRPr>
          </a:p>
        </p:txBody>
      </p:sp>
      <p:sp>
        <p:nvSpPr>
          <p:cNvPr id="99331" name="AutoShape 3"/>
          <p:cNvSpPr>
            <a:spLocks noChangeArrowheads="1"/>
          </p:cNvSpPr>
          <p:nvPr/>
        </p:nvSpPr>
        <p:spPr bwMode="auto">
          <a:xfrm>
            <a:off x="8305800" y="2819400"/>
            <a:ext cx="487363" cy="609600"/>
          </a:xfrm>
          <a:prstGeom prst="curvedLeftArrow">
            <a:avLst>
              <a:gd name="adj1" fmla="val 28404"/>
              <a:gd name="adj2" fmla="val 47166"/>
              <a:gd name="adj3" fmla="val 38449"/>
            </a:avLst>
          </a:prstGeom>
          <a:solidFill>
            <a:srgbClr val="D1E8FF"/>
          </a:solidFill>
          <a:ln w="6350">
            <a:noFill/>
            <a:miter lim="800000"/>
            <a:headEnd/>
            <a:tailEnd/>
          </a:ln>
          <a:effectLst/>
        </p:spPr>
        <p:txBody>
          <a:bodyPr wrap="none" tIns="91440" bIns="91440" anchor="ctr"/>
          <a:lstStyle/>
          <a:p>
            <a:pPr defTabSz="457200"/>
            <a:endParaRPr lang="en-US" sz="1800" smtClean="0">
              <a:solidFill>
                <a:srgbClr val="717074"/>
              </a:solidFill>
              <a:latin typeface="Arial" charset="0"/>
            </a:endParaRPr>
          </a:p>
        </p:txBody>
      </p:sp>
      <p:sp>
        <p:nvSpPr>
          <p:cNvPr id="99332" name="AutoShape 4"/>
          <p:cNvSpPr>
            <a:spLocks noChangeArrowheads="1"/>
          </p:cNvSpPr>
          <p:nvPr/>
        </p:nvSpPr>
        <p:spPr bwMode="auto">
          <a:xfrm>
            <a:off x="8305800" y="3581400"/>
            <a:ext cx="487363" cy="609600"/>
          </a:xfrm>
          <a:prstGeom prst="curvedLeftArrow">
            <a:avLst>
              <a:gd name="adj1" fmla="val 28404"/>
              <a:gd name="adj2" fmla="val 47166"/>
              <a:gd name="adj3" fmla="val 38449"/>
            </a:avLst>
          </a:prstGeom>
          <a:solidFill>
            <a:srgbClr val="D1E8FF"/>
          </a:solidFill>
          <a:ln w="6350">
            <a:noFill/>
            <a:miter lim="800000"/>
            <a:headEnd/>
            <a:tailEnd/>
          </a:ln>
          <a:effectLst/>
        </p:spPr>
        <p:txBody>
          <a:bodyPr wrap="none" tIns="91440" bIns="91440" anchor="ctr"/>
          <a:lstStyle/>
          <a:p>
            <a:pPr defTabSz="457200"/>
            <a:endParaRPr lang="en-US" sz="1800" smtClean="0">
              <a:solidFill>
                <a:srgbClr val="717074"/>
              </a:solidFill>
              <a:latin typeface="Arial" charset="0"/>
            </a:endParaRPr>
          </a:p>
        </p:txBody>
      </p:sp>
      <p:sp>
        <p:nvSpPr>
          <p:cNvPr id="99333" name="AutoShape 5"/>
          <p:cNvSpPr>
            <a:spLocks noChangeArrowheads="1"/>
          </p:cNvSpPr>
          <p:nvPr/>
        </p:nvSpPr>
        <p:spPr bwMode="auto">
          <a:xfrm>
            <a:off x="8305800" y="4419600"/>
            <a:ext cx="487363" cy="609600"/>
          </a:xfrm>
          <a:prstGeom prst="curvedLeftArrow">
            <a:avLst>
              <a:gd name="adj1" fmla="val 28404"/>
              <a:gd name="adj2" fmla="val 47166"/>
              <a:gd name="adj3" fmla="val 38449"/>
            </a:avLst>
          </a:prstGeom>
          <a:solidFill>
            <a:srgbClr val="D1E8FF"/>
          </a:solidFill>
          <a:ln w="6350">
            <a:noFill/>
            <a:miter lim="800000"/>
            <a:headEnd/>
            <a:tailEnd/>
          </a:ln>
          <a:effectLst/>
        </p:spPr>
        <p:txBody>
          <a:bodyPr wrap="none" tIns="91440" bIns="91440" anchor="ctr"/>
          <a:lstStyle/>
          <a:p>
            <a:pPr defTabSz="457200"/>
            <a:endParaRPr lang="en-US" sz="1800" smtClean="0">
              <a:solidFill>
                <a:srgbClr val="717074"/>
              </a:solidFill>
              <a:latin typeface="Arial" charset="0"/>
            </a:endParaRPr>
          </a:p>
        </p:txBody>
      </p:sp>
      <p:sp>
        <p:nvSpPr>
          <p:cNvPr id="99334" name="AutoShape 6"/>
          <p:cNvSpPr>
            <a:spLocks noChangeArrowheads="1"/>
          </p:cNvSpPr>
          <p:nvPr/>
        </p:nvSpPr>
        <p:spPr bwMode="auto">
          <a:xfrm>
            <a:off x="8305800" y="5257800"/>
            <a:ext cx="487363" cy="609600"/>
          </a:xfrm>
          <a:prstGeom prst="curvedLeftArrow">
            <a:avLst>
              <a:gd name="adj1" fmla="val 28404"/>
              <a:gd name="adj2" fmla="val 47166"/>
              <a:gd name="adj3" fmla="val 38449"/>
            </a:avLst>
          </a:prstGeom>
          <a:solidFill>
            <a:srgbClr val="D1E8FF"/>
          </a:solidFill>
          <a:ln w="6350">
            <a:noFill/>
            <a:miter lim="800000"/>
            <a:headEnd/>
            <a:tailEnd/>
          </a:ln>
          <a:effectLst/>
        </p:spPr>
        <p:txBody>
          <a:bodyPr wrap="none" tIns="91440" bIns="91440" anchor="ctr"/>
          <a:lstStyle/>
          <a:p>
            <a:pPr defTabSz="457200"/>
            <a:endParaRPr lang="en-US" sz="1800" smtClean="0">
              <a:solidFill>
                <a:srgbClr val="717074"/>
              </a:solidFill>
              <a:latin typeface="Arial" charset="0"/>
            </a:endParaRPr>
          </a:p>
        </p:txBody>
      </p:sp>
      <p:sp>
        <p:nvSpPr>
          <p:cNvPr id="99335" name="Rectangle 7"/>
          <p:cNvSpPr>
            <a:spLocks noGrp="1" noChangeArrowheads="1"/>
          </p:cNvSpPr>
          <p:nvPr>
            <p:ph type="title" idx="4294967295"/>
          </p:nvPr>
        </p:nvSpPr>
        <p:spPr>
          <a:xfrm>
            <a:off x="228600" y="290513"/>
            <a:ext cx="8564563" cy="606425"/>
          </a:xfrm>
        </p:spPr>
        <p:txBody>
          <a:bodyPr/>
          <a:lstStyle/>
          <a:p>
            <a:r>
              <a:rPr lang="en-US" sz="3000" smtClean="0">
                <a:ln>
                  <a:noFill/>
                </a:ln>
                <a:latin typeface="Arial" charset="0"/>
              </a:rPr>
              <a:t>Program Improvement Planning System</a:t>
            </a:r>
          </a:p>
        </p:txBody>
      </p:sp>
      <p:sp>
        <p:nvSpPr>
          <p:cNvPr id="99336" name="KMA6C131B"/>
          <p:cNvSpPr>
            <a:spLocks noChangeArrowheads="1"/>
          </p:cNvSpPr>
          <p:nvPr>
            <p:custDataLst>
              <p:tags r:id="rId1"/>
            </p:custDataLst>
          </p:nvPr>
        </p:nvSpPr>
        <p:spPr bwMode="gray">
          <a:xfrm>
            <a:off x="228600" y="1447800"/>
            <a:ext cx="1371600" cy="762000"/>
          </a:xfrm>
          <a:prstGeom prst="rect">
            <a:avLst/>
          </a:prstGeom>
          <a:solidFill>
            <a:srgbClr val="B9DCFF"/>
          </a:solidFill>
          <a:ln w="19050" algn="ctr">
            <a:noFill/>
            <a:miter lim="800000"/>
            <a:headEnd/>
            <a:tailEnd/>
          </a:ln>
          <a:effectLst/>
        </p:spPr>
        <p:txBody>
          <a:bodyPr lIns="46800" tIns="46800" rIns="46800" bIns="46800" anchor="ctr"/>
          <a:lstStyle/>
          <a:p>
            <a:pPr algn="ctr"/>
            <a:r>
              <a:rPr lang="en-US" sz="1000" b="1" smtClean="0">
                <a:solidFill>
                  <a:srgbClr val="717074"/>
                </a:solidFill>
                <a:latin typeface="Arial" charset="0"/>
                <a:cs typeface="Arial" charset="0"/>
              </a:rPr>
              <a:t/>
            </a:r>
            <a:br>
              <a:rPr lang="en-US" sz="1000" b="1" smtClean="0">
                <a:solidFill>
                  <a:srgbClr val="717074"/>
                </a:solidFill>
                <a:latin typeface="Arial" charset="0"/>
                <a:cs typeface="Arial" charset="0"/>
              </a:rPr>
            </a:br>
            <a:r>
              <a:rPr lang="en-US" sz="1000" b="1" smtClean="0">
                <a:solidFill>
                  <a:srgbClr val="717074"/>
                </a:solidFill>
                <a:latin typeface="Arial" charset="0"/>
                <a:cs typeface="Arial" charset="0"/>
              </a:rPr>
              <a:t>Use day-to-day </a:t>
            </a:r>
          </a:p>
          <a:p>
            <a:pPr algn="ctr"/>
            <a:r>
              <a:rPr lang="en-US" sz="1000" b="1" smtClean="0">
                <a:solidFill>
                  <a:srgbClr val="717074"/>
                </a:solidFill>
                <a:latin typeface="Arial" charset="0"/>
                <a:cs typeface="Arial" charset="0"/>
              </a:rPr>
              <a:t>Feedback for </a:t>
            </a:r>
          </a:p>
          <a:p>
            <a:pPr algn="ctr"/>
            <a:r>
              <a:rPr lang="en-US" sz="1000" b="1" smtClean="0">
                <a:solidFill>
                  <a:srgbClr val="717074"/>
                </a:solidFill>
                <a:latin typeface="Arial" charset="0"/>
                <a:cs typeface="Arial" charset="0"/>
              </a:rPr>
              <a:t>improvement</a:t>
            </a:r>
          </a:p>
          <a:p>
            <a:pPr algn="ctr"/>
            <a:endParaRPr lang="en-US" sz="1000" b="1" smtClean="0">
              <a:solidFill>
                <a:srgbClr val="717074"/>
              </a:solidFill>
              <a:latin typeface="Arial" charset="0"/>
              <a:cs typeface="Arial" charset="0"/>
            </a:endParaRPr>
          </a:p>
        </p:txBody>
      </p:sp>
      <p:sp>
        <p:nvSpPr>
          <p:cNvPr id="99337" name="Rectangle 34"/>
          <p:cNvSpPr>
            <a:spLocks noChangeArrowheads="1"/>
          </p:cNvSpPr>
          <p:nvPr/>
        </p:nvSpPr>
        <p:spPr bwMode="gray">
          <a:xfrm>
            <a:off x="228600" y="2286000"/>
            <a:ext cx="1371600" cy="762000"/>
          </a:xfrm>
          <a:prstGeom prst="rect">
            <a:avLst/>
          </a:prstGeom>
          <a:solidFill>
            <a:srgbClr val="99CCFF"/>
          </a:solidFill>
          <a:ln w="19050" algn="ctr">
            <a:noFill/>
            <a:miter lim="800000"/>
            <a:headEnd/>
            <a:tailEnd/>
          </a:ln>
          <a:effectLst/>
        </p:spPr>
        <p:txBody>
          <a:bodyPr lIns="46800" tIns="46800" rIns="46800" bIns="46800" anchor="ctr"/>
          <a:lstStyle/>
          <a:p>
            <a:pPr algn="ctr"/>
            <a:r>
              <a:rPr lang="en-US" sz="1000" b="1" smtClean="0">
                <a:solidFill>
                  <a:srgbClr val="717074"/>
                </a:solidFill>
                <a:latin typeface="Arial" charset="0"/>
                <a:cs typeface="Arial" charset="0"/>
              </a:rPr>
              <a:t>Problem-solve execution issues</a:t>
            </a:r>
          </a:p>
        </p:txBody>
      </p:sp>
      <p:sp>
        <p:nvSpPr>
          <p:cNvPr id="99338" name="KMA6C131B"/>
          <p:cNvSpPr>
            <a:spLocks noChangeArrowheads="1"/>
          </p:cNvSpPr>
          <p:nvPr>
            <p:custDataLst>
              <p:tags r:id="rId2"/>
            </p:custDataLst>
          </p:nvPr>
        </p:nvSpPr>
        <p:spPr bwMode="gray">
          <a:xfrm>
            <a:off x="228600" y="3124200"/>
            <a:ext cx="1371600" cy="762000"/>
          </a:xfrm>
          <a:prstGeom prst="rect">
            <a:avLst/>
          </a:prstGeom>
          <a:solidFill>
            <a:srgbClr val="4B96E1"/>
          </a:solidFill>
          <a:ln w="19050" algn="ctr">
            <a:noFill/>
            <a:miter lim="800000"/>
            <a:headEnd/>
            <a:tailEnd/>
          </a:ln>
          <a:effectLst/>
        </p:spPr>
        <p:txBody>
          <a:bodyPr lIns="46800" tIns="46800" rIns="46800" bIns="46800" anchor="ctr"/>
          <a:lstStyle/>
          <a:p>
            <a:pPr algn="ctr"/>
            <a:r>
              <a:rPr lang="en-US" sz="1000" b="1" smtClean="0">
                <a:solidFill>
                  <a:srgbClr val="FFFFFF"/>
                </a:solidFill>
                <a:latin typeface="Arial" charset="0"/>
                <a:cs typeface="Arial" charset="0"/>
              </a:rPr>
              <a:t>Report progress, create hypotheses, identify strategies for improvement</a:t>
            </a:r>
            <a:endParaRPr lang="en-US" sz="1000" b="1" noProof="1" smtClean="0">
              <a:solidFill>
                <a:srgbClr val="FFFFFF"/>
              </a:solidFill>
              <a:latin typeface="Arial" charset="0"/>
              <a:cs typeface="Arial" charset="0"/>
            </a:endParaRPr>
          </a:p>
        </p:txBody>
      </p:sp>
      <p:sp>
        <p:nvSpPr>
          <p:cNvPr id="99339" name="Text Box 35"/>
          <p:cNvSpPr txBox="1">
            <a:spLocks noChangeArrowheads="1"/>
          </p:cNvSpPr>
          <p:nvPr/>
        </p:nvSpPr>
        <p:spPr bwMode="gray">
          <a:xfrm rot="10800000">
            <a:off x="228600" y="3962400"/>
            <a:ext cx="1371600" cy="762000"/>
          </a:xfrm>
          <a:prstGeom prst="rect">
            <a:avLst/>
          </a:prstGeom>
          <a:solidFill>
            <a:srgbClr val="0066CC"/>
          </a:solidFill>
          <a:ln w="19050" algn="ctr">
            <a:noFill/>
            <a:miter lim="800000"/>
            <a:headEnd/>
            <a:tailEnd/>
          </a:ln>
          <a:effectLst/>
        </p:spPr>
        <p:txBody>
          <a:bodyPr rot="10800000" lIns="46800" tIns="46800" rIns="46800" bIns="46800" anchor="ctr"/>
          <a:lstStyle/>
          <a:p>
            <a:pPr algn="ctr"/>
            <a:r>
              <a:rPr lang="en-US" sz="1000" b="1" smtClean="0">
                <a:solidFill>
                  <a:srgbClr val="FFFFFF"/>
                </a:solidFill>
                <a:latin typeface="Arial" charset="0"/>
                <a:cs typeface="Arial" charset="0"/>
              </a:rPr>
              <a:t>Longer-term improvements for program design</a:t>
            </a:r>
          </a:p>
        </p:txBody>
      </p:sp>
      <p:sp>
        <p:nvSpPr>
          <p:cNvPr id="99340" name="Text Box 37"/>
          <p:cNvSpPr txBox="1">
            <a:spLocks noChangeArrowheads="1"/>
          </p:cNvSpPr>
          <p:nvPr/>
        </p:nvSpPr>
        <p:spPr bwMode="gray">
          <a:xfrm>
            <a:off x="228600" y="4800600"/>
            <a:ext cx="1371600" cy="757238"/>
          </a:xfrm>
          <a:prstGeom prst="rect">
            <a:avLst/>
          </a:prstGeom>
          <a:solidFill>
            <a:srgbClr val="194BAF"/>
          </a:solidFill>
          <a:ln w="19050" algn="ctr">
            <a:noFill/>
            <a:miter lim="800000"/>
            <a:headEnd/>
            <a:tailEnd/>
          </a:ln>
          <a:effectLst/>
        </p:spPr>
        <p:txBody>
          <a:bodyPr lIns="46800" tIns="46800" rIns="46800" bIns="46800" anchor="ctr"/>
          <a:lstStyle/>
          <a:p>
            <a:pPr algn="ctr"/>
            <a:r>
              <a:rPr lang="en-US" sz="1000" b="1" smtClean="0">
                <a:solidFill>
                  <a:srgbClr val="FFFFFF"/>
                </a:solidFill>
                <a:latin typeface="Arial" charset="0"/>
                <a:cs typeface="Arial" charset="0"/>
              </a:rPr>
              <a:t>Focus on the end-to-end continuum</a:t>
            </a:r>
          </a:p>
        </p:txBody>
      </p:sp>
      <p:sp>
        <p:nvSpPr>
          <p:cNvPr id="99341" name="Rectangle 13"/>
          <p:cNvSpPr>
            <a:spLocks noChangeArrowheads="1"/>
          </p:cNvSpPr>
          <p:nvPr/>
        </p:nvSpPr>
        <p:spPr bwMode="gray">
          <a:xfrm>
            <a:off x="228600" y="5638800"/>
            <a:ext cx="1371600" cy="762000"/>
          </a:xfrm>
          <a:prstGeom prst="rect">
            <a:avLst/>
          </a:prstGeom>
          <a:solidFill>
            <a:schemeClr val="accent1"/>
          </a:solidFill>
          <a:ln w="19050" algn="ctr">
            <a:noFill/>
            <a:miter lim="800000"/>
            <a:headEnd/>
            <a:tailEnd/>
          </a:ln>
          <a:effectLst/>
        </p:spPr>
        <p:txBody>
          <a:bodyPr lIns="46800" tIns="46800" rIns="46800" bIns="46800" anchor="ctr"/>
          <a:lstStyle/>
          <a:p>
            <a:pPr algn="ctr" defTabSz="457200"/>
            <a:r>
              <a:rPr lang="en-US" sz="1000" b="1" smtClean="0">
                <a:solidFill>
                  <a:srgbClr val="EDEDED"/>
                </a:solidFill>
                <a:latin typeface="Arial" charset="0"/>
                <a:cs typeface="Arial" charset="0"/>
              </a:rPr>
              <a:t>Strategic Decisions</a:t>
            </a:r>
          </a:p>
        </p:txBody>
      </p:sp>
      <p:sp>
        <p:nvSpPr>
          <p:cNvPr id="99342" name="Rectangle 34"/>
          <p:cNvSpPr>
            <a:spLocks noChangeArrowheads="1"/>
          </p:cNvSpPr>
          <p:nvPr/>
        </p:nvSpPr>
        <p:spPr bwMode="gray">
          <a:xfrm>
            <a:off x="2260600" y="2286000"/>
            <a:ext cx="6070600" cy="762000"/>
          </a:xfrm>
          <a:prstGeom prst="rect">
            <a:avLst/>
          </a:prstGeom>
          <a:solidFill>
            <a:srgbClr val="99CCFF"/>
          </a:solidFill>
          <a:ln w="19050" algn="ctr">
            <a:noFill/>
            <a:miter lim="800000"/>
            <a:headEnd/>
            <a:tailEnd/>
          </a:ln>
          <a:effectLst/>
        </p:spPr>
        <p:txBody>
          <a:bodyPr lIns="46800" tIns="46800" rIns="46800" bIns="46800" anchor="ctr"/>
          <a:lstStyle/>
          <a:p>
            <a:pPr algn="ctr" eaLnBrk="0" hangingPunct="0"/>
            <a:r>
              <a:rPr lang="en-US" sz="1200" b="1" smtClean="0">
                <a:solidFill>
                  <a:srgbClr val="717074"/>
                </a:solidFill>
                <a:latin typeface="Arial" charset="0"/>
                <a:cs typeface="Arial" charset="0"/>
              </a:rPr>
              <a:t>Program Execution Leadership Team</a:t>
            </a:r>
          </a:p>
        </p:txBody>
      </p:sp>
      <p:sp>
        <p:nvSpPr>
          <p:cNvPr id="99343" name="Text Box 35"/>
          <p:cNvSpPr txBox="1">
            <a:spLocks noChangeArrowheads="1"/>
          </p:cNvSpPr>
          <p:nvPr/>
        </p:nvSpPr>
        <p:spPr bwMode="gray">
          <a:xfrm rot="10800000">
            <a:off x="2260600" y="3962400"/>
            <a:ext cx="6070600" cy="771525"/>
          </a:xfrm>
          <a:prstGeom prst="rect">
            <a:avLst/>
          </a:prstGeom>
          <a:solidFill>
            <a:srgbClr val="0066CC"/>
          </a:solidFill>
          <a:ln w="19050" algn="ctr">
            <a:noFill/>
            <a:miter lim="800000"/>
            <a:headEnd/>
            <a:tailEnd/>
          </a:ln>
          <a:effectLst/>
        </p:spPr>
        <p:txBody>
          <a:bodyPr rot="10800000" lIns="46800" tIns="46800" rIns="46800" bIns="46800" anchor="ctr"/>
          <a:lstStyle/>
          <a:p>
            <a:pPr algn="ctr"/>
            <a:r>
              <a:rPr lang="en-US" sz="1200" b="1" smtClean="0">
                <a:solidFill>
                  <a:srgbClr val="FFFFFF"/>
                </a:solidFill>
                <a:latin typeface="Arial" charset="0"/>
                <a:cs typeface="Arial" charset="0"/>
              </a:rPr>
              <a:t>Program Review Committees:</a:t>
            </a:r>
          </a:p>
          <a:p>
            <a:pPr algn="ctr"/>
            <a:r>
              <a:rPr lang="en-US" sz="1200" smtClean="0">
                <a:solidFill>
                  <a:srgbClr val="FFFFFF"/>
                </a:solidFill>
                <a:latin typeface="Arial" charset="0"/>
                <a:cs typeface="Arial" charset="0"/>
              </a:rPr>
              <a:t>APP Residency redesign team, Emerging Leaders, </a:t>
            </a:r>
            <a:br>
              <a:rPr lang="en-US" sz="1200" smtClean="0">
                <a:solidFill>
                  <a:srgbClr val="FFFFFF"/>
                </a:solidFill>
                <a:latin typeface="Arial" charset="0"/>
                <a:cs typeface="Arial" charset="0"/>
              </a:rPr>
            </a:br>
            <a:r>
              <a:rPr lang="en-US" sz="1200" smtClean="0">
                <a:solidFill>
                  <a:srgbClr val="FFFFFF"/>
                </a:solidFill>
                <a:latin typeface="Arial" charset="0"/>
                <a:cs typeface="Arial" charset="0"/>
              </a:rPr>
              <a:t>Principal’s Institute, Nat’l Admissions</a:t>
            </a:r>
          </a:p>
        </p:txBody>
      </p:sp>
      <p:sp>
        <p:nvSpPr>
          <p:cNvPr id="99344" name="Rectangle 16"/>
          <p:cNvSpPr>
            <a:spLocks noChangeArrowheads="1"/>
          </p:cNvSpPr>
          <p:nvPr/>
        </p:nvSpPr>
        <p:spPr bwMode="gray">
          <a:xfrm>
            <a:off x="2286000" y="5638800"/>
            <a:ext cx="6070600" cy="762000"/>
          </a:xfrm>
          <a:prstGeom prst="rect">
            <a:avLst/>
          </a:prstGeom>
          <a:solidFill>
            <a:schemeClr val="accent1"/>
          </a:solidFill>
          <a:ln w="19050" algn="ctr">
            <a:noFill/>
            <a:miter lim="800000"/>
            <a:headEnd/>
            <a:tailEnd/>
          </a:ln>
          <a:effectLst/>
        </p:spPr>
        <p:txBody>
          <a:bodyPr lIns="46800" tIns="46800" rIns="46800" bIns="46800" anchor="ctr"/>
          <a:lstStyle/>
          <a:p>
            <a:pPr algn="ctr" defTabSz="457200" eaLnBrk="0" hangingPunct="0"/>
            <a:r>
              <a:rPr lang="en-US" sz="1200" b="1" smtClean="0">
                <a:solidFill>
                  <a:srgbClr val="FFFFFF"/>
                </a:solidFill>
                <a:latin typeface="Arial" charset="0"/>
                <a:cs typeface="Arial" charset="0"/>
              </a:rPr>
              <a:t>E-team approves Strategic Decisions</a:t>
            </a:r>
          </a:p>
        </p:txBody>
      </p:sp>
      <p:sp>
        <p:nvSpPr>
          <p:cNvPr id="99345" name="AutoShape 17"/>
          <p:cNvSpPr>
            <a:spLocks noChangeArrowheads="1"/>
          </p:cNvSpPr>
          <p:nvPr/>
        </p:nvSpPr>
        <p:spPr bwMode="auto">
          <a:xfrm>
            <a:off x="1828800" y="3200400"/>
            <a:ext cx="228600" cy="533400"/>
          </a:xfrm>
          <a:prstGeom prst="rightArrow">
            <a:avLst>
              <a:gd name="adj1" fmla="val 50000"/>
              <a:gd name="adj2" fmla="val 100000"/>
            </a:avLst>
          </a:prstGeom>
          <a:solidFill>
            <a:srgbClr val="0099FF"/>
          </a:solidFill>
          <a:ln w="6350" algn="ctr">
            <a:noFill/>
            <a:miter lim="800000"/>
            <a:headEnd/>
            <a:tailEnd/>
          </a:ln>
          <a:effectLst/>
        </p:spPr>
        <p:txBody>
          <a:bodyPr wrap="none" tIns="91440" bIns="91440" anchor="ctr"/>
          <a:lstStyle/>
          <a:p>
            <a:pPr defTabSz="457200"/>
            <a:endParaRPr lang="en-US" sz="1800" smtClean="0">
              <a:solidFill>
                <a:srgbClr val="717074"/>
              </a:solidFill>
              <a:latin typeface="Arial" charset="0"/>
            </a:endParaRPr>
          </a:p>
        </p:txBody>
      </p:sp>
      <p:sp>
        <p:nvSpPr>
          <p:cNvPr id="99346" name="AutoShape 18"/>
          <p:cNvSpPr>
            <a:spLocks noChangeArrowheads="1"/>
          </p:cNvSpPr>
          <p:nvPr/>
        </p:nvSpPr>
        <p:spPr bwMode="auto">
          <a:xfrm>
            <a:off x="1828800" y="4038600"/>
            <a:ext cx="228600" cy="533400"/>
          </a:xfrm>
          <a:prstGeom prst="rightArrow">
            <a:avLst>
              <a:gd name="adj1" fmla="val 50000"/>
              <a:gd name="adj2" fmla="val 100000"/>
            </a:avLst>
          </a:prstGeom>
          <a:solidFill>
            <a:srgbClr val="3366FF"/>
          </a:solidFill>
          <a:ln w="6350" algn="ctr">
            <a:noFill/>
            <a:miter lim="800000"/>
            <a:headEnd/>
            <a:tailEnd/>
          </a:ln>
          <a:effectLst/>
        </p:spPr>
        <p:txBody>
          <a:bodyPr wrap="none" tIns="91440" bIns="91440" anchor="ctr"/>
          <a:lstStyle/>
          <a:p>
            <a:pPr defTabSz="457200"/>
            <a:endParaRPr lang="en-US" sz="1800" smtClean="0">
              <a:solidFill>
                <a:srgbClr val="717074"/>
              </a:solidFill>
              <a:latin typeface="Arial" charset="0"/>
            </a:endParaRPr>
          </a:p>
        </p:txBody>
      </p:sp>
      <p:sp>
        <p:nvSpPr>
          <p:cNvPr id="99347" name="AutoShape 19"/>
          <p:cNvSpPr>
            <a:spLocks noChangeArrowheads="1"/>
          </p:cNvSpPr>
          <p:nvPr/>
        </p:nvSpPr>
        <p:spPr bwMode="auto">
          <a:xfrm>
            <a:off x="1828800" y="4876800"/>
            <a:ext cx="228600" cy="533400"/>
          </a:xfrm>
          <a:prstGeom prst="rightArrow">
            <a:avLst>
              <a:gd name="adj1" fmla="val 50000"/>
              <a:gd name="adj2" fmla="val 100000"/>
            </a:avLst>
          </a:prstGeom>
          <a:solidFill>
            <a:srgbClr val="0000FF"/>
          </a:solidFill>
          <a:ln w="6350" algn="ctr">
            <a:noFill/>
            <a:miter lim="800000"/>
            <a:headEnd/>
            <a:tailEnd/>
          </a:ln>
          <a:effectLst/>
        </p:spPr>
        <p:txBody>
          <a:bodyPr wrap="none" tIns="91440" bIns="91440" anchor="ctr"/>
          <a:lstStyle/>
          <a:p>
            <a:pPr defTabSz="457200"/>
            <a:endParaRPr lang="en-US" sz="1800" smtClean="0">
              <a:solidFill>
                <a:srgbClr val="717074"/>
              </a:solidFill>
              <a:latin typeface="Arial" charset="0"/>
            </a:endParaRPr>
          </a:p>
        </p:txBody>
      </p:sp>
      <p:sp>
        <p:nvSpPr>
          <p:cNvPr id="99348" name="AutoShape 20"/>
          <p:cNvSpPr>
            <a:spLocks noChangeArrowheads="1"/>
          </p:cNvSpPr>
          <p:nvPr/>
        </p:nvSpPr>
        <p:spPr bwMode="auto">
          <a:xfrm>
            <a:off x="1828800" y="5791200"/>
            <a:ext cx="228600" cy="533400"/>
          </a:xfrm>
          <a:prstGeom prst="rightArrow">
            <a:avLst>
              <a:gd name="adj1" fmla="val 50000"/>
              <a:gd name="adj2" fmla="val 100000"/>
            </a:avLst>
          </a:prstGeom>
          <a:solidFill>
            <a:schemeClr val="accent1"/>
          </a:solidFill>
          <a:ln w="6350" algn="ctr">
            <a:noFill/>
            <a:miter lim="800000"/>
            <a:headEnd/>
            <a:tailEnd/>
          </a:ln>
          <a:effectLst/>
        </p:spPr>
        <p:txBody>
          <a:bodyPr wrap="none" tIns="91440" bIns="91440" anchor="ctr"/>
          <a:lstStyle/>
          <a:p>
            <a:pPr defTabSz="457200"/>
            <a:endParaRPr lang="en-US" sz="1800" smtClean="0">
              <a:solidFill>
                <a:srgbClr val="717074"/>
              </a:solidFill>
              <a:latin typeface="Arial" charset="0"/>
            </a:endParaRPr>
          </a:p>
        </p:txBody>
      </p:sp>
      <p:sp>
        <p:nvSpPr>
          <p:cNvPr id="99349" name="AutoShape 21"/>
          <p:cNvSpPr>
            <a:spLocks noChangeArrowheads="1"/>
          </p:cNvSpPr>
          <p:nvPr/>
        </p:nvSpPr>
        <p:spPr bwMode="auto">
          <a:xfrm>
            <a:off x="1828800" y="2438400"/>
            <a:ext cx="228600" cy="533400"/>
          </a:xfrm>
          <a:prstGeom prst="rightArrow">
            <a:avLst>
              <a:gd name="adj1" fmla="val 50000"/>
              <a:gd name="adj2" fmla="val 100000"/>
            </a:avLst>
          </a:prstGeom>
          <a:solidFill>
            <a:srgbClr val="99CCFF"/>
          </a:solidFill>
          <a:ln w="6350" algn="ctr">
            <a:noFill/>
            <a:miter lim="800000"/>
            <a:headEnd/>
            <a:tailEnd/>
          </a:ln>
          <a:effectLst/>
        </p:spPr>
        <p:txBody>
          <a:bodyPr wrap="none" tIns="91440" bIns="91440" anchor="ctr"/>
          <a:lstStyle/>
          <a:p>
            <a:pPr defTabSz="457200"/>
            <a:endParaRPr lang="en-US" sz="1800" smtClean="0">
              <a:solidFill>
                <a:srgbClr val="717074"/>
              </a:solidFill>
              <a:latin typeface="Arial" charset="0"/>
            </a:endParaRPr>
          </a:p>
        </p:txBody>
      </p:sp>
      <p:sp>
        <p:nvSpPr>
          <p:cNvPr id="99350" name="AutoShape 22"/>
          <p:cNvSpPr>
            <a:spLocks noChangeArrowheads="1"/>
          </p:cNvSpPr>
          <p:nvPr/>
        </p:nvSpPr>
        <p:spPr bwMode="auto">
          <a:xfrm>
            <a:off x="1828800" y="1600200"/>
            <a:ext cx="228600" cy="533400"/>
          </a:xfrm>
          <a:prstGeom prst="rightArrow">
            <a:avLst>
              <a:gd name="adj1" fmla="val 50000"/>
              <a:gd name="adj2" fmla="val 100000"/>
            </a:avLst>
          </a:prstGeom>
          <a:solidFill>
            <a:srgbClr val="99CCFF"/>
          </a:solidFill>
          <a:ln w="6350" algn="ctr">
            <a:noFill/>
            <a:miter lim="800000"/>
            <a:headEnd/>
            <a:tailEnd/>
          </a:ln>
          <a:effectLst/>
        </p:spPr>
        <p:txBody>
          <a:bodyPr wrap="none" tIns="91440" bIns="91440" anchor="ctr"/>
          <a:lstStyle/>
          <a:p>
            <a:pPr defTabSz="457200"/>
            <a:endParaRPr lang="en-US" sz="1800" smtClean="0">
              <a:solidFill>
                <a:srgbClr val="717074"/>
              </a:solidFill>
              <a:latin typeface="Arial" charset="0"/>
            </a:endParaRPr>
          </a:p>
        </p:txBody>
      </p:sp>
      <p:grpSp>
        <p:nvGrpSpPr>
          <p:cNvPr id="2" name="Group 23"/>
          <p:cNvGrpSpPr>
            <a:grpSpLocks/>
          </p:cNvGrpSpPr>
          <p:nvPr/>
        </p:nvGrpSpPr>
        <p:grpSpPr bwMode="auto">
          <a:xfrm>
            <a:off x="2260600" y="1447800"/>
            <a:ext cx="6070600" cy="738188"/>
            <a:chOff x="1184" y="1022"/>
            <a:chExt cx="3824" cy="465"/>
          </a:xfrm>
        </p:grpSpPr>
        <p:sp>
          <p:nvSpPr>
            <p:cNvPr id="99352" name="KMA6C131B"/>
            <p:cNvSpPr>
              <a:spLocks noChangeArrowheads="1"/>
            </p:cNvSpPr>
            <p:nvPr>
              <p:custDataLst>
                <p:tags r:id="rId4"/>
              </p:custDataLst>
            </p:nvPr>
          </p:nvSpPr>
          <p:spPr bwMode="gray">
            <a:xfrm>
              <a:off x="1184" y="1022"/>
              <a:ext cx="3824" cy="465"/>
            </a:xfrm>
            <a:prstGeom prst="rect">
              <a:avLst/>
            </a:prstGeom>
            <a:solidFill>
              <a:srgbClr val="B9DCFF"/>
            </a:solidFill>
            <a:ln w="19050" algn="ctr">
              <a:noFill/>
              <a:miter lim="800000"/>
              <a:headEnd/>
              <a:tailEnd/>
            </a:ln>
            <a:effectLst/>
          </p:spPr>
          <p:txBody>
            <a:bodyPr lIns="46800" tIns="46800" rIns="46800" bIns="46800" anchor="ctr"/>
            <a:lstStyle/>
            <a:p>
              <a:pPr algn="ctr"/>
              <a:endParaRPr lang="en-US" sz="2000" smtClean="0">
                <a:solidFill>
                  <a:srgbClr val="717074"/>
                </a:solidFill>
                <a:latin typeface="Arial" charset="0"/>
                <a:cs typeface="Arial" charset="0"/>
              </a:endParaRPr>
            </a:p>
          </p:txBody>
        </p:sp>
        <p:sp>
          <p:nvSpPr>
            <p:cNvPr id="99353" name="KMA6C131B"/>
            <p:cNvSpPr>
              <a:spLocks noChangeArrowheads="1"/>
            </p:cNvSpPr>
            <p:nvPr>
              <p:custDataLst>
                <p:tags r:id="rId5"/>
              </p:custDataLst>
            </p:nvPr>
          </p:nvSpPr>
          <p:spPr bwMode="gray">
            <a:xfrm>
              <a:off x="1312" y="1127"/>
              <a:ext cx="800" cy="284"/>
            </a:xfrm>
            <a:prstGeom prst="rect">
              <a:avLst/>
            </a:prstGeom>
            <a:noFill/>
            <a:ln w="19050">
              <a:noFill/>
              <a:miter lim="800000"/>
              <a:headEnd/>
              <a:tailEnd/>
            </a:ln>
          </p:spPr>
          <p:txBody>
            <a:bodyPr lIns="43622" tIns="43622" rIns="43622" bIns="43622" anchor="ctr">
              <a:spAutoFit/>
            </a:bodyPr>
            <a:lstStyle/>
            <a:p>
              <a:pPr algn="ctr" defTabSz="852488" eaLnBrk="0" hangingPunct="0"/>
              <a:r>
                <a:rPr lang="en-US" sz="1200" b="1" smtClean="0">
                  <a:solidFill>
                    <a:srgbClr val="717074"/>
                  </a:solidFill>
                  <a:latin typeface="Arial" charset="0"/>
                  <a:cs typeface="Arial" charset="0"/>
                </a:rPr>
                <a:t>Community</a:t>
              </a:r>
            </a:p>
            <a:p>
              <a:pPr algn="ctr" defTabSz="852488" eaLnBrk="0" hangingPunct="0"/>
              <a:r>
                <a:rPr lang="en-US" sz="1200" b="1" smtClean="0">
                  <a:solidFill>
                    <a:srgbClr val="717074"/>
                  </a:solidFill>
                  <a:latin typeface="Arial" charset="0"/>
                  <a:cs typeface="Arial" charset="0"/>
                </a:rPr>
                <a:t>of Practice Calls</a:t>
              </a:r>
            </a:p>
          </p:txBody>
        </p:sp>
        <p:sp>
          <p:nvSpPr>
            <p:cNvPr id="99354" name="KMA6C131B"/>
            <p:cNvSpPr>
              <a:spLocks noChangeArrowheads="1"/>
            </p:cNvSpPr>
            <p:nvPr>
              <p:custDataLst>
                <p:tags r:id="rId6"/>
              </p:custDataLst>
            </p:nvPr>
          </p:nvSpPr>
          <p:spPr bwMode="gray">
            <a:xfrm>
              <a:off x="2208" y="1060"/>
              <a:ext cx="1104" cy="399"/>
            </a:xfrm>
            <a:prstGeom prst="rect">
              <a:avLst/>
            </a:prstGeom>
            <a:noFill/>
            <a:ln w="19050">
              <a:noFill/>
              <a:miter lim="800000"/>
              <a:headEnd/>
              <a:tailEnd/>
            </a:ln>
          </p:spPr>
          <p:txBody>
            <a:bodyPr lIns="43622" tIns="43622" rIns="43622" bIns="43622" anchor="ctr">
              <a:spAutoFit/>
            </a:bodyPr>
            <a:lstStyle/>
            <a:p>
              <a:pPr algn="ctr" defTabSz="852488" eaLnBrk="0" hangingPunct="0"/>
              <a:r>
                <a:rPr lang="en-US" sz="1200" b="1" smtClean="0">
                  <a:solidFill>
                    <a:srgbClr val="717074"/>
                  </a:solidFill>
                  <a:latin typeface="Arial" charset="0"/>
                  <a:cs typeface="Arial" charset="0"/>
                </a:rPr>
                <a:t>Job-Embedded</a:t>
              </a:r>
            </a:p>
            <a:p>
              <a:pPr algn="ctr" defTabSz="852488" eaLnBrk="0" hangingPunct="0"/>
              <a:r>
                <a:rPr lang="en-US" sz="1200" b="1" smtClean="0">
                  <a:solidFill>
                    <a:srgbClr val="717074"/>
                  </a:solidFill>
                  <a:latin typeface="Arial" charset="0"/>
                  <a:cs typeface="Arial" charset="0"/>
                </a:rPr>
                <a:t>Learning &amp; Quality Improvement</a:t>
              </a:r>
            </a:p>
          </p:txBody>
        </p:sp>
        <p:sp>
          <p:nvSpPr>
            <p:cNvPr id="99355" name="KMA6C131B"/>
            <p:cNvSpPr>
              <a:spLocks noChangeArrowheads="1"/>
            </p:cNvSpPr>
            <p:nvPr>
              <p:custDataLst>
                <p:tags r:id="rId7"/>
              </p:custDataLst>
            </p:nvPr>
          </p:nvSpPr>
          <p:spPr bwMode="gray">
            <a:xfrm>
              <a:off x="3408" y="1089"/>
              <a:ext cx="816" cy="284"/>
            </a:xfrm>
            <a:prstGeom prst="rect">
              <a:avLst/>
            </a:prstGeom>
            <a:noFill/>
            <a:ln w="19050">
              <a:noFill/>
              <a:miter lim="800000"/>
              <a:headEnd/>
              <a:tailEnd/>
            </a:ln>
          </p:spPr>
          <p:txBody>
            <a:bodyPr lIns="43622" tIns="43622" rIns="43622" bIns="43622" anchor="ctr">
              <a:spAutoFit/>
            </a:bodyPr>
            <a:lstStyle/>
            <a:p>
              <a:pPr algn="ctr" defTabSz="852488" eaLnBrk="0" hangingPunct="0"/>
              <a:r>
                <a:rPr lang="en-US" sz="1200" b="1" smtClean="0">
                  <a:solidFill>
                    <a:srgbClr val="717074"/>
                  </a:solidFill>
                  <a:latin typeface="Arial" charset="0"/>
                  <a:cs typeface="Arial" charset="0"/>
                </a:rPr>
                <a:t>Ongoing Data Collection</a:t>
              </a:r>
            </a:p>
          </p:txBody>
        </p:sp>
        <p:sp>
          <p:nvSpPr>
            <p:cNvPr id="99356" name="KMA6C131B"/>
            <p:cNvSpPr>
              <a:spLocks noChangeArrowheads="1"/>
            </p:cNvSpPr>
            <p:nvPr>
              <p:custDataLst>
                <p:tags r:id="rId8"/>
              </p:custDataLst>
            </p:nvPr>
          </p:nvSpPr>
          <p:spPr bwMode="gray">
            <a:xfrm>
              <a:off x="4251" y="1107"/>
              <a:ext cx="717" cy="284"/>
            </a:xfrm>
            <a:prstGeom prst="rect">
              <a:avLst/>
            </a:prstGeom>
            <a:noFill/>
            <a:ln w="19050">
              <a:noFill/>
              <a:miter lim="800000"/>
              <a:headEnd/>
              <a:tailEnd/>
            </a:ln>
          </p:spPr>
          <p:txBody>
            <a:bodyPr lIns="43622" tIns="43622" rIns="43622" bIns="43622" anchor="ctr">
              <a:spAutoFit/>
            </a:bodyPr>
            <a:lstStyle/>
            <a:p>
              <a:pPr algn="ctr" defTabSz="852488" eaLnBrk="0" hangingPunct="0"/>
              <a:r>
                <a:rPr lang="en-US" sz="1200" b="1" smtClean="0">
                  <a:solidFill>
                    <a:srgbClr val="717074"/>
                  </a:solidFill>
                  <a:latin typeface="Arial" charset="0"/>
                  <a:cs typeface="Arial" charset="0"/>
                </a:rPr>
                <a:t>Check-in</a:t>
              </a:r>
            </a:p>
            <a:p>
              <a:pPr algn="ctr" defTabSz="852488" eaLnBrk="0" hangingPunct="0"/>
              <a:r>
                <a:rPr lang="en-US" sz="1200" b="1" smtClean="0">
                  <a:solidFill>
                    <a:srgbClr val="717074"/>
                  </a:solidFill>
                  <a:latin typeface="Arial" charset="0"/>
                  <a:cs typeface="Arial" charset="0"/>
                </a:rPr>
                <a:t>Meetings</a:t>
              </a:r>
              <a:endParaRPr lang="en-US" sz="1200" b="1" noProof="1" smtClean="0">
                <a:solidFill>
                  <a:srgbClr val="717074"/>
                </a:solidFill>
                <a:latin typeface="Arial" charset="0"/>
                <a:cs typeface="Arial" charset="0"/>
              </a:endParaRPr>
            </a:p>
          </p:txBody>
        </p:sp>
      </p:grpSp>
      <p:sp>
        <p:nvSpPr>
          <p:cNvPr id="99357" name="KMA6C131B"/>
          <p:cNvSpPr>
            <a:spLocks noChangeArrowheads="1"/>
          </p:cNvSpPr>
          <p:nvPr>
            <p:custDataLst>
              <p:tags r:id="rId3"/>
            </p:custDataLst>
          </p:nvPr>
        </p:nvSpPr>
        <p:spPr bwMode="gray">
          <a:xfrm>
            <a:off x="2260600" y="3124200"/>
            <a:ext cx="6070600" cy="762000"/>
          </a:xfrm>
          <a:prstGeom prst="rect">
            <a:avLst/>
          </a:prstGeom>
          <a:solidFill>
            <a:srgbClr val="4B96E1"/>
          </a:solidFill>
          <a:ln w="19050" algn="ctr">
            <a:noFill/>
            <a:miter lim="800000"/>
            <a:headEnd/>
            <a:tailEnd/>
          </a:ln>
          <a:effectLst/>
        </p:spPr>
        <p:txBody>
          <a:bodyPr lIns="46800" tIns="46800" rIns="46800" bIns="46800" anchor="ctr"/>
          <a:lstStyle/>
          <a:p>
            <a:pPr algn="ctr"/>
            <a:endParaRPr lang="en-US" sz="1200" noProof="1" smtClean="0">
              <a:solidFill>
                <a:srgbClr val="717074"/>
              </a:solidFill>
              <a:latin typeface="Arial" charset="0"/>
              <a:cs typeface="Arial" charset="0"/>
            </a:endParaRPr>
          </a:p>
        </p:txBody>
      </p:sp>
      <p:sp>
        <p:nvSpPr>
          <p:cNvPr id="99358" name="Text Box 14"/>
          <p:cNvSpPr txBox="1">
            <a:spLocks noChangeArrowheads="1"/>
          </p:cNvSpPr>
          <p:nvPr/>
        </p:nvSpPr>
        <p:spPr bwMode="gray">
          <a:xfrm>
            <a:off x="2438400" y="3187700"/>
            <a:ext cx="1709738" cy="633413"/>
          </a:xfrm>
          <a:prstGeom prst="rect">
            <a:avLst/>
          </a:prstGeom>
          <a:noFill/>
          <a:ln w="19050">
            <a:noFill/>
            <a:miter lim="800000"/>
            <a:headEnd/>
            <a:tailEnd/>
          </a:ln>
        </p:spPr>
        <p:txBody>
          <a:bodyPr lIns="43622" tIns="43622" rIns="43622" bIns="43622" anchor="ctr">
            <a:spAutoFit/>
          </a:bodyPr>
          <a:lstStyle/>
          <a:p>
            <a:pPr algn="ctr" defTabSz="852488" eaLnBrk="0" hangingPunct="0"/>
            <a:r>
              <a:rPr lang="en-US" sz="1200" b="1" smtClean="0">
                <a:solidFill>
                  <a:srgbClr val="FFFFFF"/>
                </a:solidFill>
                <a:latin typeface="Arial" charset="0"/>
                <a:cs typeface="Arial" charset="0"/>
              </a:rPr>
              <a:t>National Program Team Process</a:t>
            </a:r>
          </a:p>
          <a:p>
            <a:pPr algn="ctr" defTabSz="852488" eaLnBrk="0" hangingPunct="0"/>
            <a:r>
              <a:rPr lang="en-US" sz="1200" b="1" smtClean="0">
                <a:solidFill>
                  <a:srgbClr val="FFFFFF"/>
                </a:solidFill>
                <a:latin typeface="Arial" charset="0"/>
                <a:cs typeface="Arial" charset="0"/>
              </a:rPr>
              <a:t>Check-In Meetings</a:t>
            </a:r>
          </a:p>
        </p:txBody>
      </p:sp>
      <p:sp>
        <p:nvSpPr>
          <p:cNvPr id="99359" name="Text Box 14"/>
          <p:cNvSpPr txBox="1">
            <a:spLocks noChangeArrowheads="1"/>
          </p:cNvSpPr>
          <p:nvPr/>
        </p:nvSpPr>
        <p:spPr bwMode="gray">
          <a:xfrm>
            <a:off x="4529138" y="3268663"/>
            <a:ext cx="1414462" cy="450850"/>
          </a:xfrm>
          <a:prstGeom prst="rect">
            <a:avLst/>
          </a:prstGeom>
          <a:noFill/>
          <a:ln w="19050">
            <a:noFill/>
            <a:miter lim="800000"/>
            <a:headEnd/>
            <a:tailEnd/>
          </a:ln>
        </p:spPr>
        <p:txBody>
          <a:bodyPr lIns="43622" tIns="43622" rIns="43622" bIns="43622" anchor="ctr">
            <a:spAutoFit/>
          </a:bodyPr>
          <a:lstStyle/>
          <a:p>
            <a:pPr algn="ctr" defTabSz="852488" eaLnBrk="0" hangingPunct="0"/>
            <a:r>
              <a:rPr lang="en-US" sz="1200" b="1" smtClean="0">
                <a:solidFill>
                  <a:srgbClr val="FFFFFF"/>
                </a:solidFill>
                <a:latin typeface="Arial" charset="0"/>
                <a:cs typeface="Arial" charset="0"/>
              </a:rPr>
              <a:t>SKD Data </a:t>
            </a:r>
          </a:p>
          <a:p>
            <a:pPr algn="ctr" defTabSz="852488" eaLnBrk="0" hangingPunct="0"/>
            <a:r>
              <a:rPr lang="en-US" sz="1200" b="1" smtClean="0">
                <a:solidFill>
                  <a:srgbClr val="FFFFFF"/>
                </a:solidFill>
                <a:latin typeface="Arial" charset="0"/>
                <a:cs typeface="Arial" charset="0"/>
              </a:rPr>
              <a:t>Analysis</a:t>
            </a:r>
          </a:p>
        </p:txBody>
      </p:sp>
      <p:sp>
        <p:nvSpPr>
          <p:cNvPr id="99360" name="Text Box 14"/>
          <p:cNvSpPr txBox="1">
            <a:spLocks noChangeArrowheads="1"/>
          </p:cNvSpPr>
          <p:nvPr/>
        </p:nvSpPr>
        <p:spPr bwMode="gray">
          <a:xfrm>
            <a:off x="6205538" y="3278188"/>
            <a:ext cx="1947862" cy="450850"/>
          </a:xfrm>
          <a:prstGeom prst="rect">
            <a:avLst/>
          </a:prstGeom>
          <a:noFill/>
          <a:ln w="19050">
            <a:noFill/>
            <a:miter lim="800000"/>
            <a:headEnd/>
            <a:tailEnd/>
          </a:ln>
        </p:spPr>
        <p:txBody>
          <a:bodyPr lIns="43622" tIns="43622" rIns="43622" bIns="43622" anchor="ctr">
            <a:spAutoFit/>
          </a:bodyPr>
          <a:lstStyle/>
          <a:p>
            <a:pPr algn="ctr" defTabSz="852488" eaLnBrk="0" hangingPunct="0"/>
            <a:r>
              <a:rPr lang="en-US" sz="1200" b="1" smtClean="0">
                <a:solidFill>
                  <a:srgbClr val="FFFFFF"/>
                </a:solidFill>
                <a:latin typeface="Arial" charset="0"/>
                <a:cs typeface="Arial" charset="0"/>
              </a:rPr>
              <a:t>Regional Calls focused on Program Review</a:t>
            </a:r>
          </a:p>
        </p:txBody>
      </p:sp>
      <p:sp>
        <p:nvSpPr>
          <p:cNvPr id="99361" name="Line 33"/>
          <p:cNvSpPr>
            <a:spLocks noChangeShapeType="1"/>
          </p:cNvSpPr>
          <p:nvPr/>
        </p:nvSpPr>
        <p:spPr bwMode="gray">
          <a:xfrm>
            <a:off x="4318000" y="3048000"/>
            <a:ext cx="0" cy="838200"/>
          </a:xfrm>
          <a:prstGeom prst="line">
            <a:avLst/>
          </a:prstGeom>
          <a:noFill/>
          <a:ln w="19050">
            <a:solidFill>
              <a:schemeClr val="bg1"/>
            </a:solidFill>
            <a:round/>
            <a:headEnd/>
            <a:tailEnd/>
          </a:ln>
          <a:effectLst/>
        </p:spPr>
        <p:txBody>
          <a:bodyPr lIns="46800" tIns="46800" rIns="46800" bIns="46800" anchor="ctr"/>
          <a:lstStyle/>
          <a:p>
            <a:pPr defTabSz="457200"/>
            <a:endParaRPr lang="en-US" sz="1800" smtClean="0">
              <a:solidFill>
                <a:srgbClr val="717074"/>
              </a:solidFill>
              <a:latin typeface="Arial" charset="0"/>
            </a:endParaRPr>
          </a:p>
        </p:txBody>
      </p:sp>
      <p:sp>
        <p:nvSpPr>
          <p:cNvPr id="99362" name="Line 34"/>
          <p:cNvSpPr>
            <a:spLocks noChangeShapeType="1"/>
          </p:cNvSpPr>
          <p:nvPr/>
        </p:nvSpPr>
        <p:spPr bwMode="gray">
          <a:xfrm flipH="1">
            <a:off x="6146800" y="3048000"/>
            <a:ext cx="0" cy="838200"/>
          </a:xfrm>
          <a:prstGeom prst="line">
            <a:avLst/>
          </a:prstGeom>
          <a:noFill/>
          <a:ln w="19050">
            <a:solidFill>
              <a:schemeClr val="bg1"/>
            </a:solidFill>
            <a:round/>
            <a:headEnd/>
            <a:tailEnd/>
          </a:ln>
          <a:effectLst/>
        </p:spPr>
        <p:txBody>
          <a:bodyPr lIns="46800" tIns="46800" rIns="46800" bIns="46800" anchor="ctr"/>
          <a:lstStyle/>
          <a:p>
            <a:pPr defTabSz="457200"/>
            <a:endParaRPr lang="en-US" sz="1800" smtClean="0">
              <a:solidFill>
                <a:srgbClr val="717074"/>
              </a:solidFill>
              <a:latin typeface="Arial" charset="0"/>
            </a:endParaRPr>
          </a:p>
        </p:txBody>
      </p:sp>
      <p:sp>
        <p:nvSpPr>
          <p:cNvPr id="99363" name="Text Box 37"/>
          <p:cNvSpPr txBox="1">
            <a:spLocks noChangeArrowheads="1"/>
          </p:cNvSpPr>
          <p:nvPr/>
        </p:nvSpPr>
        <p:spPr bwMode="gray">
          <a:xfrm>
            <a:off x="2260600" y="4800600"/>
            <a:ext cx="6070600" cy="762000"/>
          </a:xfrm>
          <a:prstGeom prst="rect">
            <a:avLst/>
          </a:prstGeom>
          <a:solidFill>
            <a:srgbClr val="194BAF"/>
          </a:solidFill>
          <a:ln w="19050" algn="ctr">
            <a:noFill/>
            <a:miter lim="800000"/>
            <a:headEnd/>
            <a:tailEnd/>
          </a:ln>
          <a:effectLst/>
        </p:spPr>
        <p:txBody>
          <a:bodyPr lIns="46800" tIns="46800" rIns="46800" bIns="46800" anchor="ctr"/>
          <a:lstStyle/>
          <a:p>
            <a:pPr algn="ctr"/>
            <a:r>
              <a:rPr lang="en-US" sz="1200" b="1" smtClean="0">
                <a:solidFill>
                  <a:srgbClr val="FFFFFF"/>
                </a:solidFill>
                <a:latin typeface="Arial" charset="0"/>
                <a:cs typeface="Arial" charset="0"/>
              </a:rPr>
              <a:t>Senior Leadership Team</a:t>
            </a:r>
          </a:p>
          <a:p>
            <a:pPr algn="ctr"/>
            <a:r>
              <a:rPr lang="en-US" sz="1200" smtClean="0">
                <a:solidFill>
                  <a:srgbClr val="FFFFFF"/>
                </a:solidFill>
                <a:latin typeface="Arial" charset="0"/>
                <a:cs typeface="Arial" charset="0"/>
              </a:rPr>
              <a:t>Quarterly Program Meetings</a:t>
            </a:r>
            <a:endParaRPr lang="en-US" sz="1200" smtClean="0">
              <a:solidFill>
                <a:srgbClr val="717074"/>
              </a:solidFill>
              <a:latin typeface="Arial" charset="0"/>
              <a:cs typeface="Arial" charset="0"/>
            </a:endParaRPr>
          </a:p>
        </p:txBody>
      </p:sp>
      <p:sp>
        <p:nvSpPr>
          <p:cNvPr id="99364" name="Rectangle 36"/>
          <p:cNvSpPr>
            <a:spLocks noChangeArrowheads="1"/>
          </p:cNvSpPr>
          <p:nvPr/>
        </p:nvSpPr>
        <p:spPr bwMode="auto">
          <a:xfrm>
            <a:off x="2286000" y="990600"/>
            <a:ext cx="5981700" cy="563563"/>
          </a:xfrm>
          <a:prstGeom prst="rect">
            <a:avLst/>
          </a:prstGeom>
          <a:noFill/>
          <a:ln w="9525">
            <a:noFill/>
            <a:miter lim="800000"/>
            <a:headEnd/>
            <a:tailEnd/>
          </a:ln>
          <a:effectLst/>
        </p:spPr>
        <p:txBody>
          <a:bodyPr lIns="0" rIns="0" anchor="ctr"/>
          <a:lstStyle/>
          <a:p>
            <a:pPr algn="ctr"/>
            <a:r>
              <a:rPr lang="en-US" sz="2000" b="1" smtClean="0">
                <a:solidFill>
                  <a:srgbClr val="0096D7"/>
                </a:solidFill>
                <a:latin typeface="Arial" charset="0"/>
              </a:rPr>
              <a:t>Structures and Processes</a:t>
            </a:r>
          </a:p>
        </p:txBody>
      </p:sp>
      <p:sp>
        <p:nvSpPr>
          <p:cNvPr id="99365" name="Rectangle 37"/>
          <p:cNvSpPr>
            <a:spLocks noChangeArrowheads="1"/>
          </p:cNvSpPr>
          <p:nvPr/>
        </p:nvSpPr>
        <p:spPr bwMode="auto">
          <a:xfrm>
            <a:off x="228600" y="990600"/>
            <a:ext cx="1371600" cy="563563"/>
          </a:xfrm>
          <a:prstGeom prst="rect">
            <a:avLst/>
          </a:prstGeom>
          <a:noFill/>
          <a:ln w="9525">
            <a:noFill/>
            <a:miter lim="800000"/>
            <a:headEnd/>
            <a:tailEnd/>
          </a:ln>
          <a:effectLst/>
        </p:spPr>
        <p:txBody>
          <a:bodyPr lIns="0" rIns="0" anchor="ctr"/>
          <a:lstStyle/>
          <a:p>
            <a:pPr algn="ctr"/>
            <a:r>
              <a:rPr lang="en-US" sz="2000" b="1" smtClean="0">
                <a:solidFill>
                  <a:srgbClr val="0096D7"/>
                </a:solidFill>
                <a:latin typeface="Arial" charset="0"/>
              </a:rPr>
              <a:t>Purposes</a:t>
            </a:r>
          </a:p>
        </p:txBody>
      </p:sp>
      <p:sp>
        <p:nvSpPr>
          <p:cNvPr id="99366" name="Line 38"/>
          <p:cNvSpPr>
            <a:spLocks noChangeShapeType="1"/>
          </p:cNvSpPr>
          <p:nvPr/>
        </p:nvSpPr>
        <p:spPr bwMode="gray">
          <a:xfrm>
            <a:off x="5689600" y="1447800"/>
            <a:ext cx="0" cy="722313"/>
          </a:xfrm>
          <a:prstGeom prst="line">
            <a:avLst/>
          </a:prstGeom>
          <a:noFill/>
          <a:ln w="19050">
            <a:solidFill>
              <a:schemeClr val="bg1"/>
            </a:solidFill>
            <a:round/>
            <a:headEnd/>
            <a:tailEnd/>
          </a:ln>
          <a:effectLst/>
        </p:spPr>
        <p:txBody>
          <a:bodyPr lIns="46800" tIns="46800" rIns="46800" bIns="46800" anchor="ctr"/>
          <a:lstStyle/>
          <a:p>
            <a:pPr defTabSz="457200"/>
            <a:endParaRPr lang="en-US" sz="1800" smtClean="0">
              <a:solidFill>
                <a:srgbClr val="717074"/>
              </a:solidFill>
              <a:latin typeface="Arial" charset="0"/>
            </a:endParaRPr>
          </a:p>
        </p:txBody>
      </p:sp>
      <p:sp>
        <p:nvSpPr>
          <p:cNvPr id="99367" name="Line 39"/>
          <p:cNvSpPr>
            <a:spLocks noChangeShapeType="1"/>
          </p:cNvSpPr>
          <p:nvPr/>
        </p:nvSpPr>
        <p:spPr bwMode="gray">
          <a:xfrm>
            <a:off x="7180263" y="1447800"/>
            <a:ext cx="0" cy="722313"/>
          </a:xfrm>
          <a:prstGeom prst="line">
            <a:avLst/>
          </a:prstGeom>
          <a:noFill/>
          <a:ln w="19050">
            <a:solidFill>
              <a:schemeClr val="bg1"/>
            </a:solidFill>
            <a:round/>
            <a:headEnd/>
            <a:tailEnd/>
          </a:ln>
          <a:effectLst/>
        </p:spPr>
        <p:txBody>
          <a:bodyPr lIns="46800" tIns="46800" rIns="46800" bIns="46800" anchor="ctr"/>
          <a:lstStyle/>
          <a:p>
            <a:pPr defTabSz="457200"/>
            <a:endParaRPr lang="en-US" sz="1800" smtClean="0">
              <a:solidFill>
                <a:srgbClr val="717074"/>
              </a:solidFill>
              <a:latin typeface="Arial" charset="0"/>
            </a:endParaRPr>
          </a:p>
        </p:txBody>
      </p:sp>
      <p:sp>
        <p:nvSpPr>
          <p:cNvPr id="99368" name="Line 40"/>
          <p:cNvSpPr>
            <a:spLocks noChangeShapeType="1"/>
          </p:cNvSpPr>
          <p:nvPr/>
        </p:nvSpPr>
        <p:spPr bwMode="gray">
          <a:xfrm>
            <a:off x="3860800" y="1447800"/>
            <a:ext cx="0" cy="754063"/>
          </a:xfrm>
          <a:prstGeom prst="line">
            <a:avLst/>
          </a:prstGeom>
          <a:noFill/>
          <a:ln w="19050">
            <a:solidFill>
              <a:schemeClr val="bg1"/>
            </a:solidFill>
            <a:round/>
            <a:headEnd/>
            <a:tailEnd/>
          </a:ln>
          <a:effectLst/>
        </p:spPr>
        <p:txBody>
          <a:bodyPr lIns="46800" tIns="46800" rIns="46800" bIns="46800" anchor="ctr"/>
          <a:lstStyle/>
          <a:p>
            <a:pPr defTabSz="457200"/>
            <a:endParaRPr lang="en-US" sz="1800" smtClean="0">
              <a:solidFill>
                <a:srgbClr val="717074"/>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 in School Innovation</a:t>
            </a:r>
            <a:endParaRPr lang="en-US" dirty="0"/>
          </a:p>
        </p:txBody>
      </p:sp>
      <p:sp>
        <p:nvSpPr>
          <p:cNvPr id="3" name="Content Placeholder 2"/>
          <p:cNvSpPr>
            <a:spLocks noGrp="1"/>
          </p:cNvSpPr>
          <p:nvPr>
            <p:ph idx="1"/>
          </p:nvPr>
        </p:nvSpPr>
        <p:spPr>
          <a:xfrm>
            <a:off x="228600" y="1447800"/>
            <a:ext cx="8686800" cy="4876800"/>
          </a:xfrm>
        </p:spPr>
        <p:txBody>
          <a:bodyPr/>
          <a:lstStyle/>
          <a:p>
            <a:r>
              <a:rPr lang="en-US" sz="2800" dirty="0" smtClean="0"/>
              <a:t>SF Bay Area-based nonprofit founded in 1993</a:t>
            </a:r>
          </a:p>
          <a:p>
            <a:endParaRPr lang="en-US" sz="2800" dirty="0" smtClean="0"/>
          </a:p>
          <a:p>
            <a:r>
              <a:rPr lang="en-US" sz="2800" dirty="0" smtClean="0"/>
              <a:t>30 employees</a:t>
            </a:r>
          </a:p>
          <a:p>
            <a:endParaRPr lang="en-US" sz="2800" dirty="0" smtClean="0"/>
          </a:p>
          <a:p>
            <a:r>
              <a:rPr lang="en-US" sz="2800" dirty="0" smtClean="0"/>
              <a:t>Annual operating budget of </a:t>
            </a:r>
            <a:r>
              <a:rPr lang="en-US" sz="2800" dirty="0" err="1" smtClean="0"/>
              <a:t>approx</a:t>
            </a:r>
            <a:r>
              <a:rPr lang="en-US" sz="2800" dirty="0" smtClean="0"/>
              <a:t> $3.5 million</a:t>
            </a:r>
          </a:p>
          <a:p>
            <a:endParaRPr lang="en-US" sz="2800" dirty="0"/>
          </a:p>
          <a:p>
            <a:r>
              <a:rPr lang="en-US" sz="2800" dirty="0" err="1" smtClean="0"/>
              <a:t>PartnersSI</a:t>
            </a:r>
            <a:r>
              <a:rPr lang="en-US" sz="2800" dirty="0" smtClean="0"/>
              <a:t> supports schools in San Francisco, Oakland, San Jose</a:t>
            </a:r>
          </a:p>
        </p:txBody>
      </p:sp>
    </p:spTree>
    <p:extLst>
      <p:ext uri="{BB962C8B-B14F-4D97-AF65-F5344CB8AC3E}">
        <p14:creationId xmlns="" xmlns:p14="http://schemas.microsoft.com/office/powerpoint/2010/main" val="2307542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idx="4294967295"/>
          </p:nvPr>
        </p:nvSpPr>
        <p:spPr>
          <a:xfrm>
            <a:off x="457200" y="1157288"/>
            <a:ext cx="8229600" cy="2378075"/>
          </a:xfrm>
        </p:spPr>
        <p:txBody>
          <a:bodyPr/>
          <a:lstStyle/>
          <a:p>
            <a:pPr marL="514350" lvl="1">
              <a:buFont typeface="Arial" charset="0"/>
              <a:buNone/>
            </a:pPr>
            <a:r>
              <a:rPr lang="en-US" sz="2000" smtClean="0">
                <a:solidFill>
                  <a:schemeClr val="accent2"/>
                </a:solidFill>
                <a:latin typeface="Times New Roman" pitchFamily="18" charset="0"/>
              </a:rPr>
              <a:t>In general: </a:t>
            </a:r>
          </a:p>
          <a:p>
            <a:pPr marL="514350" lvl="1">
              <a:buFont typeface="Arial" charset="0"/>
              <a:buNone/>
            </a:pPr>
            <a:r>
              <a:rPr lang="en-US" smtClean="0">
                <a:latin typeface="Times New Roman" pitchFamily="18" charset="0"/>
              </a:rPr>
              <a:t>New Leaders’ Program Improvement Planning System</a:t>
            </a:r>
          </a:p>
          <a:p>
            <a:pPr marL="514350" lvl="1"/>
            <a:r>
              <a:rPr lang="en-US" smtClean="0">
                <a:latin typeface="Times New Roman" pitchFamily="18" charset="0"/>
              </a:rPr>
              <a:t>In progress</a:t>
            </a:r>
          </a:p>
          <a:p>
            <a:pPr marL="514350" lvl="1"/>
            <a:r>
              <a:rPr lang="en-US" smtClean="0">
                <a:latin typeface="Times New Roman" pitchFamily="18" charset="0"/>
              </a:rPr>
              <a:t>First round of quarterly meetings being enacted now</a:t>
            </a:r>
          </a:p>
          <a:p>
            <a:pPr marL="514350" lvl="1"/>
            <a:r>
              <a:rPr lang="en-US" smtClean="0">
                <a:latin typeface="Times New Roman" pitchFamily="18" charset="0"/>
              </a:rPr>
              <a:t>Important to have clear communication, willingness to clarify/tweak </a:t>
            </a:r>
          </a:p>
          <a:p>
            <a:pPr marL="514350" lvl="1"/>
            <a:r>
              <a:rPr lang="en-US" smtClean="0">
                <a:latin typeface="Times New Roman" pitchFamily="18" charset="0"/>
              </a:rPr>
              <a:t>Well-received so far</a:t>
            </a:r>
          </a:p>
          <a:p>
            <a:pPr marL="514350" lvl="1"/>
            <a:endParaRPr lang="en-US" smtClean="0">
              <a:latin typeface="Times New Roman" pitchFamily="18" charset="0"/>
            </a:endParaRPr>
          </a:p>
          <a:p>
            <a:pPr marL="514350" lvl="1"/>
            <a:endParaRPr lang="en-US" smtClean="0">
              <a:latin typeface="Times New Roman" pitchFamily="18" charset="0"/>
            </a:endParaRPr>
          </a:p>
        </p:txBody>
      </p:sp>
      <p:pic>
        <p:nvPicPr>
          <p:cNvPr id="94212" name="Picture 4" descr="Your Home Page">
            <a:hlinkClick r:id="rId3"/>
          </p:cNvPr>
          <p:cNvPicPr>
            <a:picLocks noChangeAspect="1" noChangeArrowheads="1"/>
          </p:cNvPicPr>
          <p:nvPr/>
        </p:nvPicPr>
        <p:blipFill>
          <a:blip r:embed="rId4" cstate="print"/>
          <a:srcRect/>
          <a:stretch>
            <a:fillRect/>
          </a:stretch>
        </p:blipFill>
        <p:spPr bwMode="auto">
          <a:xfrm>
            <a:off x="584200" y="217488"/>
            <a:ext cx="4408488" cy="944562"/>
          </a:xfrm>
          <a:prstGeom prst="rect">
            <a:avLst/>
          </a:prstGeom>
          <a:noFill/>
        </p:spPr>
      </p:pic>
      <p:sp>
        <p:nvSpPr>
          <p:cNvPr id="94217" name="Rectangle 9"/>
          <p:cNvSpPr>
            <a:spLocks noChangeArrowheads="1"/>
          </p:cNvSpPr>
          <p:nvPr/>
        </p:nvSpPr>
        <p:spPr bwMode="auto">
          <a:xfrm>
            <a:off x="609600" y="3535363"/>
            <a:ext cx="3962400" cy="2555875"/>
          </a:xfrm>
          <a:prstGeom prst="rect">
            <a:avLst/>
          </a:prstGeom>
          <a:noFill/>
          <a:ln w="9525">
            <a:noFill/>
            <a:miter lim="800000"/>
            <a:headEnd/>
            <a:tailEnd/>
          </a:ln>
          <a:effectLst/>
        </p:spPr>
        <p:txBody>
          <a:bodyPr/>
          <a:lstStyle/>
          <a:p>
            <a:pPr marL="514350" lvl="1" indent="-228600">
              <a:spcBef>
                <a:spcPts val="600"/>
              </a:spcBef>
              <a:buClr>
                <a:srgbClr val="262626"/>
              </a:buClr>
              <a:buSzPct val="75000"/>
              <a:buFont typeface="Arial" charset="0"/>
              <a:buChar char="•"/>
            </a:pPr>
            <a:endParaRPr lang="en-US" sz="1800" dirty="0" smtClean="0">
              <a:solidFill>
                <a:srgbClr val="595959"/>
              </a:solidFill>
            </a:endParaRPr>
          </a:p>
          <a:p>
            <a:pPr marL="514350" lvl="1" indent="-228600">
              <a:spcBef>
                <a:spcPts val="600"/>
              </a:spcBef>
              <a:buClr>
                <a:srgbClr val="262626"/>
              </a:buClr>
              <a:buSzPct val="75000"/>
              <a:buFont typeface="Arial" charset="0"/>
              <a:buNone/>
            </a:pPr>
            <a:r>
              <a:rPr lang="en-US" sz="1800" dirty="0" smtClean="0">
                <a:solidFill>
                  <a:srgbClr val="595959"/>
                </a:solidFill>
              </a:rPr>
              <a:t>Other questions? Please contact:</a:t>
            </a:r>
          </a:p>
          <a:p>
            <a:pPr marL="514350" lvl="1" indent="-228600">
              <a:spcBef>
                <a:spcPts val="600"/>
              </a:spcBef>
              <a:buClr>
                <a:srgbClr val="262626"/>
              </a:buClr>
              <a:buSzPct val="75000"/>
              <a:buFont typeface="Arial" charset="0"/>
              <a:buNone/>
            </a:pPr>
            <a:r>
              <a:rPr lang="en-US" sz="1800" dirty="0" smtClean="0">
                <a:solidFill>
                  <a:srgbClr val="595959"/>
                </a:solidFill>
              </a:rPr>
              <a:t>	</a:t>
            </a:r>
            <a:r>
              <a:rPr lang="en-US" sz="1800" dirty="0" smtClean="0">
                <a:solidFill>
                  <a:srgbClr val="00539B"/>
                </a:solidFill>
              </a:rPr>
              <a:t>Marianna Valdez</a:t>
            </a:r>
          </a:p>
          <a:p>
            <a:pPr marL="514350" lvl="1" indent="-228600">
              <a:spcBef>
                <a:spcPts val="600"/>
              </a:spcBef>
              <a:buClr>
                <a:srgbClr val="262626"/>
              </a:buClr>
              <a:buSzPct val="75000"/>
              <a:buFont typeface="Arial" charset="0"/>
              <a:buNone/>
            </a:pPr>
            <a:r>
              <a:rPr lang="en-US" sz="1800" dirty="0" smtClean="0">
                <a:solidFill>
                  <a:srgbClr val="595959"/>
                </a:solidFill>
              </a:rPr>
              <a:t>	Director of Research and Evaluation</a:t>
            </a:r>
          </a:p>
          <a:p>
            <a:pPr marL="514350" lvl="1" indent="-228600">
              <a:spcBef>
                <a:spcPts val="600"/>
              </a:spcBef>
              <a:buClr>
                <a:srgbClr val="262626"/>
              </a:buClr>
              <a:buSzPct val="75000"/>
              <a:buFont typeface="Arial" charset="0"/>
              <a:buNone/>
            </a:pPr>
            <a:r>
              <a:rPr lang="en-US" sz="1800" dirty="0" smtClean="0">
                <a:solidFill>
                  <a:srgbClr val="595959"/>
                </a:solidFill>
              </a:rPr>
              <a:t>	</a:t>
            </a:r>
            <a:r>
              <a:rPr lang="en-US" sz="1800" dirty="0" smtClean="0">
                <a:solidFill>
                  <a:srgbClr val="595959"/>
                </a:solidFill>
                <a:hlinkClick r:id="rId5"/>
              </a:rPr>
              <a:t>mvaldez@newleaders.org</a:t>
            </a:r>
            <a:endParaRPr lang="en-US" sz="1800" dirty="0" smtClean="0">
              <a:solidFill>
                <a:srgbClr val="595959"/>
              </a:solidFill>
            </a:endParaRPr>
          </a:p>
          <a:p>
            <a:pPr marL="514350" lvl="1" indent="-228600">
              <a:spcBef>
                <a:spcPts val="600"/>
              </a:spcBef>
              <a:buClr>
                <a:srgbClr val="262626"/>
              </a:buClr>
              <a:buSzPct val="75000"/>
              <a:buFont typeface="Arial" charset="0"/>
              <a:buNone/>
            </a:pPr>
            <a:r>
              <a:rPr lang="en-US" sz="1800" dirty="0" smtClean="0">
                <a:solidFill>
                  <a:srgbClr val="595959"/>
                </a:solidFill>
              </a:rPr>
              <a:t>	646.792.7865</a:t>
            </a:r>
          </a:p>
        </p:txBody>
      </p:sp>
      <p:pic>
        <p:nvPicPr>
          <p:cNvPr id="94218" name="Picture 10" descr="Cohort11"/>
          <p:cNvPicPr>
            <a:picLocks noChangeAspect="1" noChangeArrowheads="1"/>
          </p:cNvPicPr>
          <p:nvPr/>
        </p:nvPicPr>
        <p:blipFill>
          <a:blip r:embed="rId6" cstate="print"/>
          <a:srcRect/>
          <a:stretch>
            <a:fillRect/>
          </a:stretch>
        </p:blipFill>
        <p:spPr bwMode="auto">
          <a:xfrm>
            <a:off x="4400550" y="3438525"/>
            <a:ext cx="4286250" cy="20955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38150" y="2281238"/>
            <a:ext cx="8424863" cy="1470025"/>
          </a:xfrm>
        </p:spPr>
        <p:txBody>
          <a:bodyPr/>
          <a:lstStyle/>
          <a:p>
            <a:r>
              <a:rPr lang="en-US" sz="3200" smtClean="0">
                <a:latin typeface="Arial" charset="0"/>
                <a:ea typeface="Geneva" charset="0"/>
                <a:cs typeface="Arial" charset="0"/>
              </a:rPr>
              <a:t>Successes and Challenges in Creating a New Impact Initiative at a National Nonprofit</a:t>
            </a:r>
          </a:p>
        </p:txBody>
      </p:sp>
      <p:sp>
        <p:nvSpPr>
          <p:cNvPr id="4099" name="Subtitle 2"/>
          <p:cNvSpPr>
            <a:spLocks noGrp="1"/>
          </p:cNvSpPr>
          <p:nvPr>
            <p:ph type="subTitle" idx="1"/>
          </p:nvPr>
        </p:nvSpPr>
        <p:spPr>
          <a:xfrm>
            <a:off x="685800" y="3843338"/>
            <a:ext cx="7772400" cy="1262062"/>
          </a:xfrm>
        </p:spPr>
        <p:txBody>
          <a:bodyPr/>
          <a:lstStyle/>
          <a:p>
            <a:r>
              <a:rPr lang="en-US" sz="2000" smtClean="0">
                <a:latin typeface="Arial" charset="0"/>
                <a:ea typeface="Geneva" charset="0"/>
                <a:cs typeface="Arial" charset="0"/>
              </a:rPr>
              <a:t>American Evaluation Association Annual Conference</a:t>
            </a:r>
          </a:p>
        </p:txBody>
      </p:sp>
      <p:sp>
        <p:nvSpPr>
          <p:cNvPr id="4" name="Text Placeholder 3"/>
          <p:cNvSpPr>
            <a:spLocks noGrp="1"/>
          </p:cNvSpPr>
          <p:nvPr>
            <p:ph type="body" sz="quarter" idx="10"/>
          </p:nvPr>
        </p:nvSpPr>
        <p:spPr>
          <a:xfrm>
            <a:off x="685800" y="4818063"/>
            <a:ext cx="7772400" cy="396875"/>
          </a:xfrm>
        </p:spPr>
        <p:txBody>
          <a:bodyPr>
            <a:noAutofit/>
          </a:bodyPr>
          <a:lstStyle/>
          <a:p>
            <a:pPr>
              <a:defRPr/>
            </a:pPr>
            <a:r>
              <a:rPr lang="en-US" sz="1800" dirty="0" smtClean="0"/>
              <a:t>Srik Gopalakrishnan, Chief Impact and Learning Officer</a:t>
            </a:r>
          </a:p>
          <a:p>
            <a:pPr>
              <a:defRPr/>
            </a:pPr>
            <a:r>
              <a:rPr lang="en-US" sz="1800" dirty="0" smtClean="0"/>
              <a:t> New Teacher Center</a:t>
            </a:r>
            <a:endParaRPr lang="en-US" sz="1800" dirty="0"/>
          </a:p>
        </p:txBody>
      </p:sp>
      <p:sp>
        <p:nvSpPr>
          <p:cNvPr id="5" name="Text Placeholder 4"/>
          <p:cNvSpPr>
            <a:spLocks noGrp="1"/>
          </p:cNvSpPr>
          <p:nvPr>
            <p:ph type="body" sz="quarter" idx="11"/>
          </p:nvPr>
        </p:nvSpPr>
        <p:spPr>
          <a:xfrm>
            <a:off x="685800" y="5411788"/>
            <a:ext cx="7772400" cy="820737"/>
          </a:xfrm>
        </p:spPr>
        <p:txBody>
          <a:bodyPr/>
          <a:lstStyle/>
          <a:p>
            <a:pPr>
              <a:defRPr/>
            </a:pPr>
            <a:r>
              <a:rPr lang="en-US" sz="1800" dirty="0" smtClean="0"/>
              <a:t>November 3, 2011</a:t>
            </a:r>
            <a:endParaRPr lang="en-US"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latin typeface="Arial" charset="0"/>
                <a:ea typeface="Geneva" charset="0"/>
                <a:cs typeface="Arial" charset="0"/>
              </a:rPr>
              <a:t>Impact Initiative at NTC</a:t>
            </a:r>
          </a:p>
        </p:txBody>
      </p:sp>
      <p:sp>
        <p:nvSpPr>
          <p:cNvPr id="5123" name="Content Placeholder 2"/>
          <p:cNvSpPr>
            <a:spLocks noGrp="1"/>
          </p:cNvSpPr>
          <p:nvPr>
            <p:ph idx="1"/>
          </p:nvPr>
        </p:nvSpPr>
        <p:spPr/>
        <p:txBody>
          <a:bodyPr/>
          <a:lstStyle/>
          <a:p>
            <a:r>
              <a:rPr lang="en-US" smtClean="0">
                <a:latin typeface="Arial" charset="0"/>
                <a:ea typeface="Geneva" charset="0"/>
                <a:cs typeface="Arial" charset="0"/>
              </a:rPr>
              <a:t>Background</a:t>
            </a:r>
          </a:p>
          <a:p>
            <a:endParaRPr lang="en-US" smtClean="0">
              <a:latin typeface="Arial" charset="0"/>
              <a:ea typeface="Geneva" charset="0"/>
              <a:cs typeface="Arial" charset="0"/>
            </a:endParaRPr>
          </a:p>
          <a:p>
            <a:r>
              <a:rPr lang="en-US" smtClean="0">
                <a:latin typeface="Arial" charset="0"/>
                <a:ea typeface="Geneva" charset="0"/>
                <a:cs typeface="Arial" charset="0"/>
              </a:rPr>
              <a:t>Work done in 2010-11, and lessons learned</a:t>
            </a:r>
          </a:p>
          <a:p>
            <a:endParaRPr lang="en-US" smtClean="0">
              <a:latin typeface="Arial" charset="0"/>
              <a:ea typeface="Geneva" charset="0"/>
              <a:cs typeface="Arial" charset="0"/>
            </a:endParaRPr>
          </a:p>
          <a:p>
            <a:r>
              <a:rPr lang="en-US" smtClean="0">
                <a:latin typeface="Arial" charset="0"/>
                <a:ea typeface="Geneva" charset="0"/>
                <a:cs typeface="Arial" charset="0"/>
              </a:rPr>
              <a:t>Overall successes, challenges and skills needed</a:t>
            </a:r>
          </a:p>
          <a:p>
            <a:pPr>
              <a:buFont typeface="Arial" charset="0"/>
              <a:buNone/>
            </a:pPr>
            <a:endParaRPr lang="en-US" smtClean="0">
              <a:latin typeface="Arial" charset="0"/>
              <a:ea typeface="Geneva"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latin typeface="Arial" charset="0"/>
                <a:ea typeface="Geneva" charset="0"/>
                <a:cs typeface="Arial" charset="0"/>
              </a:rPr>
              <a:t>Background – New Teacher Center</a:t>
            </a:r>
          </a:p>
        </p:txBody>
      </p:sp>
      <p:sp>
        <p:nvSpPr>
          <p:cNvPr id="6147" name="Content Placeholder 4"/>
          <p:cNvSpPr>
            <a:spLocks noGrp="1"/>
          </p:cNvSpPr>
          <p:nvPr>
            <p:ph idx="1"/>
          </p:nvPr>
        </p:nvSpPr>
        <p:spPr>
          <a:xfrm>
            <a:off x="457200" y="1474788"/>
            <a:ext cx="8229600" cy="4525962"/>
          </a:xfrm>
        </p:spPr>
        <p:txBody>
          <a:bodyPr/>
          <a:lstStyle/>
          <a:p>
            <a:r>
              <a:rPr lang="en-US" smtClean="0">
                <a:latin typeface="Arial" charset="0"/>
                <a:ea typeface="Geneva" charset="0"/>
                <a:cs typeface="Arial" charset="0"/>
              </a:rPr>
              <a:t>New Teacher Center’s mission is to improve student learning by accelerating the effectiveness of new teachers</a:t>
            </a:r>
          </a:p>
          <a:p>
            <a:r>
              <a:rPr lang="en-US" smtClean="0">
                <a:latin typeface="Arial" charset="0"/>
                <a:ea typeface="Geneva" charset="0"/>
                <a:cs typeface="Arial" charset="0"/>
              </a:rPr>
              <a:t>Why this matters…</a:t>
            </a:r>
          </a:p>
          <a:p>
            <a:pPr lvl="1"/>
            <a:r>
              <a:rPr lang="en-US" smtClean="0">
                <a:latin typeface="Arial" charset="0"/>
                <a:ea typeface="Geneva" charset="0"/>
                <a:cs typeface="Arial" charset="0"/>
              </a:rPr>
              <a:t>40 – 50% of new teachers leave the profession in the first few years</a:t>
            </a:r>
          </a:p>
          <a:p>
            <a:pPr lvl="1"/>
            <a:r>
              <a:rPr lang="en-US" smtClean="0">
                <a:latin typeface="Arial" charset="0"/>
                <a:ea typeface="Geneva" charset="0"/>
                <a:cs typeface="Arial" charset="0"/>
              </a:rPr>
              <a:t>Comprehensive induction improves retention as well as classroom instructional practice</a:t>
            </a:r>
          </a:p>
          <a:p>
            <a:pPr lvl="1"/>
            <a:r>
              <a:rPr lang="en-US" smtClean="0">
                <a:latin typeface="Arial" charset="0"/>
                <a:ea typeface="Geneva" charset="0"/>
                <a:cs typeface="Arial" charset="0"/>
              </a:rPr>
              <a:t>Several studies have shown link between mentoring/coaching and student learning</a:t>
            </a:r>
          </a:p>
          <a:p>
            <a:pPr lvl="1"/>
            <a:endParaRPr lang="en-US" smtClean="0">
              <a:latin typeface="Arial" charset="0"/>
              <a:ea typeface="Geneva" charset="0"/>
              <a:cs typeface="Arial" charset="0"/>
            </a:endParaRPr>
          </a:p>
          <a:p>
            <a:endParaRPr lang="en-US" smtClean="0">
              <a:latin typeface="Arial" charset="0"/>
              <a:ea typeface="Geneva"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2400" b="1" i="1" smtClean="0">
                <a:latin typeface="Arial" charset="0"/>
                <a:ea typeface="Geneva" charset="0"/>
                <a:cs typeface="Arial" charset="0"/>
              </a:rPr>
              <a:t>Background – Why Impact?</a:t>
            </a:r>
          </a:p>
        </p:txBody>
      </p:sp>
      <p:sp>
        <p:nvSpPr>
          <p:cNvPr id="3" name="Isosceles Triangle 2"/>
          <p:cNvSpPr/>
          <p:nvPr/>
        </p:nvSpPr>
        <p:spPr>
          <a:xfrm>
            <a:off x="3021013" y="2451100"/>
            <a:ext cx="3048000" cy="227965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algn="ctr" defTabSz="457200">
              <a:defRPr/>
            </a:pPr>
            <a:r>
              <a:rPr lang="en-US" sz="1800" b="1" dirty="0">
                <a:solidFill>
                  <a:srgbClr val="0070C0"/>
                </a:solidFill>
              </a:rPr>
              <a:t>COHERENT IMPACT STRATEGY</a:t>
            </a:r>
          </a:p>
        </p:txBody>
      </p:sp>
      <p:sp>
        <p:nvSpPr>
          <p:cNvPr id="7172" name="TextBox 3"/>
          <p:cNvSpPr txBox="1">
            <a:spLocks noChangeArrowheads="1"/>
          </p:cNvSpPr>
          <p:nvPr/>
        </p:nvSpPr>
        <p:spPr bwMode="auto">
          <a:xfrm>
            <a:off x="2514600" y="1646238"/>
            <a:ext cx="4214813" cy="646112"/>
          </a:xfrm>
          <a:prstGeom prst="rect">
            <a:avLst/>
          </a:prstGeom>
          <a:noFill/>
          <a:ln w="9525">
            <a:noFill/>
            <a:miter lim="800000"/>
            <a:headEnd/>
            <a:tailEnd/>
          </a:ln>
        </p:spPr>
        <p:txBody>
          <a:bodyPr>
            <a:spAutoFit/>
          </a:bodyPr>
          <a:lstStyle/>
          <a:p>
            <a:pPr algn="ctr" defTabSz="457200"/>
            <a:r>
              <a:rPr lang="en-US" sz="1800" b="1" i="1" smtClean="0">
                <a:solidFill>
                  <a:srgbClr val="585858"/>
                </a:solidFill>
                <a:latin typeface="Arial" charset="0"/>
              </a:rPr>
              <a:t>Improve teacher practice and student learning through use of data</a:t>
            </a:r>
          </a:p>
        </p:txBody>
      </p:sp>
      <p:sp>
        <p:nvSpPr>
          <p:cNvPr id="7173" name="TextBox 4"/>
          <p:cNvSpPr txBox="1">
            <a:spLocks noChangeArrowheads="1"/>
          </p:cNvSpPr>
          <p:nvPr/>
        </p:nvSpPr>
        <p:spPr bwMode="auto">
          <a:xfrm>
            <a:off x="1252538" y="4791075"/>
            <a:ext cx="2922587" cy="922338"/>
          </a:xfrm>
          <a:prstGeom prst="rect">
            <a:avLst/>
          </a:prstGeom>
          <a:noFill/>
          <a:ln w="9525">
            <a:noFill/>
            <a:miter lim="800000"/>
            <a:headEnd/>
            <a:tailEnd/>
          </a:ln>
        </p:spPr>
        <p:txBody>
          <a:bodyPr>
            <a:spAutoFit/>
          </a:bodyPr>
          <a:lstStyle/>
          <a:p>
            <a:pPr algn="ctr" defTabSz="457200"/>
            <a:r>
              <a:rPr lang="en-US" sz="1800" b="1" i="1" smtClean="0">
                <a:solidFill>
                  <a:srgbClr val="585858"/>
                </a:solidFill>
                <a:latin typeface="Arial" charset="0"/>
              </a:rPr>
              <a:t>Tell the NTC story and communicate value to clients and funders</a:t>
            </a:r>
          </a:p>
        </p:txBody>
      </p:sp>
      <p:sp>
        <p:nvSpPr>
          <p:cNvPr id="7174" name="TextBox 5"/>
          <p:cNvSpPr txBox="1">
            <a:spLocks noChangeArrowheads="1"/>
          </p:cNvSpPr>
          <p:nvPr/>
        </p:nvSpPr>
        <p:spPr bwMode="auto">
          <a:xfrm>
            <a:off x="5354638" y="4718050"/>
            <a:ext cx="2649537" cy="922338"/>
          </a:xfrm>
          <a:prstGeom prst="rect">
            <a:avLst/>
          </a:prstGeom>
          <a:noFill/>
          <a:ln w="9525">
            <a:noFill/>
            <a:miter lim="800000"/>
            <a:headEnd/>
            <a:tailEnd/>
          </a:ln>
        </p:spPr>
        <p:txBody>
          <a:bodyPr>
            <a:spAutoFit/>
          </a:bodyPr>
          <a:lstStyle/>
          <a:p>
            <a:pPr algn="ctr" defTabSz="457200"/>
            <a:r>
              <a:rPr lang="en-US" sz="1800" b="1" i="1" smtClean="0">
                <a:solidFill>
                  <a:srgbClr val="585858"/>
                </a:solidFill>
                <a:latin typeface="Arial" charset="0"/>
              </a:rPr>
              <a:t>Sharpen mission, strategy and portfolio of offerings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743712" y="1397000"/>
          <a:ext cx="7485888" cy="4564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328738" y="4891088"/>
            <a:ext cx="1927225" cy="368300"/>
          </a:xfrm>
          <a:prstGeom prst="rect">
            <a:avLst/>
          </a:prstGeom>
          <a:noFill/>
        </p:spPr>
        <p:txBody>
          <a:bodyPr>
            <a:spAutoFit/>
          </a:bodyPr>
          <a:lstStyle/>
          <a:p>
            <a:pPr defTabSz="457200">
              <a:defRPr/>
            </a:pPr>
            <a:r>
              <a:rPr lang="en-US" sz="1800" b="1" i="1" dirty="0">
                <a:solidFill>
                  <a:srgbClr val="44822D"/>
                </a:solidFill>
                <a:latin typeface="Arial" charset="0"/>
              </a:rPr>
              <a:t>Until 2010</a:t>
            </a:r>
          </a:p>
        </p:txBody>
      </p:sp>
      <p:sp>
        <p:nvSpPr>
          <p:cNvPr id="5" name="TextBox 4"/>
          <p:cNvSpPr txBox="1"/>
          <p:nvPr/>
        </p:nvSpPr>
        <p:spPr>
          <a:xfrm>
            <a:off x="3402013" y="4914900"/>
            <a:ext cx="2273300" cy="369888"/>
          </a:xfrm>
          <a:prstGeom prst="rect">
            <a:avLst/>
          </a:prstGeom>
          <a:noFill/>
        </p:spPr>
        <p:txBody>
          <a:bodyPr>
            <a:spAutoFit/>
          </a:bodyPr>
          <a:lstStyle/>
          <a:p>
            <a:pPr defTabSz="457200">
              <a:defRPr/>
            </a:pPr>
            <a:r>
              <a:rPr lang="en-US" sz="1800" b="1" i="1" dirty="0">
                <a:solidFill>
                  <a:srgbClr val="44822D"/>
                </a:solidFill>
                <a:latin typeface="Arial" charset="0"/>
              </a:rPr>
              <a:t>2010-11 &amp; 2011-12</a:t>
            </a:r>
          </a:p>
        </p:txBody>
      </p:sp>
      <p:sp>
        <p:nvSpPr>
          <p:cNvPr id="6" name="TextBox 5"/>
          <p:cNvSpPr txBox="1"/>
          <p:nvPr/>
        </p:nvSpPr>
        <p:spPr>
          <a:xfrm>
            <a:off x="5973763" y="4895850"/>
            <a:ext cx="1927225" cy="368300"/>
          </a:xfrm>
          <a:prstGeom prst="rect">
            <a:avLst/>
          </a:prstGeom>
          <a:noFill/>
        </p:spPr>
        <p:txBody>
          <a:bodyPr>
            <a:spAutoFit/>
          </a:bodyPr>
          <a:lstStyle/>
          <a:p>
            <a:pPr defTabSz="457200">
              <a:defRPr/>
            </a:pPr>
            <a:r>
              <a:rPr lang="en-US" sz="1800" b="1" i="1" dirty="0">
                <a:solidFill>
                  <a:srgbClr val="44822D"/>
                </a:solidFill>
                <a:latin typeface="Arial" charset="0"/>
              </a:rPr>
              <a:t>Beyond 2012</a:t>
            </a:r>
          </a:p>
        </p:txBody>
      </p:sp>
      <p:sp>
        <p:nvSpPr>
          <p:cNvPr id="8198" name="Title 1"/>
          <p:cNvSpPr>
            <a:spLocks noGrp="1"/>
          </p:cNvSpPr>
          <p:nvPr>
            <p:ph type="title"/>
          </p:nvPr>
        </p:nvSpPr>
        <p:spPr/>
        <p:txBody>
          <a:bodyPr/>
          <a:lstStyle/>
          <a:p>
            <a:r>
              <a:rPr lang="en-US" sz="2400" b="1" i="1" smtClean="0">
                <a:latin typeface="Arial" charset="0"/>
                <a:ea typeface="Geneva" charset="0"/>
                <a:cs typeface="Arial" charset="0"/>
              </a:rPr>
              <a:t>NTC Organizational Development Around Impact</a:t>
            </a:r>
          </a:p>
        </p:txBody>
      </p:sp>
      <p:sp>
        <p:nvSpPr>
          <p:cNvPr id="8" name="Right Arrow 7"/>
          <p:cNvSpPr/>
          <p:nvPr/>
        </p:nvSpPr>
        <p:spPr>
          <a:xfrm>
            <a:off x="457200" y="1889125"/>
            <a:ext cx="7931150" cy="8905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2000" dirty="0">
                <a:solidFill>
                  <a:srgbClr val="585858">
                    <a:lumMod val="50000"/>
                  </a:srgbClr>
                </a:solidFill>
              </a:rPr>
              <a:t>Evolution of NTC as a Data-driven Learning Organization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2400" b="1" i="1" smtClean="0">
                <a:latin typeface="Arial" charset="0"/>
                <a:ea typeface="Geneva" charset="0"/>
                <a:cs typeface="Arial" charset="0"/>
              </a:rPr>
              <a:t>Work Done in 2010-11</a:t>
            </a:r>
          </a:p>
        </p:txBody>
      </p:sp>
      <p:sp>
        <p:nvSpPr>
          <p:cNvPr id="9219" name="Content Placeholder 3"/>
          <p:cNvSpPr>
            <a:spLocks noGrp="1"/>
          </p:cNvSpPr>
          <p:nvPr>
            <p:ph sz="half" idx="1"/>
          </p:nvPr>
        </p:nvSpPr>
        <p:spPr>
          <a:xfrm>
            <a:off x="457200" y="1414463"/>
            <a:ext cx="4038600" cy="4525962"/>
          </a:xfrm>
        </p:spPr>
        <p:txBody>
          <a:bodyPr/>
          <a:lstStyle/>
          <a:p>
            <a:pPr>
              <a:buFont typeface="Arial" charset="0"/>
              <a:buNone/>
            </a:pPr>
            <a:r>
              <a:rPr lang="en-US" sz="2400" b="1" smtClean="0">
                <a:latin typeface="Arial" charset="0"/>
                <a:ea typeface="Geneva" charset="0"/>
                <a:cs typeface="Arial" charset="0"/>
              </a:rPr>
              <a:t>What we did</a:t>
            </a:r>
          </a:p>
          <a:p>
            <a:r>
              <a:rPr lang="en-US" sz="2400" smtClean="0">
                <a:latin typeface="Arial" charset="0"/>
                <a:ea typeface="Geneva" charset="0"/>
                <a:cs typeface="Arial" charset="0"/>
              </a:rPr>
              <a:t>Built a common framework and language around impact</a:t>
            </a:r>
          </a:p>
          <a:p>
            <a:r>
              <a:rPr lang="en-US" sz="2400" smtClean="0">
                <a:latin typeface="Arial" charset="0"/>
                <a:ea typeface="Geneva" charset="0"/>
                <a:cs typeface="Arial" charset="0"/>
              </a:rPr>
              <a:t>Compiled and organized all relevant data that had been gathered to-date</a:t>
            </a:r>
          </a:p>
          <a:p>
            <a:r>
              <a:rPr lang="en-US" sz="2400" smtClean="0">
                <a:latin typeface="Arial" charset="0"/>
                <a:ea typeface="Geneva" charset="0"/>
                <a:cs typeface="Arial" charset="0"/>
              </a:rPr>
              <a:t>Implemented several pilots that advanced our ability to measure impact</a:t>
            </a:r>
          </a:p>
        </p:txBody>
      </p:sp>
      <p:sp>
        <p:nvSpPr>
          <p:cNvPr id="9220" name="Content Placeholder 4"/>
          <p:cNvSpPr>
            <a:spLocks noGrp="1"/>
          </p:cNvSpPr>
          <p:nvPr>
            <p:ph sz="half" idx="2"/>
          </p:nvPr>
        </p:nvSpPr>
        <p:spPr>
          <a:xfrm>
            <a:off x="4648200" y="1414463"/>
            <a:ext cx="4038600" cy="4525962"/>
          </a:xfrm>
        </p:spPr>
        <p:txBody>
          <a:bodyPr/>
          <a:lstStyle/>
          <a:p>
            <a:pPr>
              <a:buFont typeface="Arial" charset="0"/>
              <a:buNone/>
            </a:pPr>
            <a:r>
              <a:rPr lang="en-US" sz="2400" b="1" smtClean="0">
                <a:latin typeface="Arial" charset="0"/>
                <a:ea typeface="Geneva" charset="0"/>
                <a:cs typeface="Arial" charset="0"/>
              </a:rPr>
              <a:t>How we did it</a:t>
            </a:r>
          </a:p>
          <a:p>
            <a:r>
              <a:rPr lang="en-US" sz="2400" smtClean="0">
                <a:latin typeface="Arial" charset="0"/>
                <a:ea typeface="Geneva" charset="0"/>
                <a:cs typeface="Arial" charset="0"/>
              </a:rPr>
              <a:t>“Impact Summit” involving all NTC staff</a:t>
            </a:r>
          </a:p>
          <a:p>
            <a:r>
              <a:rPr lang="en-US" sz="2400" smtClean="0">
                <a:latin typeface="Arial" charset="0"/>
                <a:ea typeface="Geneva" charset="0"/>
                <a:cs typeface="Arial" charset="0"/>
              </a:rPr>
              <a:t>Cross functional team that created and implemented an “impact roadmap”</a:t>
            </a:r>
          </a:p>
          <a:p>
            <a:r>
              <a:rPr lang="en-US" sz="2400" smtClean="0">
                <a:latin typeface="Arial" charset="0"/>
                <a:ea typeface="Geneva" charset="0"/>
                <a:cs typeface="Arial" charset="0"/>
              </a:rPr>
              <a:t>Capacity-building for key program staff and leadership team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334963" y="533400"/>
            <a:ext cx="8686800" cy="655638"/>
          </a:xfrm>
        </p:spPr>
        <p:txBody>
          <a:bodyPr/>
          <a:lstStyle/>
          <a:p>
            <a:r>
              <a:rPr lang="en-US" smtClean="0">
                <a:solidFill>
                  <a:schemeClr val="accent1"/>
                </a:solidFill>
                <a:latin typeface="Arial" charset="0"/>
                <a:ea typeface="Geneva" charset="0"/>
                <a:cs typeface="Arial" charset="0"/>
              </a:rPr>
              <a:t>Creating a Common Framework - NTC Impact Spectrum</a:t>
            </a:r>
          </a:p>
        </p:txBody>
      </p:sp>
      <p:sp>
        <p:nvSpPr>
          <p:cNvPr id="10243" name="Content Placeholder 4"/>
          <p:cNvSpPr>
            <a:spLocks noGrp="1"/>
          </p:cNvSpPr>
          <p:nvPr>
            <p:ph idx="1"/>
          </p:nvPr>
        </p:nvSpPr>
        <p:spPr/>
        <p:txBody>
          <a:bodyPr/>
          <a:lstStyle/>
          <a:p>
            <a:endParaRPr lang="en-US" smtClean="0">
              <a:latin typeface="Arial" charset="0"/>
              <a:ea typeface="Geneva" charset="0"/>
              <a:cs typeface="Arial" charset="0"/>
            </a:endParaRPr>
          </a:p>
        </p:txBody>
      </p:sp>
      <p:pic>
        <p:nvPicPr>
          <p:cNvPr id="10244" name="Picture 2" descr="C:\Users\Dara Barlin\AppData\Local\Microsoft\Windows\Temporary Internet Files\Content.Outlook\PQJ0OVEY\Impact_Spectrum_Diagram_02i_RGB_nometrics_final.jpg"/>
          <p:cNvPicPr>
            <a:picLocks noChangeAspect="1" noChangeArrowheads="1"/>
          </p:cNvPicPr>
          <p:nvPr/>
        </p:nvPicPr>
        <p:blipFill>
          <a:blip r:embed="rId3" cstate="print"/>
          <a:srcRect/>
          <a:stretch>
            <a:fillRect/>
          </a:stretch>
        </p:blipFill>
        <p:spPr bwMode="auto">
          <a:xfrm>
            <a:off x="381000" y="1524000"/>
            <a:ext cx="83058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2400" b="1" i="1" smtClean="0">
                <a:latin typeface="Arial" charset="0"/>
                <a:ea typeface="Geneva" charset="0"/>
                <a:cs typeface="Arial" charset="0"/>
              </a:rPr>
              <a:t>Lessons Learned in Year 1</a:t>
            </a:r>
          </a:p>
        </p:txBody>
      </p:sp>
      <p:sp>
        <p:nvSpPr>
          <p:cNvPr id="11267" name="Content Placeholder 2"/>
          <p:cNvSpPr>
            <a:spLocks noGrp="1"/>
          </p:cNvSpPr>
          <p:nvPr>
            <p:ph sz="half" idx="1"/>
          </p:nvPr>
        </p:nvSpPr>
        <p:spPr>
          <a:xfrm>
            <a:off x="457200" y="1354138"/>
            <a:ext cx="4038600" cy="4525962"/>
          </a:xfrm>
        </p:spPr>
        <p:txBody>
          <a:bodyPr/>
          <a:lstStyle/>
          <a:p>
            <a:pPr>
              <a:buFont typeface="Arial" charset="0"/>
              <a:buNone/>
            </a:pPr>
            <a:endParaRPr lang="en-US" smtClean="0">
              <a:latin typeface="Arial" charset="0"/>
              <a:ea typeface="Geneva" charset="0"/>
              <a:cs typeface="Arial" charset="0"/>
            </a:endParaRPr>
          </a:p>
          <a:p>
            <a:pPr lvl="1">
              <a:buFont typeface="Arial" charset="0"/>
              <a:buNone/>
            </a:pPr>
            <a:endParaRPr lang="en-US" smtClean="0">
              <a:latin typeface="Arial" charset="0"/>
              <a:ea typeface="Geneva" charset="0"/>
              <a:cs typeface="Arial" charset="0"/>
            </a:endParaRPr>
          </a:p>
        </p:txBody>
      </p:sp>
      <p:graphicFrame>
        <p:nvGraphicFramePr>
          <p:cNvPr id="5" name="Table 4"/>
          <p:cNvGraphicFramePr>
            <a:graphicFrameLocks noGrp="1"/>
          </p:cNvGraphicFramePr>
          <p:nvPr/>
        </p:nvGraphicFramePr>
        <p:xfrm>
          <a:off x="706438" y="1430338"/>
          <a:ext cx="7979664" cy="4348706"/>
        </p:xfrm>
        <a:graphic>
          <a:graphicData uri="http://schemas.openxmlformats.org/drawingml/2006/table">
            <a:tbl>
              <a:tblPr firstRow="1" bandRow="1">
                <a:tableStyleId>{5C22544A-7EE6-4342-B048-85BDC9FD1C3A}</a:tableStyleId>
              </a:tblPr>
              <a:tblGrid>
                <a:gridCol w="3989832"/>
                <a:gridCol w="3989832"/>
              </a:tblGrid>
              <a:tr h="640556">
                <a:tc>
                  <a:txBody>
                    <a:bodyPr/>
                    <a:lstStyle/>
                    <a:p>
                      <a:r>
                        <a:rPr lang="en-US" sz="2000" dirty="0" smtClean="0"/>
                        <a:t>What we learned</a:t>
                      </a:r>
                      <a:endParaRPr lang="en-US" sz="2000" dirty="0"/>
                    </a:p>
                  </a:txBody>
                  <a:tcPr/>
                </a:tc>
                <a:tc>
                  <a:txBody>
                    <a:bodyPr/>
                    <a:lstStyle/>
                    <a:p>
                      <a:r>
                        <a:rPr lang="en-US" sz="2000" dirty="0" smtClean="0"/>
                        <a:t>What we are doing </a:t>
                      </a:r>
                      <a:endParaRPr lang="en-US" sz="2000" dirty="0"/>
                    </a:p>
                  </a:txBody>
                  <a:tcPr/>
                </a:tc>
              </a:tr>
              <a:tr h="822217">
                <a:tc>
                  <a:txBody>
                    <a:bodyPr/>
                    <a:lstStyle/>
                    <a:p>
                      <a:r>
                        <a:rPr lang="en-US" sz="2000" baseline="0" dirty="0" smtClean="0"/>
                        <a:t>A variety of measures used to assess impact</a:t>
                      </a:r>
                      <a:endParaRPr lang="en-US" sz="2000" dirty="0"/>
                    </a:p>
                  </a:txBody>
                  <a:tcPr/>
                </a:tc>
                <a:tc>
                  <a:txBody>
                    <a:bodyPr/>
                    <a:lstStyle/>
                    <a:p>
                      <a:r>
                        <a:rPr lang="en-US" sz="2000" dirty="0" smtClean="0"/>
                        <a:t>Creating</a:t>
                      </a:r>
                      <a:r>
                        <a:rPr lang="en-US" sz="2000" baseline="0" dirty="0" smtClean="0"/>
                        <a:t> c</a:t>
                      </a:r>
                      <a:r>
                        <a:rPr lang="en-US" sz="2000" dirty="0" smtClean="0"/>
                        <a:t>onsistent</a:t>
                      </a:r>
                      <a:r>
                        <a:rPr lang="en-US" sz="2000" baseline="0" dirty="0" smtClean="0"/>
                        <a:t> measures across programs</a:t>
                      </a:r>
                      <a:endParaRPr lang="en-US" sz="2000" dirty="0"/>
                    </a:p>
                  </a:txBody>
                  <a:tcPr/>
                </a:tc>
              </a:tr>
              <a:tr h="774156">
                <a:tc>
                  <a:txBody>
                    <a:bodyPr/>
                    <a:lstStyle/>
                    <a:p>
                      <a:r>
                        <a:rPr lang="en-US" sz="2000" dirty="0" smtClean="0"/>
                        <a:t>Program implementation and context play a major role</a:t>
                      </a:r>
                      <a:endParaRPr lang="en-US" sz="2000" dirty="0"/>
                    </a:p>
                  </a:txBody>
                  <a:tcPr/>
                </a:tc>
                <a:tc>
                  <a:txBody>
                    <a:bodyPr/>
                    <a:lstStyle/>
                    <a:p>
                      <a:r>
                        <a:rPr lang="en-US" sz="2000" dirty="0" smtClean="0"/>
                        <a:t>Increasing # comprehensive programs;</a:t>
                      </a:r>
                      <a:r>
                        <a:rPr lang="en-US" sz="2000" baseline="0" dirty="0" smtClean="0"/>
                        <a:t> refining model and Theory of Action</a:t>
                      </a:r>
                      <a:endParaRPr lang="en-US" sz="2000" dirty="0"/>
                    </a:p>
                  </a:txBody>
                  <a:tcPr/>
                </a:tc>
              </a:tr>
              <a:tr h="774156">
                <a:tc>
                  <a:txBody>
                    <a:bodyPr/>
                    <a:lstStyle/>
                    <a:p>
                      <a:r>
                        <a:rPr lang="en-US" sz="2000" dirty="0" smtClean="0"/>
                        <a:t>Lots of formative data;</a:t>
                      </a:r>
                      <a:r>
                        <a:rPr lang="en-US" sz="2000" baseline="0" dirty="0" smtClean="0"/>
                        <a:t> hard to aggregate</a:t>
                      </a:r>
                      <a:endParaRPr lang="en-US" sz="2000" dirty="0"/>
                    </a:p>
                  </a:txBody>
                  <a:tcPr/>
                </a:tc>
                <a:tc>
                  <a:txBody>
                    <a:bodyPr/>
                    <a:lstStyle/>
                    <a:p>
                      <a:r>
                        <a:rPr lang="en-US" sz="2000" dirty="0" smtClean="0"/>
                        <a:t>Adding</a:t>
                      </a:r>
                      <a:r>
                        <a:rPr lang="en-US" sz="2000" baseline="0" dirty="0" smtClean="0"/>
                        <a:t> easily aggregatable summative tools to our toolset</a:t>
                      </a:r>
                      <a:endParaRPr lang="en-US" sz="2000" dirty="0"/>
                    </a:p>
                  </a:txBody>
                  <a:tcPr/>
                </a:tc>
              </a:tr>
              <a:tr h="1105937">
                <a:tc>
                  <a:txBody>
                    <a:bodyPr/>
                    <a:lstStyle/>
                    <a:p>
                      <a:r>
                        <a:rPr lang="en-US" sz="2000" dirty="0" smtClean="0"/>
                        <a:t>Programs</a:t>
                      </a:r>
                      <a:r>
                        <a:rPr lang="en-US" sz="2000" baseline="0" dirty="0" smtClean="0"/>
                        <a:t> (and NTC staff) need support  on what to measure and how</a:t>
                      </a:r>
                      <a:endParaRPr lang="en-US" sz="2000" dirty="0"/>
                    </a:p>
                  </a:txBody>
                  <a:tcPr/>
                </a:tc>
                <a:tc>
                  <a:txBody>
                    <a:bodyPr/>
                    <a:lstStyle/>
                    <a:p>
                      <a:r>
                        <a:rPr lang="en-US" sz="2000" dirty="0" smtClean="0"/>
                        <a:t>Adding specific</a:t>
                      </a:r>
                      <a:r>
                        <a:rPr lang="en-US" sz="2000" baseline="0" dirty="0" smtClean="0"/>
                        <a:t>  consultation to programs on creating and implementing an impact plan</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2400" b="1" i="1" smtClean="0">
                <a:latin typeface="Arial" charset="0"/>
                <a:ea typeface="Geneva" charset="0"/>
                <a:cs typeface="Arial" charset="0"/>
              </a:rPr>
              <a:t>Lessons Learned - Dynamic Tensions</a:t>
            </a:r>
          </a:p>
        </p:txBody>
      </p:sp>
      <p:graphicFrame>
        <p:nvGraphicFramePr>
          <p:cNvPr id="3" name="Diagram 2"/>
          <p:cNvGraphicFramePr/>
          <p:nvPr/>
        </p:nvGraphicFramePr>
        <p:xfrm>
          <a:off x="1304544" y="1397000"/>
          <a:ext cx="6644640" cy="467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Mission</a:t>
            </a:r>
          </a:p>
        </p:txBody>
      </p:sp>
      <p:sp>
        <p:nvSpPr>
          <p:cNvPr id="5123" name="Rectangle 3"/>
          <p:cNvSpPr>
            <a:spLocks noGrp="1" noChangeArrowheads="1"/>
          </p:cNvSpPr>
          <p:nvPr>
            <p:ph type="body" idx="1"/>
          </p:nvPr>
        </p:nvSpPr>
        <p:spPr/>
        <p:txBody>
          <a:bodyPr/>
          <a:lstStyle/>
          <a:p>
            <a:pPr marL="0" indent="0" algn="ctr">
              <a:buNone/>
            </a:pPr>
            <a:r>
              <a:rPr lang="en-US" sz="3600" dirty="0" smtClean="0"/>
              <a:t>To </a:t>
            </a:r>
            <a:r>
              <a:rPr lang="en-US" sz="3600" dirty="0"/>
              <a:t>enable public schools in high-poverty Bay Area communities—serving students of color and English Learners—to achieve educational </a:t>
            </a:r>
            <a:r>
              <a:rPr lang="en-US" sz="3600" dirty="0" smtClean="0"/>
              <a:t>equity </a:t>
            </a:r>
            <a:r>
              <a:rPr lang="en-US" sz="3600" dirty="0"/>
              <a:t>through school-based </a:t>
            </a:r>
            <a:r>
              <a:rPr lang="en-US" sz="3600" dirty="0" smtClean="0"/>
              <a:t>reform</a:t>
            </a:r>
          </a:p>
          <a:p>
            <a:pPr marL="0" indent="0" algn="ctr">
              <a:buNone/>
            </a:pPr>
            <a:endParaRPr lang="en-US" sz="3600" dirty="0"/>
          </a:p>
          <a:p>
            <a:r>
              <a:rPr lang="en-US" dirty="0" smtClean="0"/>
              <a:t>We do this </a:t>
            </a:r>
            <a:r>
              <a:rPr lang="en-US" dirty="0"/>
              <a:t>by </a:t>
            </a:r>
            <a:r>
              <a:rPr lang="en-US" dirty="0" smtClean="0"/>
              <a:t>providing </a:t>
            </a:r>
            <a:r>
              <a:rPr lang="en-US" dirty="0"/>
              <a:t>coaching support to existing teachers and school leaders around effective data </a:t>
            </a:r>
            <a:r>
              <a:rPr lang="en-US" dirty="0" smtClean="0"/>
              <a:t>use.</a:t>
            </a:r>
            <a:endParaRPr lang="en-US" dirty="0"/>
          </a:p>
          <a:p>
            <a:endParaRPr lang="en-US" sz="3600" dirty="0"/>
          </a:p>
        </p:txBody>
      </p:sp>
    </p:spTree>
    <p:extLst>
      <p:ext uri="{BB962C8B-B14F-4D97-AF65-F5344CB8AC3E}">
        <p14:creationId xmlns="" xmlns:p14="http://schemas.microsoft.com/office/powerpoint/2010/main" val="2878951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33350"/>
            <a:ext cx="8229600" cy="1041400"/>
          </a:xfrm>
        </p:spPr>
        <p:txBody>
          <a:bodyPr/>
          <a:lstStyle/>
          <a:p>
            <a:r>
              <a:rPr lang="en-US" sz="2400" b="1" i="1" smtClean="0">
                <a:latin typeface="Arial" charset="0"/>
                <a:ea typeface="Geneva" charset="0"/>
                <a:cs typeface="Arial" charset="0"/>
              </a:rPr>
              <a:t>Overall Successes and Challenges</a:t>
            </a:r>
          </a:p>
        </p:txBody>
      </p:sp>
      <p:grpSp>
        <p:nvGrpSpPr>
          <p:cNvPr id="2" name="Group 7"/>
          <p:cNvGrpSpPr>
            <a:grpSpLocks/>
          </p:cNvGrpSpPr>
          <p:nvPr/>
        </p:nvGrpSpPr>
        <p:grpSpPr bwMode="auto">
          <a:xfrm>
            <a:off x="1535113" y="1430338"/>
            <a:ext cx="6276975" cy="4598987"/>
            <a:chOff x="1037851" y="1255933"/>
            <a:chExt cx="6411936" cy="5060869"/>
          </a:xfrm>
        </p:grpSpPr>
        <p:sp>
          <p:nvSpPr>
            <p:cNvPr id="4" name="Isosceles Triangle 3"/>
            <p:cNvSpPr/>
            <p:nvPr/>
          </p:nvSpPr>
          <p:spPr>
            <a:xfrm rot="10800000">
              <a:off x="3175163" y="1255933"/>
              <a:ext cx="4274624" cy="5060869"/>
            </a:xfrm>
            <a:prstGeom prst="triangle">
              <a:avLst/>
            </a:prstGeom>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dirty="0">
                <a:solidFill>
                  <a:srgbClr val="FFFFFF"/>
                </a:solidFill>
              </a:endParaRPr>
            </a:p>
          </p:txBody>
        </p:sp>
        <p:sp>
          <p:nvSpPr>
            <p:cNvPr id="5" name="Isosceles Triangle 4"/>
            <p:cNvSpPr/>
            <p:nvPr/>
          </p:nvSpPr>
          <p:spPr>
            <a:xfrm>
              <a:off x="1037851" y="1255933"/>
              <a:ext cx="4274624" cy="5060869"/>
            </a:xfrm>
            <a:prstGeom prst="triangle">
              <a:avLst/>
            </a:prstGeom>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400" dirty="0">
                <a:solidFill>
                  <a:srgbClr val="FFFFFF"/>
                </a:solidFill>
              </a:endParaRPr>
            </a:p>
          </p:txBody>
        </p:sp>
      </p:grpSp>
      <p:cxnSp>
        <p:nvCxnSpPr>
          <p:cNvPr id="6" name="Straight Connector 5"/>
          <p:cNvCxnSpPr/>
          <p:nvPr/>
        </p:nvCxnSpPr>
        <p:spPr>
          <a:xfrm>
            <a:off x="2184400" y="4506913"/>
            <a:ext cx="4197350" cy="0"/>
          </a:xfrm>
          <a:prstGeom prst="line">
            <a:avLst/>
          </a:prstGeom>
          <a:ln w="12700">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2657475" y="3422650"/>
            <a:ext cx="4184650" cy="0"/>
          </a:xfrm>
          <a:prstGeom prst="line">
            <a:avLst/>
          </a:prstGeom>
          <a:ln w="12700">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3" name="Group 7"/>
          <p:cNvGrpSpPr>
            <a:grpSpLocks/>
          </p:cNvGrpSpPr>
          <p:nvPr/>
        </p:nvGrpSpPr>
        <p:grpSpPr bwMode="auto">
          <a:xfrm>
            <a:off x="2543175" y="1946275"/>
            <a:ext cx="2043113" cy="4470400"/>
            <a:chOff x="2543626" y="1542060"/>
            <a:chExt cx="2042227" cy="4700834"/>
          </a:xfrm>
        </p:grpSpPr>
        <p:sp>
          <p:nvSpPr>
            <p:cNvPr id="13325" name="TextBox 8"/>
            <p:cNvSpPr txBox="1">
              <a:spLocks noChangeArrowheads="1"/>
            </p:cNvSpPr>
            <p:nvPr/>
          </p:nvSpPr>
          <p:spPr bwMode="auto">
            <a:xfrm>
              <a:off x="2917985" y="5854539"/>
              <a:ext cx="1415772" cy="388355"/>
            </a:xfrm>
            <a:prstGeom prst="rect">
              <a:avLst/>
            </a:prstGeom>
            <a:noFill/>
            <a:ln w="9525">
              <a:noFill/>
              <a:miter lim="800000"/>
              <a:headEnd/>
              <a:tailEnd/>
            </a:ln>
          </p:spPr>
          <p:txBody>
            <a:bodyPr wrap="none">
              <a:spAutoFit/>
            </a:bodyPr>
            <a:lstStyle/>
            <a:p>
              <a:pPr defTabSz="457200"/>
              <a:r>
                <a:rPr lang="en-US" sz="1800" b="1" smtClean="0">
                  <a:solidFill>
                    <a:srgbClr val="7030A0"/>
                  </a:solidFill>
                  <a:latin typeface="Arial" charset="0"/>
                </a:rPr>
                <a:t>Challenges</a:t>
              </a:r>
            </a:p>
          </p:txBody>
        </p:sp>
        <p:sp>
          <p:nvSpPr>
            <p:cNvPr id="10" name="TextBox 9"/>
            <p:cNvSpPr txBox="1"/>
            <p:nvPr/>
          </p:nvSpPr>
          <p:spPr>
            <a:xfrm>
              <a:off x="2543626" y="4616966"/>
              <a:ext cx="2042227" cy="550879"/>
            </a:xfrm>
            <a:prstGeom prst="rect">
              <a:avLst/>
            </a:prstGeom>
            <a:noFill/>
          </p:spPr>
          <p:txBody>
            <a:bodyPr>
              <a:spAutoFit/>
            </a:bodyPr>
            <a:lstStyle/>
            <a:p>
              <a:pPr algn="ctr" defTabSz="457200">
                <a:defRPr/>
              </a:pPr>
              <a:r>
                <a:rPr lang="en-US" sz="1400" b="1" dirty="0">
                  <a:solidFill>
                    <a:srgbClr val="585858">
                      <a:lumMod val="50000"/>
                    </a:srgbClr>
                  </a:solidFill>
                  <a:latin typeface="Arial" charset="0"/>
                </a:rPr>
                <a:t>New Accountability Paradigm</a:t>
              </a:r>
            </a:p>
          </p:txBody>
        </p:sp>
        <p:sp>
          <p:nvSpPr>
            <p:cNvPr id="11" name="Rectangle 10"/>
            <p:cNvSpPr/>
            <p:nvPr/>
          </p:nvSpPr>
          <p:spPr>
            <a:xfrm>
              <a:off x="3013322" y="3612030"/>
              <a:ext cx="1271037" cy="323850"/>
            </a:xfrm>
            <a:prstGeom prst="rect">
              <a:avLst/>
            </a:prstGeom>
          </p:spPr>
          <p:txBody>
            <a:bodyPr>
              <a:spAutoFit/>
            </a:bodyPr>
            <a:lstStyle/>
            <a:p>
              <a:pPr defTabSz="457200">
                <a:defRPr/>
              </a:pPr>
              <a:r>
                <a:rPr lang="en-US" sz="1400" b="1" dirty="0">
                  <a:solidFill>
                    <a:srgbClr val="585858">
                      <a:lumMod val="50000"/>
                    </a:srgbClr>
                  </a:solidFill>
                  <a:latin typeface="Arial" charset="0"/>
                </a:rPr>
                <a:t>Resources</a:t>
              </a:r>
              <a:endParaRPr lang="en-US" sz="1400" dirty="0">
                <a:solidFill>
                  <a:srgbClr val="585858">
                    <a:lumMod val="50000"/>
                  </a:srgbClr>
                </a:solidFill>
                <a:latin typeface="Arial" charset="0"/>
              </a:endParaRPr>
            </a:p>
          </p:txBody>
        </p:sp>
        <p:sp>
          <p:nvSpPr>
            <p:cNvPr id="12" name="Rectangle 11"/>
            <p:cNvSpPr/>
            <p:nvPr/>
          </p:nvSpPr>
          <p:spPr>
            <a:xfrm>
              <a:off x="2926048" y="2558683"/>
              <a:ext cx="1386873" cy="323850"/>
            </a:xfrm>
            <a:prstGeom prst="rect">
              <a:avLst/>
            </a:prstGeom>
          </p:spPr>
          <p:txBody>
            <a:bodyPr>
              <a:spAutoFit/>
            </a:bodyPr>
            <a:lstStyle/>
            <a:p>
              <a:pPr defTabSz="457200">
                <a:defRPr/>
              </a:pPr>
              <a:r>
                <a:rPr lang="en-US" sz="1400" b="1" dirty="0">
                  <a:solidFill>
                    <a:srgbClr val="585858">
                      <a:lumMod val="50000"/>
                    </a:srgbClr>
                  </a:solidFill>
                  <a:latin typeface="Arial" charset="0"/>
                </a:rPr>
                <a:t>Technology</a:t>
              </a:r>
            </a:p>
          </p:txBody>
        </p:sp>
        <p:sp>
          <p:nvSpPr>
            <p:cNvPr id="13" name="Rectangle 12"/>
            <p:cNvSpPr/>
            <p:nvPr/>
          </p:nvSpPr>
          <p:spPr>
            <a:xfrm>
              <a:off x="3337032" y="1542060"/>
              <a:ext cx="655354" cy="323850"/>
            </a:xfrm>
            <a:prstGeom prst="rect">
              <a:avLst/>
            </a:prstGeom>
          </p:spPr>
          <p:txBody>
            <a:bodyPr>
              <a:spAutoFit/>
            </a:bodyPr>
            <a:lstStyle/>
            <a:p>
              <a:pPr defTabSz="457200">
                <a:defRPr/>
              </a:pPr>
              <a:r>
                <a:rPr lang="en-US" sz="1400" b="1" dirty="0">
                  <a:solidFill>
                    <a:srgbClr val="585858">
                      <a:lumMod val="50000"/>
                    </a:srgbClr>
                  </a:solidFill>
                  <a:latin typeface="Arial" charset="0"/>
                </a:rPr>
                <a:t>Rigor</a:t>
              </a:r>
              <a:endParaRPr lang="en-US" sz="1400" dirty="0">
                <a:solidFill>
                  <a:srgbClr val="585858">
                    <a:lumMod val="50000"/>
                  </a:srgbClr>
                </a:solidFill>
                <a:latin typeface="Arial" charset="0"/>
              </a:endParaRPr>
            </a:p>
          </p:txBody>
        </p:sp>
      </p:grpSp>
      <p:sp>
        <p:nvSpPr>
          <p:cNvPr id="13319" name="Rectangle 13"/>
          <p:cNvSpPr>
            <a:spLocks noChangeArrowheads="1"/>
          </p:cNvSpPr>
          <p:nvPr/>
        </p:nvSpPr>
        <p:spPr bwMode="auto">
          <a:xfrm>
            <a:off x="5240338" y="4829175"/>
            <a:ext cx="1419225" cy="307975"/>
          </a:xfrm>
          <a:prstGeom prst="rect">
            <a:avLst/>
          </a:prstGeom>
          <a:noFill/>
          <a:ln w="9525">
            <a:noFill/>
            <a:miter lim="800000"/>
            <a:headEnd/>
            <a:tailEnd/>
          </a:ln>
        </p:spPr>
        <p:txBody>
          <a:bodyPr>
            <a:spAutoFit/>
          </a:bodyPr>
          <a:lstStyle/>
          <a:p>
            <a:pPr defTabSz="457200"/>
            <a:r>
              <a:rPr lang="en-US" sz="1400" b="1" smtClean="0">
                <a:solidFill>
                  <a:srgbClr val="FFFFFF"/>
                </a:solidFill>
                <a:latin typeface="Arial" charset="0"/>
              </a:rPr>
              <a:t>Precision</a:t>
            </a:r>
            <a:endParaRPr lang="en-US" sz="1400" smtClean="0">
              <a:solidFill>
                <a:srgbClr val="FFFFFF"/>
              </a:solidFill>
              <a:latin typeface="Arial" charset="0"/>
            </a:endParaRPr>
          </a:p>
        </p:txBody>
      </p:sp>
      <p:sp>
        <p:nvSpPr>
          <p:cNvPr id="13320" name="Rectangle 14"/>
          <p:cNvSpPr>
            <a:spLocks noChangeArrowheads="1"/>
          </p:cNvSpPr>
          <p:nvPr/>
        </p:nvSpPr>
        <p:spPr bwMode="auto">
          <a:xfrm>
            <a:off x="4956175" y="3830638"/>
            <a:ext cx="1836738" cy="307975"/>
          </a:xfrm>
          <a:prstGeom prst="rect">
            <a:avLst/>
          </a:prstGeom>
          <a:noFill/>
          <a:ln w="9525">
            <a:noFill/>
            <a:miter lim="800000"/>
            <a:headEnd/>
            <a:tailEnd/>
          </a:ln>
        </p:spPr>
        <p:txBody>
          <a:bodyPr>
            <a:spAutoFit/>
          </a:bodyPr>
          <a:lstStyle/>
          <a:p>
            <a:pPr defTabSz="457200"/>
            <a:r>
              <a:rPr lang="en-US" sz="1400" b="1" smtClean="0">
                <a:solidFill>
                  <a:srgbClr val="FFFFFF"/>
                </a:solidFill>
                <a:latin typeface="Arial" charset="0"/>
              </a:rPr>
              <a:t>Org. Learning/KM</a:t>
            </a:r>
            <a:endParaRPr lang="en-US" sz="1400" smtClean="0">
              <a:solidFill>
                <a:srgbClr val="FFFFFF"/>
              </a:solidFill>
              <a:latin typeface="Arial" charset="0"/>
            </a:endParaRPr>
          </a:p>
        </p:txBody>
      </p:sp>
      <p:sp>
        <p:nvSpPr>
          <p:cNvPr id="13321" name="Rectangle 15"/>
          <p:cNvSpPr>
            <a:spLocks noChangeArrowheads="1"/>
          </p:cNvSpPr>
          <p:nvPr/>
        </p:nvSpPr>
        <p:spPr bwMode="auto">
          <a:xfrm>
            <a:off x="5013325" y="2859088"/>
            <a:ext cx="1466850" cy="307975"/>
          </a:xfrm>
          <a:prstGeom prst="rect">
            <a:avLst/>
          </a:prstGeom>
          <a:noFill/>
          <a:ln w="9525">
            <a:noFill/>
            <a:miter lim="800000"/>
            <a:headEnd/>
            <a:tailEnd/>
          </a:ln>
        </p:spPr>
        <p:txBody>
          <a:bodyPr>
            <a:spAutoFit/>
          </a:bodyPr>
          <a:lstStyle/>
          <a:p>
            <a:pPr defTabSz="457200"/>
            <a:r>
              <a:rPr lang="en-US" sz="1400" b="1" smtClean="0">
                <a:solidFill>
                  <a:srgbClr val="FFFFFF"/>
                </a:solidFill>
                <a:latin typeface="Arial" charset="0"/>
              </a:rPr>
              <a:t>Key Measures</a:t>
            </a:r>
          </a:p>
        </p:txBody>
      </p:sp>
      <p:sp>
        <p:nvSpPr>
          <p:cNvPr id="13322" name="Rectangle 16"/>
          <p:cNvSpPr>
            <a:spLocks noChangeArrowheads="1"/>
          </p:cNvSpPr>
          <p:nvPr/>
        </p:nvSpPr>
        <p:spPr bwMode="auto">
          <a:xfrm>
            <a:off x="4605338" y="1849438"/>
            <a:ext cx="2360612" cy="307975"/>
          </a:xfrm>
          <a:prstGeom prst="rect">
            <a:avLst/>
          </a:prstGeom>
          <a:noFill/>
          <a:ln w="9525">
            <a:noFill/>
            <a:miter lim="800000"/>
            <a:headEnd/>
            <a:tailEnd/>
          </a:ln>
        </p:spPr>
        <p:txBody>
          <a:bodyPr>
            <a:spAutoFit/>
          </a:bodyPr>
          <a:lstStyle/>
          <a:p>
            <a:pPr defTabSz="457200"/>
            <a:r>
              <a:rPr lang="en-US" sz="1400" b="1" smtClean="0">
                <a:solidFill>
                  <a:srgbClr val="FFFFFF"/>
                </a:solidFill>
                <a:latin typeface="Arial" charset="0"/>
              </a:rPr>
              <a:t>Awareness and Appetite</a:t>
            </a:r>
            <a:endParaRPr lang="en-US" sz="1400" smtClean="0">
              <a:solidFill>
                <a:srgbClr val="FFFFFF"/>
              </a:solidFill>
              <a:latin typeface="Arial" charset="0"/>
            </a:endParaRPr>
          </a:p>
        </p:txBody>
      </p:sp>
      <p:cxnSp>
        <p:nvCxnSpPr>
          <p:cNvPr id="18" name="Straight Connector 17"/>
          <p:cNvCxnSpPr/>
          <p:nvPr/>
        </p:nvCxnSpPr>
        <p:spPr>
          <a:xfrm>
            <a:off x="3117850" y="2347913"/>
            <a:ext cx="4206875" cy="0"/>
          </a:xfrm>
          <a:prstGeom prst="line">
            <a:avLst/>
          </a:prstGeom>
          <a:ln w="12700">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3324" name="TextBox 18"/>
          <p:cNvSpPr txBox="1">
            <a:spLocks noChangeArrowheads="1"/>
          </p:cNvSpPr>
          <p:nvPr/>
        </p:nvSpPr>
        <p:spPr bwMode="auto">
          <a:xfrm>
            <a:off x="4294188" y="1052513"/>
            <a:ext cx="2778125" cy="369887"/>
          </a:xfrm>
          <a:prstGeom prst="rect">
            <a:avLst/>
          </a:prstGeom>
          <a:noFill/>
          <a:ln w="9525">
            <a:noFill/>
            <a:miter lim="800000"/>
            <a:headEnd/>
            <a:tailEnd/>
          </a:ln>
        </p:spPr>
        <p:txBody>
          <a:bodyPr>
            <a:spAutoFit/>
          </a:bodyPr>
          <a:lstStyle/>
          <a:p>
            <a:pPr algn="ctr" defTabSz="457200"/>
            <a:r>
              <a:rPr lang="en-US" sz="1800" b="1" smtClean="0">
                <a:solidFill>
                  <a:srgbClr val="7030A0"/>
                </a:solidFill>
                <a:latin typeface="Arial" charset="0"/>
              </a:rPr>
              <a:t>Successes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17488"/>
            <a:ext cx="8229600" cy="1041400"/>
          </a:xfrm>
        </p:spPr>
        <p:txBody>
          <a:bodyPr/>
          <a:lstStyle/>
          <a:p>
            <a:r>
              <a:rPr lang="en-US" sz="2400" b="1" i="1" smtClean="0">
                <a:latin typeface="Arial" charset="0"/>
                <a:ea typeface="Geneva" charset="0"/>
                <a:cs typeface="Arial" charset="0"/>
              </a:rPr>
              <a:t>Skills Needed in this Role</a:t>
            </a:r>
          </a:p>
        </p:txBody>
      </p:sp>
      <p:graphicFrame>
        <p:nvGraphicFramePr>
          <p:cNvPr id="3" name="Diagra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46125" y="3255963"/>
            <a:ext cx="6983413" cy="1384300"/>
          </a:xfrm>
          <a:prstGeom prst="rect">
            <a:avLst/>
          </a:prstGeom>
          <a:noFill/>
          <a:ln w="9525">
            <a:noFill/>
            <a:miter lim="800000"/>
            <a:headEnd/>
            <a:tailEnd/>
          </a:ln>
        </p:spPr>
        <p:txBody>
          <a:bodyPr>
            <a:spAutoFit/>
          </a:bodyPr>
          <a:lstStyle/>
          <a:p>
            <a:pPr defTabSz="457200"/>
            <a:r>
              <a:rPr lang="en-US" sz="2800" i="1" smtClean="0">
                <a:solidFill>
                  <a:srgbClr val="008EB3"/>
                </a:solidFill>
                <a:latin typeface="Arial" charset="0"/>
              </a:rPr>
              <a:t>“Shared belief is more an outcome of a quality process than a precondition”</a:t>
            </a:r>
          </a:p>
          <a:p>
            <a:pPr defTabSz="457200"/>
            <a:r>
              <a:rPr lang="en-US" sz="2800" i="1" smtClean="0">
                <a:solidFill>
                  <a:srgbClr val="585858"/>
                </a:solidFill>
                <a:latin typeface="Arial" charset="0"/>
              </a:rPr>
              <a:t> </a:t>
            </a:r>
            <a:r>
              <a:rPr lang="en-US" sz="2800" smtClean="0">
                <a:solidFill>
                  <a:srgbClr val="585858"/>
                </a:solidFill>
                <a:latin typeface="Arial" charset="0"/>
              </a:rPr>
              <a:t>Michael Fullan (2006)</a:t>
            </a:r>
          </a:p>
        </p:txBody>
      </p:sp>
      <p:sp>
        <p:nvSpPr>
          <p:cNvPr id="15363" name="Rectangle 3"/>
          <p:cNvSpPr>
            <a:spLocks noChangeArrowheads="1"/>
          </p:cNvSpPr>
          <p:nvPr/>
        </p:nvSpPr>
        <p:spPr bwMode="auto">
          <a:xfrm>
            <a:off x="685800" y="841375"/>
            <a:ext cx="7861300" cy="2117725"/>
          </a:xfrm>
          <a:prstGeom prst="rect">
            <a:avLst/>
          </a:prstGeom>
          <a:noFill/>
          <a:ln w="9525">
            <a:noFill/>
            <a:miter lim="800000"/>
            <a:headEnd/>
            <a:tailEnd/>
          </a:ln>
        </p:spPr>
        <p:txBody>
          <a:bodyPr>
            <a:spAutoFit/>
          </a:bodyPr>
          <a:lstStyle/>
          <a:p>
            <a:pPr marL="190500" indent="-190500" defTabSz="457200" eaLnBrk="0" hangingPunct="0">
              <a:lnSpc>
                <a:spcPct val="90000"/>
              </a:lnSpc>
              <a:spcBef>
                <a:spcPct val="20000"/>
              </a:spcBef>
            </a:pPr>
            <a:r>
              <a:rPr lang="en-US" sz="2800" i="1" smtClean="0">
                <a:solidFill>
                  <a:srgbClr val="008EB3"/>
                </a:solidFill>
                <a:latin typeface="Arial" charset="0"/>
                <a:cs typeface="Arial" charset="0"/>
              </a:rPr>
              <a:t>“What matters is not finding the perfect indicator, but settling upon a consistent and intelligent method of assessing your output results, and then tracking your trajectory with rigor”</a:t>
            </a:r>
            <a:endParaRPr lang="en-US" sz="2800" smtClean="0">
              <a:solidFill>
                <a:srgbClr val="008EB3"/>
              </a:solidFill>
              <a:latin typeface="Arial" charset="0"/>
              <a:cs typeface="Arial" charset="0"/>
            </a:endParaRPr>
          </a:p>
          <a:p>
            <a:pPr marL="190500" indent="-190500" defTabSz="457200" eaLnBrk="0" hangingPunct="0">
              <a:lnSpc>
                <a:spcPct val="90000"/>
              </a:lnSpc>
              <a:spcBef>
                <a:spcPct val="20000"/>
              </a:spcBef>
            </a:pPr>
            <a:r>
              <a:rPr lang="en-US" sz="2800" smtClean="0">
                <a:solidFill>
                  <a:srgbClr val="008EB3"/>
                </a:solidFill>
                <a:latin typeface="Arial" charset="0"/>
                <a:cs typeface="Arial" charset="0"/>
              </a:rPr>
              <a:t> </a:t>
            </a:r>
            <a:r>
              <a:rPr lang="en-US" sz="2800" smtClean="0">
                <a:solidFill>
                  <a:srgbClr val="585858"/>
                </a:solidFill>
                <a:latin typeface="Arial" charset="0"/>
                <a:cs typeface="Arial" charset="0"/>
              </a:rPr>
              <a:t>Jim Collins (2005)</a:t>
            </a:r>
          </a:p>
        </p:txBody>
      </p:sp>
      <p:sp>
        <p:nvSpPr>
          <p:cNvPr id="15364" name="TextBox 4"/>
          <p:cNvSpPr txBox="1">
            <a:spLocks noChangeArrowheads="1"/>
          </p:cNvSpPr>
          <p:nvPr/>
        </p:nvSpPr>
        <p:spPr bwMode="auto">
          <a:xfrm>
            <a:off x="2730500" y="5048250"/>
            <a:ext cx="6218238" cy="922338"/>
          </a:xfrm>
          <a:prstGeom prst="rect">
            <a:avLst/>
          </a:prstGeom>
          <a:noFill/>
          <a:ln w="9525">
            <a:noFill/>
            <a:miter lim="800000"/>
            <a:headEnd/>
            <a:tailEnd/>
          </a:ln>
        </p:spPr>
        <p:txBody>
          <a:bodyPr>
            <a:spAutoFit/>
          </a:bodyPr>
          <a:lstStyle/>
          <a:p>
            <a:pPr algn="r" defTabSz="457200"/>
            <a:r>
              <a:rPr lang="en-US" sz="1800" i="1" dirty="0" err="1" smtClean="0">
                <a:solidFill>
                  <a:srgbClr val="006A86"/>
                </a:solidFill>
                <a:latin typeface="Arial" charset="0"/>
              </a:rPr>
              <a:t>Srik</a:t>
            </a:r>
            <a:r>
              <a:rPr lang="en-US" sz="1800" i="1" dirty="0" smtClean="0">
                <a:solidFill>
                  <a:srgbClr val="006A86"/>
                </a:solidFill>
                <a:latin typeface="Arial" charset="0"/>
              </a:rPr>
              <a:t> Gopalakrishnan, Chief Impact and Learning Officer </a:t>
            </a:r>
          </a:p>
          <a:p>
            <a:pPr algn="r" defTabSz="457200"/>
            <a:r>
              <a:rPr lang="en-US" sz="1800" i="1" dirty="0" smtClean="0">
                <a:solidFill>
                  <a:srgbClr val="006A86"/>
                </a:solidFill>
                <a:latin typeface="Arial" charset="0"/>
              </a:rPr>
              <a:t>New Teacher Center</a:t>
            </a:r>
          </a:p>
          <a:p>
            <a:pPr algn="r" defTabSz="457200"/>
            <a:r>
              <a:rPr lang="en-US" sz="1800" i="1" dirty="0" smtClean="0">
                <a:solidFill>
                  <a:srgbClr val="006A86"/>
                </a:solidFill>
                <a:latin typeface="Arial" charset="0"/>
              </a:rPr>
              <a:t>srik@newteachercenter.org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dt" sz="quarter" idx="10"/>
          </p:nvPr>
        </p:nvSpPr>
        <p:spPr>
          <a:xfrm>
            <a:off x="295275" y="5911850"/>
            <a:ext cx="1905000" cy="457200"/>
          </a:xfrm>
          <a:noFill/>
        </p:spPr>
        <p:txBody>
          <a:bodyPr/>
          <a:lstStyle/>
          <a:p>
            <a:r>
              <a:rPr lang="en-US" smtClean="0">
                <a:solidFill>
                  <a:srgbClr val="464847"/>
                </a:solidFill>
                <a:latin typeface="Verdana" pitchFamily="34" charset="0"/>
                <a:ea typeface="ＭＳ Ｐゴシック" pitchFamily="34" charset="-128"/>
              </a:rPr>
              <a:t>Aneheim, CA</a:t>
            </a:r>
          </a:p>
        </p:txBody>
      </p:sp>
      <p:sp>
        <p:nvSpPr>
          <p:cNvPr id="25603" name="Rectangle 6"/>
          <p:cNvSpPr>
            <a:spLocks noGrp="1" noChangeArrowheads="1"/>
          </p:cNvSpPr>
          <p:nvPr>
            <p:ph type="ftr" sz="quarter" idx="11"/>
          </p:nvPr>
        </p:nvSpPr>
        <p:spPr>
          <a:xfrm>
            <a:off x="6364288" y="804863"/>
            <a:ext cx="2779712" cy="720725"/>
          </a:xfrm>
          <a:noFill/>
        </p:spPr>
        <p:txBody>
          <a:bodyPr/>
          <a:lstStyle/>
          <a:p>
            <a:r>
              <a:rPr lang="en-US" smtClean="0">
                <a:solidFill>
                  <a:srgbClr val="ED1C24"/>
                </a:solidFill>
                <a:latin typeface="Cachet Medium"/>
                <a:ea typeface="ＭＳ Ｐゴシック" pitchFamily="34" charset="-128"/>
              </a:rPr>
              <a:t>FOR YOUTH DEVELOPMENT</a:t>
            </a:r>
          </a:p>
          <a:p>
            <a:r>
              <a:rPr lang="en-US" smtClean="0">
                <a:solidFill>
                  <a:srgbClr val="ED1C24"/>
                </a:solidFill>
                <a:latin typeface="Cachet Medium"/>
                <a:ea typeface="ＭＳ Ｐゴシック" pitchFamily="34" charset="-128"/>
              </a:rPr>
              <a:t>FOR HEALTHY LIVING</a:t>
            </a:r>
          </a:p>
          <a:p>
            <a:r>
              <a:rPr lang="en-US" smtClean="0">
                <a:solidFill>
                  <a:srgbClr val="ED1C24"/>
                </a:solidFill>
                <a:latin typeface="Cachet Medium"/>
                <a:ea typeface="ＭＳ Ｐゴシック" pitchFamily="34" charset="-128"/>
              </a:rPr>
              <a:t>FOR SOCIAL RESPONSIBILITY</a:t>
            </a:r>
          </a:p>
        </p:txBody>
      </p:sp>
      <p:sp>
        <p:nvSpPr>
          <p:cNvPr id="25604" name="Rectangle 2"/>
          <p:cNvSpPr>
            <a:spLocks noGrp="1" noChangeArrowheads="1"/>
          </p:cNvSpPr>
          <p:nvPr>
            <p:ph type="ctrTitle"/>
          </p:nvPr>
        </p:nvSpPr>
        <p:spPr>
          <a:xfrm>
            <a:off x="295275" y="1841500"/>
            <a:ext cx="8697913" cy="1638300"/>
          </a:xfrm>
        </p:spPr>
        <p:txBody>
          <a:bodyPr/>
          <a:lstStyle/>
          <a:p>
            <a:pPr eaLnBrk="1" hangingPunct="1"/>
            <a:r>
              <a:rPr lang="en-US" sz="6000" smtClean="0"/>
              <a:t>The Performance  Improvement</a:t>
            </a:r>
            <a:br>
              <a:rPr lang="en-US" sz="6000" smtClean="0"/>
            </a:br>
            <a:r>
              <a:rPr lang="en-US" sz="6000" smtClean="0"/>
              <a:t>Checklist</a:t>
            </a:r>
          </a:p>
        </p:txBody>
      </p:sp>
      <p:sp>
        <p:nvSpPr>
          <p:cNvPr id="25605" name="Rectangle 3"/>
          <p:cNvSpPr>
            <a:spLocks noGrp="1" noChangeArrowheads="1"/>
          </p:cNvSpPr>
          <p:nvPr>
            <p:ph type="subTitle" idx="1"/>
          </p:nvPr>
        </p:nvSpPr>
        <p:spPr>
          <a:xfrm>
            <a:off x="295275" y="5657850"/>
            <a:ext cx="4903788" cy="468313"/>
          </a:xfrm>
        </p:spPr>
        <p:txBody>
          <a:bodyPr/>
          <a:lstStyle/>
          <a:p>
            <a:pPr marL="0" indent="0" eaLnBrk="1" hangingPunct="1">
              <a:buFontTx/>
              <a:buNone/>
            </a:pPr>
            <a:r>
              <a:rPr lang="en-US" smtClean="0"/>
              <a:t>2011 American Evaluation Association Conference</a:t>
            </a:r>
          </a:p>
        </p:txBody>
      </p:sp>
      <p:sp>
        <p:nvSpPr>
          <p:cNvPr id="7" name="Rectangle 3"/>
          <p:cNvSpPr txBox="1">
            <a:spLocks noChangeArrowheads="1"/>
          </p:cNvSpPr>
          <p:nvPr/>
        </p:nvSpPr>
        <p:spPr bwMode="black">
          <a:xfrm>
            <a:off x="295275" y="4286250"/>
            <a:ext cx="6122988" cy="468313"/>
          </a:xfrm>
          <a:prstGeom prst="rect">
            <a:avLst/>
          </a:prstGeom>
          <a:noFill/>
          <a:ln w="9525">
            <a:noFill/>
            <a:miter lim="800000"/>
            <a:headEnd/>
            <a:tailEnd/>
          </a:ln>
        </p:spPr>
        <p:txBody>
          <a:bodyPr/>
          <a:lstStyle/>
          <a:p>
            <a:pPr>
              <a:spcBef>
                <a:spcPct val="50000"/>
              </a:spcBef>
              <a:defRPr/>
            </a:pPr>
            <a:r>
              <a:rPr lang="en-US" sz="1800" b="1" kern="0" dirty="0">
                <a:solidFill>
                  <a:srgbClr val="464847"/>
                </a:solidFill>
                <a:latin typeface="Verdana"/>
              </a:rPr>
              <a:t>Christina Krasov, Ph.D. </a:t>
            </a:r>
          </a:p>
          <a:p>
            <a:pPr>
              <a:spcBef>
                <a:spcPct val="50000"/>
              </a:spcBef>
              <a:defRPr/>
            </a:pPr>
            <a:r>
              <a:rPr lang="en-US" sz="1800" b="1" kern="0" dirty="0">
                <a:solidFill>
                  <a:srgbClr val="464847"/>
                </a:solidFill>
                <a:latin typeface="Verdana"/>
              </a:rPr>
              <a:t>Vice President, Performance Improvement</a:t>
            </a:r>
          </a:p>
          <a:p>
            <a:pPr>
              <a:spcBef>
                <a:spcPct val="50000"/>
              </a:spcBef>
              <a:defRPr/>
            </a:pPr>
            <a:r>
              <a:rPr lang="en-US" sz="1800" b="1" kern="0" dirty="0">
                <a:solidFill>
                  <a:srgbClr val="464847"/>
                </a:solidFill>
                <a:latin typeface="Verdana"/>
              </a:rPr>
              <a:t>YMCA Chicago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Theme_Pic.png"/>
          <p:cNvPicPr>
            <a:picLocks noChangeAspect="1"/>
          </p:cNvPicPr>
          <p:nvPr/>
        </p:nvPicPr>
        <p:blipFill>
          <a:blip r:embed="rId3" cstate="print"/>
          <a:srcRect/>
          <a:stretch>
            <a:fillRect/>
          </a:stretch>
        </p:blipFill>
        <p:spPr bwMode="auto">
          <a:xfrm>
            <a:off x="149225" y="111125"/>
            <a:ext cx="2090738" cy="1766888"/>
          </a:xfrm>
          <a:prstGeom prst="rect">
            <a:avLst/>
          </a:prstGeom>
          <a:noFill/>
          <a:ln w="9525">
            <a:noFill/>
            <a:miter lim="800000"/>
            <a:headEnd/>
            <a:tailEnd/>
          </a:ln>
        </p:spPr>
      </p:pic>
      <p:sp>
        <p:nvSpPr>
          <p:cNvPr id="26627" name="Title 1"/>
          <p:cNvSpPr>
            <a:spLocks noGrp="1"/>
          </p:cNvSpPr>
          <p:nvPr>
            <p:ph type="title"/>
          </p:nvPr>
        </p:nvSpPr>
        <p:spPr>
          <a:xfrm>
            <a:off x="328613" y="374650"/>
            <a:ext cx="8375650" cy="844550"/>
          </a:xfrm>
        </p:spPr>
        <p:txBody>
          <a:bodyPr/>
          <a:lstStyle/>
          <a:p>
            <a:pPr algn="r" eaLnBrk="1" hangingPunct="1"/>
            <a:r>
              <a:rPr lang="en-US" smtClean="0"/>
              <a:t>YMCA CHICAGO</a:t>
            </a:r>
          </a:p>
        </p:txBody>
      </p:sp>
      <p:sp>
        <p:nvSpPr>
          <p:cNvPr id="26628" name="Content Placeholder 2"/>
          <p:cNvSpPr>
            <a:spLocks noGrp="1"/>
          </p:cNvSpPr>
          <p:nvPr>
            <p:ph idx="1"/>
          </p:nvPr>
        </p:nvSpPr>
        <p:spPr>
          <a:xfrm>
            <a:off x="277813" y="1766888"/>
            <a:ext cx="8355012" cy="4205287"/>
          </a:xfrm>
        </p:spPr>
        <p:txBody>
          <a:bodyPr/>
          <a:lstStyle/>
          <a:p>
            <a:pPr marL="0" indent="0" eaLnBrk="1" hangingPunct="1">
              <a:buFontTx/>
              <a:buNone/>
            </a:pPr>
            <a:r>
              <a:rPr lang="en-US" sz="1600" smtClean="0"/>
              <a:t>The Y is the nation’s leading nonprofit committed to strengthening communities in the areas of youth development, healthy living and social responsibility. </a:t>
            </a:r>
          </a:p>
          <a:p>
            <a:pPr marL="0" indent="0" eaLnBrk="1" hangingPunct="1">
              <a:buFontTx/>
              <a:buNone/>
            </a:pPr>
            <a:endParaRPr lang="en-US" sz="1600" smtClean="0"/>
          </a:p>
          <a:p>
            <a:pPr marL="0" indent="0" eaLnBrk="1" hangingPunct="1">
              <a:spcBef>
                <a:spcPct val="30000"/>
              </a:spcBef>
              <a:buFontTx/>
              <a:buNone/>
            </a:pPr>
            <a:r>
              <a:rPr lang="en-US" sz="1600" smtClean="0"/>
              <a:t>The Y of Metro Chicago serves children, families and communities in Chicago and the collar counties through a network of 25 member centers, five resident camps, and hundreds of extension sites, and through the power of this association, provides equal opportunities in some of Chicago’s neediest neighborhoods. Every day our impact is felt when someone makes a healthy choice, when a mentor inspires a child, and when a community comes together for the common good.</a:t>
            </a:r>
          </a:p>
          <a:p>
            <a:pPr marL="0" indent="0" eaLnBrk="1" hangingPunct="1">
              <a:spcBef>
                <a:spcPct val="30000"/>
              </a:spcBef>
              <a:buFontTx/>
              <a:buNone/>
            </a:pPr>
            <a:endParaRPr lang="en-US" sz="1600" smtClean="0"/>
          </a:p>
          <a:p>
            <a:pPr marL="0" indent="0" eaLnBrk="1" hangingPunct="1">
              <a:spcBef>
                <a:spcPct val="30000"/>
              </a:spcBef>
              <a:buFontTx/>
              <a:buNone/>
            </a:pPr>
            <a:r>
              <a:rPr lang="en-US" sz="1600" smtClean="0"/>
              <a:t>Every Y program is aimed at changing lives for the better. We are best known for swimming, water safety and fitness, but that’s just a part of what we do. Through education initiatives, character development, nutrition, obesity prevention, camping, community support and much more, we help children and families develop the skills and relationships they need to be healthy, confident, connected and secure.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112713"/>
            <a:ext cx="8551863" cy="871537"/>
          </a:xfrm>
        </p:spPr>
        <p:txBody>
          <a:bodyPr/>
          <a:lstStyle/>
          <a:p>
            <a:pPr>
              <a:defRPr/>
            </a:pPr>
            <a:r>
              <a:rPr lang="en-US" cap="all" dirty="0" smtClean="0"/>
              <a:t>Increasing EXTERNAL demand from our funders and communities we serve to demonstrate impact</a:t>
            </a:r>
          </a:p>
        </p:txBody>
      </p:sp>
      <p:sp>
        <p:nvSpPr>
          <p:cNvPr id="27651" name="Content Placeholder 2"/>
          <p:cNvSpPr>
            <a:spLocks noGrp="1"/>
          </p:cNvSpPr>
          <p:nvPr>
            <p:ph idx="1"/>
          </p:nvPr>
        </p:nvSpPr>
        <p:spPr>
          <a:xfrm>
            <a:off x="347663" y="1281113"/>
            <a:ext cx="8229600" cy="4525962"/>
          </a:xfrm>
        </p:spPr>
        <p:txBody>
          <a:bodyPr anchor="ctr"/>
          <a:lstStyle/>
          <a:p>
            <a:pPr marL="0" lvl="1" indent="1588">
              <a:buFontTx/>
              <a:buNone/>
            </a:pPr>
            <a:r>
              <a:rPr lang="en-US" smtClean="0"/>
              <a:t>Increasingly, non-profits like the Y are faced with grant reporting requirements on outcome measures. Whereas before grantors would be satisfied to know the basic inputs (i.e. program enrollment, hours spent), today’s tight economy requires that they capture the outputs (i.e. academic improvement) as well.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112713"/>
            <a:ext cx="8551863" cy="871537"/>
          </a:xfrm>
        </p:spPr>
        <p:txBody>
          <a:bodyPr/>
          <a:lstStyle/>
          <a:p>
            <a:pPr>
              <a:defRPr/>
            </a:pPr>
            <a:r>
              <a:rPr lang="en-US" cap="all" dirty="0" smtClean="0"/>
              <a:t>non-profit management pushing for continuous learning and Program improvement</a:t>
            </a:r>
          </a:p>
        </p:txBody>
      </p:sp>
      <p:sp>
        <p:nvSpPr>
          <p:cNvPr id="7" name="Rounded Rectangle 5"/>
          <p:cNvSpPr>
            <a:spLocks noChangeArrowheads="1"/>
          </p:cNvSpPr>
          <p:nvPr/>
        </p:nvSpPr>
        <p:spPr bwMode="auto">
          <a:xfrm>
            <a:off x="473075" y="1919288"/>
            <a:ext cx="8229600" cy="3871912"/>
          </a:xfrm>
          <a:prstGeom prst="roundRect">
            <a:avLst>
              <a:gd name="adj" fmla="val 1250"/>
            </a:avLst>
          </a:prstGeom>
          <a:solidFill>
            <a:schemeClr val="tx2"/>
          </a:solidFill>
          <a:ln w="9525" algn="ctr">
            <a:noFill/>
            <a:round/>
            <a:headEnd/>
            <a:tailEnd/>
          </a:ln>
        </p:spPr>
        <p:txBody>
          <a:bodyPr/>
          <a:lstStyle/>
          <a:p>
            <a:pPr algn="ctr">
              <a:spcBef>
                <a:spcPct val="50000"/>
              </a:spcBef>
              <a:defRPr/>
            </a:pPr>
            <a:r>
              <a:rPr lang="en-US" sz="2800" b="1" kern="0" dirty="0">
                <a:solidFill>
                  <a:srgbClr val="FFFFFF"/>
                </a:solidFill>
                <a:latin typeface="Verdana" pitchFamily="34" charset="0"/>
              </a:rPr>
              <a:t>The measure of success is not whether you have a problem to deal with, but whether it’s the same problem you had last year.</a:t>
            </a:r>
          </a:p>
          <a:p>
            <a:pPr marL="342900" indent="-342900" algn="r">
              <a:spcBef>
                <a:spcPct val="50000"/>
              </a:spcBef>
              <a:defRPr/>
            </a:pPr>
            <a:endParaRPr lang="en-US" sz="2800" b="1" kern="0" dirty="0">
              <a:solidFill>
                <a:srgbClr val="FFFFFF"/>
              </a:solidFill>
              <a:latin typeface="Verdana" pitchFamily="34" charset="0"/>
            </a:endParaRPr>
          </a:p>
          <a:p>
            <a:pPr marL="342900" indent="-342900" algn="r">
              <a:spcBef>
                <a:spcPct val="50000"/>
              </a:spcBef>
              <a:defRPr/>
            </a:pPr>
            <a:endParaRPr lang="en-US" sz="2800" b="1" kern="0" dirty="0">
              <a:solidFill>
                <a:srgbClr val="FFFFFF"/>
              </a:solidFill>
              <a:latin typeface="Verdana" pitchFamily="34" charset="0"/>
            </a:endParaRPr>
          </a:p>
          <a:p>
            <a:pPr marL="342900" indent="-342900" algn="r">
              <a:spcBef>
                <a:spcPct val="50000"/>
              </a:spcBef>
              <a:defRPr/>
            </a:pPr>
            <a:r>
              <a:rPr lang="en-US" sz="2800" b="1" kern="0" dirty="0">
                <a:solidFill>
                  <a:srgbClr val="FFFFFF"/>
                </a:solidFill>
                <a:latin typeface="Verdana" pitchFamily="34" charset="0"/>
              </a:rPr>
              <a:t>J.F. Dulles</a:t>
            </a:r>
          </a:p>
          <a:p>
            <a:pPr marL="342900" indent="-342900" algn="r">
              <a:spcBef>
                <a:spcPct val="50000"/>
              </a:spcBef>
              <a:defRPr/>
            </a:pPr>
            <a:endParaRPr lang="en-US" sz="2800" b="1" kern="0" dirty="0">
              <a:solidFill>
                <a:srgbClr val="FFFFFF"/>
              </a:solidFill>
              <a:latin typeface="Verdana" pitchFamily="34" charset="0"/>
            </a:endParaRPr>
          </a:p>
          <a:p>
            <a:pPr marL="342900" indent="-342900" algn="r">
              <a:spcBef>
                <a:spcPct val="50000"/>
              </a:spcBef>
              <a:defRPr/>
            </a:pPr>
            <a:endParaRPr lang="en-US" sz="2800" b="1" kern="0" dirty="0">
              <a:solidFill>
                <a:srgbClr val="FFFFFF"/>
              </a:solidFill>
              <a:latin typeface="Verdana" pitchFamily="34" charset="0"/>
            </a:endParaRPr>
          </a:p>
        </p:txBody>
      </p:sp>
      <p:cxnSp>
        <p:nvCxnSpPr>
          <p:cNvPr id="28676" name="Straight Connector 15"/>
          <p:cNvCxnSpPr>
            <a:cxnSpLocks noChangeShapeType="1"/>
          </p:cNvCxnSpPr>
          <p:nvPr/>
        </p:nvCxnSpPr>
        <p:spPr bwMode="auto">
          <a:xfrm>
            <a:off x="4556125" y="3216275"/>
            <a:ext cx="869950" cy="639763"/>
          </a:xfrm>
          <a:prstGeom prst="line">
            <a:avLst/>
          </a:prstGeom>
          <a:noFill/>
          <a:ln w="38100" algn="ctr">
            <a:solidFill>
              <a:schemeClr val="tx1"/>
            </a:solidFill>
            <a:round/>
            <a:headEnd/>
            <a:tailEnd/>
          </a:ln>
        </p:spPr>
      </p:cxnSp>
      <p:cxnSp>
        <p:nvCxnSpPr>
          <p:cNvPr id="28677" name="Straight Connector 16"/>
          <p:cNvCxnSpPr>
            <a:cxnSpLocks noChangeShapeType="1"/>
          </p:cNvCxnSpPr>
          <p:nvPr/>
        </p:nvCxnSpPr>
        <p:spPr bwMode="auto">
          <a:xfrm rot="5400000">
            <a:off x="4602163" y="3200400"/>
            <a:ext cx="731838" cy="700087"/>
          </a:xfrm>
          <a:prstGeom prst="line">
            <a:avLst/>
          </a:prstGeom>
          <a:noFill/>
          <a:ln w="38100" algn="ctr">
            <a:solidFill>
              <a:schemeClr val="tx1"/>
            </a:solidFill>
            <a:round/>
            <a:headEnd/>
            <a:tailEnd/>
          </a:ln>
        </p:spPr>
      </p:cxnSp>
      <p:sp>
        <p:nvSpPr>
          <p:cNvPr id="28678" name="TextBox 18"/>
          <p:cNvSpPr txBox="1">
            <a:spLocks noChangeArrowheads="1"/>
          </p:cNvSpPr>
          <p:nvPr/>
        </p:nvSpPr>
        <p:spPr bwMode="auto">
          <a:xfrm>
            <a:off x="4359275" y="3870325"/>
            <a:ext cx="2193925" cy="1189038"/>
          </a:xfrm>
          <a:prstGeom prst="rect">
            <a:avLst/>
          </a:prstGeom>
          <a:noFill/>
          <a:ln w="9525">
            <a:noFill/>
            <a:miter lim="800000"/>
            <a:headEnd/>
            <a:tailEnd/>
          </a:ln>
        </p:spPr>
        <p:txBody>
          <a:bodyPr>
            <a:spAutoFit/>
          </a:bodyPr>
          <a:lstStyle/>
          <a:p>
            <a:r>
              <a:rPr lang="en-US" b="1" smtClean="0">
                <a:solidFill>
                  <a:srgbClr val="000000"/>
                </a:solidFill>
                <a:latin typeface="Lucida Handwriting" pitchFamily="66" charset="0"/>
                <a:cs typeface="Arial" pitchFamily="34" charset="0"/>
              </a:rPr>
              <a:t>time you talked about it.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112713"/>
            <a:ext cx="8551863" cy="871537"/>
          </a:xfrm>
        </p:spPr>
        <p:txBody>
          <a:bodyPr/>
          <a:lstStyle/>
          <a:p>
            <a:pPr>
              <a:defRPr/>
            </a:pPr>
            <a:r>
              <a:rPr lang="en-US" cap="all" dirty="0" smtClean="0"/>
              <a:t>The “must DO” list</a:t>
            </a:r>
          </a:p>
        </p:txBody>
      </p:sp>
      <p:sp>
        <p:nvSpPr>
          <p:cNvPr id="15363" name="Content Placeholder 2"/>
          <p:cNvSpPr>
            <a:spLocks noGrp="1"/>
          </p:cNvSpPr>
          <p:nvPr>
            <p:ph idx="1"/>
          </p:nvPr>
        </p:nvSpPr>
        <p:spPr>
          <a:xfrm>
            <a:off x="347663" y="641350"/>
            <a:ext cx="8229600" cy="4525963"/>
          </a:xfrm>
        </p:spPr>
        <p:txBody>
          <a:bodyPr/>
          <a:lstStyle/>
          <a:p>
            <a:pPr marL="0" lvl="1" indent="1588">
              <a:buFontTx/>
              <a:buNone/>
              <a:defRPr/>
            </a:pPr>
            <a:r>
              <a:rPr lang="en-US" sz="2400" b="1" dirty="0" smtClean="0"/>
              <a:t>Leverage technology for capturing and processing data in order to alleviate the human administrative burden</a:t>
            </a:r>
            <a:endParaRPr lang="en-US" sz="2400" dirty="0" smtClean="0"/>
          </a:p>
          <a:p>
            <a:pPr lvl="1">
              <a:buFontTx/>
              <a:buNone/>
              <a:defRPr/>
            </a:pPr>
            <a:endParaRPr lang="en-US" sz="2400" dirty="0" smtClean="0"/>
          </a:p>
        </p:txBody>
      </p:sp>
      <p:pic>
        <p:nvPicPr>
          <p:cNvPr id="4" name="Picture 3" descr="Business_Intelligence_Architecture.png"/>
          <p:cNvPicPr>
            <a:picLocks noChangeAspect="1"/>
          </p:cNvPicPr>
          <p:nvPr/>
        </p:nvPicPr>
        <p:blipFill>
          <a:blip r:embed="rId3" cstate="print"/>
          <a:srcRect l="-1450" t="-3837"/>
          <a:stretch>
            <a:fillRect/>
          </a:stretch>
        </p:blipFill>
        <p:spPr>
          <a:xfrm>
            <a:off x="838200" y="1828800"/>
            <a:ext cx="7319963" cy="3616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5"/>
          <p:cNvSpPr>
            <a:spLocks noChangeArrowheads="1"/>
          </p:cNvSpPr>
          <p:nvPr/>
        </p:nvSpPr>
        <p:spPr bwMode="auto">
          <a:xfrm>
            <a:off x="427038" y="5614988"/>
            <a:ext cx="8229600" cy="846137"/>
          </a:xfrm>
          <a:prstGeom prst="roundRect">
            <a:avLst>
              <a:gd name="adj" fmla="val 0"/>
            </a:avLst>
          </a:prstGeom>
          <a:solidFill>
            <a:schemeClr val="tx2"/>
          </a:solidFill>
          <a:ln w="9525" algn="ctr">
            <a:noFill/>
            <a:round/>
            <a:headEnd/>
            <a:tailEnd/>
          </a:ln>
        </p:spPr>
        <p:txBody>
          <a:bodyPr anchor="ctr"/>
          <a:lstStyle/>
          <a:p>
            <a:pPr algn="ctr">
              <a:spcBef>
                <a:spcPts val="0"/>
              </a:spcBef>
              <a:defRPr/>
            </a:pPr>
            <a:r>
              <a:rPr lang="en-US" sz="2800" b="1" kern="0" dirty="0">
                <a:solidFill>
                  <a:srgbClr val="FFFFFF"/>
                </a:solidFill>
                <a:latin typeface="Verdana" pitchFamily="34" charset="0"/>
              </a:rPr>
              <a:t>Sample behind-the-scenes </a:t>
            </a:r>
          </a:p>
          <a:p>
            <a:pPr algn="ctr">
              <a:spcBef>
                <a:spcPts val="0"/>
              </a:spcBef>
              <a:defRPr/>
            </a:pPr>
            <a:r>
              <a:rPr lang="en-US" sz="2800" b="1" kern="0" dirty="0">
                <a:solidFill>
                  <a:srgbClr val="FFFFFF"/>
                </a:solidFill>
                <a:latin typeface="Verdana" pitchFamily="34" charset="0"/>
              </a:rPr>
              <a:t>“Mission Intelligence” data architecture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112713"/>
            <a:ext cx="8551863" cy="871537"/>
          </a:xfrm>
        </p:spPr>
        <p:txBody>
          <a:bodyPr/>
          <a:lstStyle/>
          <a:p>
            <a:pPr>
              <a:defRPr/>
            </a:pPr>
            <a:r>
              <a:rPr lang="en-US" cap="all" dirty="0" smtClean="0"/>
              <a:t>The “must DO” list</a:t>
            </a:r>
          </a:p>
        </p:txBody>
      </p:sp>
      <p:sp>
        <p:nvSpPr>
          <p:cNvPr id="15363" name="Content Placeholder 2"/>
          <p:cNvSpPr>
            <a:spLocks noGrp="1"/>
          </p:cNvSpPr>
          <p:nvPr>
            <p:ph idx="1"/>
          </p:nvPr>
        </p:nvSpPr>
        <p:spPr>
          <a:xfrm>
            <a:off x="347663" y="884238"/>
            <a:ext cx="8229600" cy="4525962"/>
          </a:xfrm>
        </p:spPr>
        <p:txBody>
          <a:bodyPr/>
          <a:lstStyle/>
          <a:p>
            <a:pPr marL="0" lvl="1" indent="1588">
              <a:buFontTx/>
              <a:buNone/>
              <a:defRPr/>
            </a:pPr>
            <a:r>
              <a:rPr lang="en-US" sz="2400" b="1" dirty="0" smtClean="0"/>
              <a:t>Create easy to ready, timely and actionable reports—know your audience!</a:t>
            </a:r>
            <a:endParaRPr lang="en-US" sz="2400" dirty="0" smtClean="0"/>
          </a:p>
          <a:p>
            <a:pPr lvl="1">
              <a:defRPr/>
            </a:pPr>
            <a:endParaRPr lang="en-US" sz="2400" dirty="0" smtClean="0"/>
          </a:p>
        </p:txBody>
      </p:sp>
      <p:pic>
        <p:nvPicPr>
          <p:cNvPr id="4" name="Picture 2"/>
          <p:cNvPicPr>
            <a:picLocks noChangeAspect="1" noChangeArrowheads="1"/>
          </p:cNvPicPr>
          <p:nvPr/>
        </p:nvPicPr>
        <p:blipFill>
          <a:blip r:embed="rId3" cstate="print"/>
          <a:srcRect r="1099" b="6250"/>
          <a:stretch>
            <a:fillRect/>
          </a:stretch>
        </p:blipFill>
        <p:spPr bwMode="auto">
          <a:xfrm>
            <a:off x="922338" y="1954213"/>
            <a:ext cx="6986587" cy="3724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ounded Rectangle 5"/>
          <p:cNvSpPr>
            <a:spLocks noChangeArrowheads="1"/>
          </p:cNvSpPr>
          <p:nvPr/>
        </p:nvSpPr>
        <p:spPr bwMode="auto">
          <a:xfrm>
            <a:off x="427038" y="5857875"/>
            <a:ext cx="8229600" cy="847725"/>
          </a:xfrm>
          <a:prstGeom prst="roundRect">
            <a:avLst>
              <a:gd name="adj" fmla="val 0"/>
            </a:avLst>
          </a:prstGeom>
          <a:solidFill>
            <a:schemeClr val="tx2"/>
          </a:solidFill>
          <a:ln w="9525" algn="ctr">
            <a:noFill/>
            <a:round/>
            <a:headEnd/>
            <a:tailEnd/>
          </a:ln>
        </p:spPr>
        <p:txBody>
          <a:bodyPr anchor="ctr"/>
          <a:lstStyle/>
          <a:p>
            <a:pPr algn="ctr">
              <a:spcBef>
                <a:spcPts val="0"/>
              </a:spcBef>
              <a:defRPr/>
            </a:pPr>
            <a:r>
              <a:rPr lang="en-US" sz="2800" b="1" kern="0" dirty="0">
                <a:solidFill>
                  <a:srgbClr val="FFFFFF"/>
                </a:solidFill>
                <a:latin typeface="Verdana" pitchFamily="34" charset="0"/>
              </a:rPr>
              <a:t>Sample Y Chicago Dashboard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112713"/>
            <a:ext cx="8551863" cy="871537"/>
          </a:xfrm>
        </p:spPr>
        <p:txBody>
          <a:bodyPr/>
          <a:lstStyle/>
          <a:p>
            <a:pPr>
              <a:defRPr/>
            </a:pPr>
            <a:r>
              <a:rPr lang="en-US" cap="all" dirty="0" smtClean="0"/>
              <a:t>The “must DO” list</a:t>
            </a:r>
          </a:p>
        </p:txBody>
      </p:sp>
      <p:sp>
        <p:nvSpPr>
          <p:cNvPr id="15363" name="Content Placeholder 2"/>
          <p:cNvSpPr>
            <a:spLocks noGrp="1"/>
          </p:cNvSpPr>
          <p:nvPr>
            <p:ph idx="1"/>
          </p:nvPr>
        </p:nvSpPr>
        <p:spPr>
          <a:xfrm>
            <a:off x="347663" y="655638"/>
            <a:ext cx="8229600" cy="4525962"/>
          </a:xfrm>
        </p:spPr>
        <p:txBody>
          <a:bodyPr/>
          <a:lstStyle/>
          <a:p>
            <a:pPr marL="0" lvl="1" indent="1588">
              <a:buFontTx/>
              <a:buNone/>
              <a:defRPr/>
            </a:pPr>
            <a:r>
              <a:rPr lang="en-US" sz="2400" b="1" dirty="0" smtClean="0"/>
              <a:t>Develop data sharing agreements with third party data sources (i.e. school district, police department) where appropriate</a:t>
            </a:r>
            <a:endParaRPr lang="en-US" sz="2400" dirty="0" smtClean="0"/>
          </a:p>
          <a:p>
            <a:pPr lvl="1">
              <a:defRPr/>
            </a:pPr>
            <a:endParaRPr lang="en-US" sz="2400" dirty="0" smtClean="0"/>
          </a:p>
        </p:txBody>
      </p:sp>
      <p:pic>
        <p:nvPicPr>
          <p:cNvPr id="1026" name="Picture 2"/>
          <p:cNvPicPr>
            <a:picLocks noChangeAspect="1" noChangeArrowheads="1"/>
          </p:cNvPicPr>
          <p:nvPr/>
        </p:nvPicPr>
        <p:blipFill>
          <a:blip r:embed="rId3" cstate="print"/>
          <a:srcRect l="25372" t="29873" r="25195" b="10169"/>
          <a:stretch>
            <a:fillRect/>
          </a:stretch>
        </p:blipFill>
        <p:spPr bwMode="auto">
          <a:xfrm>
            <a:off x="1852613" y="2098675"/>
            <a:ext cx="5326062" cy="363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le 5"/>
          <p:cNvSpPr>
            <a:spLocks noChangeArrowheads="1"/>
          </p:cNvSpPr>
          <p:nvPr/>
        </p:nvSpPr>
        <p:spPr bwMode="auto">
          <a:xfrm>
            <a:off x="427038" y="5857875"/>
            <a:ext cx="8229600" cy="847725"/>
          </a:xfrm>
          <a:prstGeom prst="roundRect">
            <a:avLst>
              <a:gd name="adj" fmla="val 0"/>
            </a:avLst>
          </a:prstGeom>
          <a:solidFill>
            <a:schemeClr val="tx2"/>
          </a:solidFill>
          <a:ln w="9525" algn="ctr">
            <a:noFill/>
            <a:round/>
            <a:headEnd/>
            <a:tailEnd/>
          </a:ln>
        </p:spPr>
        <p:txBody>
          <a:bodyPr anchor="ctr"/>
          <a:lstStyle/>
          <a:p>
            <a:pPr algn="ctr">
              <a:spcBef>
                <a:spcPts val="0"/>
              </a:spcBef>
              <a:defRPr/>
            </a:pPr>
            <a:r>
              <a:rPr lang="en-US" sz="2800" b="1" kern="0" dirty="0">
                <a:solidFill>
                  <a:srgbClr val="FFFFFF"/>
                </a:solidFill>
                <a:latin typeface="Verdana" pitchFamily="34" charset="0"/>
              </a:rPr>
              <a:t>Excerpt from Data Sharing Agreement with Chicago Public Schools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Dilemma</a:t>
            </a:r>
            <a:endParaRPr lang="en-US" dirty="0"/>
          </a:p>
        </p:txBody>
      </p:sp>
      <p:sp>
        <p:nvSpPr>
          <p:cNvPr id="3" name="Content Placeholder 2"/>
          <p:cNvSpPr>
            <a:spLocks noGrp="1"/>
          </p:cNvSpPr>
          <p:nvPr>
            <p:ph idx="1"/>
          </p:nvPr>
        </p:nvSpPr>
        <p:spPr/>
        <p:txBody>
          <a:bodyPr/>
          <a:lstStyle/>
          <a:p>
            <a:r>
              <a:rPr lang="en-US" sz="2400" dirty="0" smtClean="0"/>
              <a:t>In 2008, </a:t>
            </a:r>
            <a:r>
              <a:rPr lang="en-US" sz="2400" dirty="0" err="1" smtClean="0"/>
              <a:t>PartnersSI</a:t>
            </a:r>
            <a:r>
              <a:rPr lang="en-US" sz="2400" dirty="0" smtClean="0"/>
              <a:t> was at a crossroads:</a:t>
            </a:r>
          </a:p>
          <a:p>
            <a:pPr lvl="1"/>
            <a:r>
              <a:rPr lang="en-US" sz="2000" dirty="0" smtClean="0"/>
              <a:t>Lack of clarity around program</a:t>
            </a:r>
          </a:p>
          <a:p>
            <a:pPr lvl="1"/>
            <a:r>
              <a:rPr lang="en-US" sz="2000" dirty="0" smtClean="0"/>
              <a:t>Culture of “private practice” with respect to program implementation</a:t>
            </a:r>
          </a:p>
          <a:p>
            <a:pPr lvl="1"/>
            <a:r>
              <a:rPr lang="en-US" sz="2000" dirty="0" smtClean="0"/>
              <a:t>Intermittent tracking of student achievement results</a:t>
            </a:r>
          </a:p>
          <a:p>
            <a:pPr lvl="1"/>
            <a:r>
              <a:rPr lang="en-US" sz="2000" dirty="0" smtClean="0"/>
              <a:t>Uneven staff accountability, often perceived to be subjective</a:t>
            </a:r>
          </a:p>
          <a:p>
            <a:endParaRPr lang="en-US" sz="2400" dirty="0"/>
          </a:p>
          <a:p>
            <a:r>
              <a:rPr lang="en-US" sz="2400" dirty="0" smtClean="0"/>
              <a:t>Solution:</a:t>
            </a:r>
          </a:p>
          <a:p>
            <a:pPr lvl="1"/>
            <a:r>
              <a:rPr lang="en-US" sz="2400" dirty="0" smtClean="0"/>
              <a:t>Create Organizational Performance dept.</a:t>
            </a:r>
          </a:p>
          <a:p>
            <a:pPr lvl="1"/>
            <a:r>
              <a:rPr lang="en-US" sz="2400" dirty="0" smtClean="0"/>
              <a:t>Work toward incorporating a performance culture</a:t>
            </a:r>
          </a:p>
          <a:p>
            <a:pPr lvl="1"/>
            <a:endParaRPr lang="en-US" dirty="0" smtClean="0"/>
          </a:p>
          <a:p>
            <a:pPr lvl="1"/>
            <a:endParaRPr lang="en-US" dirty="0"/>
          </a:p>
        </p:txBody>
      </p:sp>
    </p:spTree>
    <p:extLst>
      <p:ext uri="{BB962C8B-B14F-4D97-AF65-F5344CB8AC3E}">
        <p14:creationId xmlns="" xmlns:p14="http://schemas.microsoft.com/office/powerpoint/2010/main" val="3266920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112713"/>
            <a:ext cx="8551863" cy="871537"/>
          </a:xfrm>
        </p:spPr>
        <p:txBody>
          <a:bodyPr/>
          <a:lstStyle/>
          <a:p>
            <a:pPr>
              <a:defRPr/>
            </a:pPr>
            <a:r>
              <a:rPr lang="en-US" cap="all" dirty="0" smtClean="0"/>
              <a:t>The “must DO” list</a:t>
            </a:r>
          </a:p>
        </p:txBody>
      </p:sp>
      <p:sp>
        <p:nvSpPr>
          <p:cNvPr id="32771" name="Content Placeholder 2"/>
          <p:cNvSpPr>
            <a:spLocks noGrp="1"/>
          </p:cNvSpPr>
          <p:nvPr>
            <p:ph idx="1"/>
          </p:nvPr>
        </p:nvSpPr>
        <p:spPr>
          <a:xfrm>
            <a:off x="347663" y="854075"/>
            <a:ext cx="8229600" cy="4525963"/>
          </a:xfrm>
        </p:spPr>
        <p:txBody>
          <a:bodyPr/>
          <a:lstStyle/>
          <a:p>
            <a:pPr marL="0" lvl="1" indent="1588">
              <a:buFontTx/>
              <a:buNone/>
            </a:pPr>
            <a:r>
              <a:rPr lang="en-US" sz="2400" b="1" smtClean="0"/>
              <a:t>Implement nationally recognized surveys to capture direct feedback from program participants</a:t>
            </a:r>
            <a:endParaRPr lang="en-US" sz="2400" smtClean="0"/>
          </a:p>
        </p:txBody>
      </p:sp>
      <p:pic>
        <p:nvPicPr>
          <p:cNvPr id="2050" name="Picture 2"/>
          <p:cNvPicPr>
            <a:picLocks noChangeAspect="1" noChangeArrowheads="1"/>
          </p:cNvPicPr>
          <p:nvPr/>
        </p:nvPicPr>
        <p:blipFill>
          <a:blip r:embed="rId3" cstate="print"/>
          <a:srcRect l="8815" t="18432" r="7566" b="16042"/>
          <a:stretch>
            <a:fillRect/>
          </a:stretch>
        </p:blipFill>
        <p:spPr bwMode="auto">
          <a:xfrm>
            <a:off x="1146175" y="2301875"/>
            <a:ext cx="6780213" cy="2986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ounded Rectangle 5"/>
          <p:cNvSpPr>
            <a:spLocks noChangeArrowheads="1"/>
          </p:cNvSpPr>
          <p:nvPr/>
        </p:nvSpPr>
        <p:spPr bwMode="auto">
          <a:xfrm>
            <a:off x="427038" y="5737225"/>
            <a:ext cx="8229600" cy="846138"/>
          </a:xfrm>
          <a:prstGeom prst="roundRect">
            <a:avLst>
              <a:gd name="adj" fmla="val 0"/>
            </a:avLst>
          </a:prstGeom>
          <a:solidFill>
            <a:schemeClr val="tx2"/>
          </a:solidFill>
          <a:ln w="9525" algn="ctr">
            <a:noFill/>
            <a:round/>
            <a:headEnd/>
            <a:tailEnd/>
          </a:ln>
        </p:spPr>
        <p:txBody>
          <a:bodyPr anchor="ctr"/>
          <a:lstStyle/>
          <a:p>
            <a:pPr algn="ctr">
              <a:spcBef>
                <a:spcPts val="0"/>
              </a:spcBef>
              <a:defRPr/>
            </a:pPr>
            <a:r>
              <a:rPr lang="en-US" sz="2800" b="1" kern="0" dirty="0">
                <a:solidFill>
                  <a:srgbClr val="FFFFFF"/>
                </a:solidFill>
                <a:latin typeface="Verdana" pitchFamily="34" charset="0"/>
              </a:rPr>
              <a:t>Excerpt from Search Institute’s Developmental Assets Profile Survey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112713"/>
            <a:ext cx="8551863" cy="871537"/>
          </a:xfrm>
        </p:spPr>
        <p:txBody>
          <a:bodyPr/>
          <a:lstStyle/>
          <a:p>
            <a:pPr>
              <a:defRPr/>
            </a:pPr>
            <a:r>
              <a:rPr lang="en-US" cap="all" dirty="0" smtClean="0"/>
              <a:t>The “must DO” list</a:t>
            </a:r>
          </a:p>
        </p:txBody>
      </p:sp>
      <p:sp>
        <p:nvSpPr>
          <p:cNvPr id="33795" name="Content Placeholder 2"/>
          <p:cNvSpPr>
            <a:spLocks noGrp="1"/>
          </p:cNvSpPr>
          <p:nvPr>
            <p:ph idx="1"/>
          </p:nvPr>
        </p:nvSpPr>
        <p:spPr>
          <a:xfrm>
            <a:off x="317500" y="655638"/>
            <a:ext cx="8521700" cy="4525962"/>
          </a:xfrm>
        </p:spPr>
        <p:txBody>
          <a:bodyPr/>
          <a:lstStyle/>
          <a:p>
            <a:pPr marL="0" lvl="1" indent="1588">
              <a:buFontTx/>
              <a:buNone/>
            </a:pPr>
            <a:r>
              <a:rPr lang="en-US" sz="2400" b="1" smtClean="0"/>
              <a:t>Triangulate outcomes and survey results with program quality assessment through validated observation tools</a:t>
            </a:r>
            <a:endParaRPr lang="en-US" sz="2400" smtClean="0"/>
          </a:p>
        </p:txBody>
      </p:sp>
      <p:pic>
        <p:nvPicPr>
          <p:cNvPr id="3076" name="Picture 4" descr="pyramid"/>
          <p:cNvPicPr>
            <a:picLocks noChangeAspect="1" noChangeArrowheads="1"/>
          </p:cNvPicPr>
          <p:nvPr/>
        </p:nvPicPr>
        <p:blipFill>
          <a:blip r:embed="rId3" cstate="print"/>
          <a:srcRect/>
          <a:stretch>
            <a:fillRect/>
          </a:stretch>
        </p:blipFill>
        <p:spPr bwMode="auto">
          <a:xfrm>
            <a:off x="1771650" y="1851025"/>
            <a:ext cx="5299075" cy="3648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ounded Rectangle 6"/>
          <p:cNvSpPr>
            <a:spLocks noChangeArrowheads="1"/>
          </p:cNvSpPr>
          <p:nvPr/>
        </p:nvSpPr>
        <p:spPr bwMode="auto">
          <a:xfrm>
            <a:off x="427038" y="5737225"/>
            <a:ext cx="8229600" cy="846138"/>
          </a:xfrm>
          <a:prstGeom prst="roundRect">
            <a:avLst>
              <a:gd name="adj" fmla="val 0"/>
            </a:avLst>
          </a:prstGeom>
          <a:solidFill>
            <a:schemeClr val="tx2"/>
          </a:solidFill>
          <a:ln w="9525" algn="ctr">
            <a:noFill/>
            <a:round/>
            <a:headEnd/>
            <a:tailEnd/>
          </a:ln>
        </p:spPr>
        <p:txBody>
          <a:bodyPr anchor="ctr"/>
          <a:lstStyle/>
          <a:p>
            <a:pPr algn="ctr">
              <a:spcBef>
                <a:spcPts val="0"/>
              </a:spcBef>
              <a:defRPr/>
            </a:pPr>
            <a:r>
              <a:rPr lang="en-US" sz="2800" b="1" kern="0" dirty="0" err="1">
                <a:solidFill>
                  <a:srgbClr val="FFFFFF"/>
                </a:solidFill>
                <a:latin typeface="Verdana" pitchFamily="34" charset="0"/>
              </a:rPr>
              <a:t>Weikart</a:t>
            </a:r>
            <a:r>
              <a:rPr lang="en-US" sz="2800" b="1" kern="0" dirty="0">
                <a:solidFill>
                  <a:srgbClr val="FFFFFF"/>
                </a:solidFill>
                <a:latin typeface="Verdana" pitchFamily="34" charset="0"/>
              </a:rPr>
              <a:t> Center for Youth Program Quality assessment framework</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112713"/>
            <a:ext cx="8551863" cy="871537"/>
          </a:xfrm>
        </p:spPr>
        <p:txBody>
          <a:bodyPr/>
          <a:lstStyle/>
          <a:p>
            <a:pPr>
              <a:defRPr/>
            </a:pPr>
            <a:r>
              <a:rPr lang="en-US" cap="all" dirty="0" smtClean="0"/>
              <a:t>The “must DO” list</a:t>
            </a:r>
          </a:p>
        </p:txBody>
      </p:sp>
      <p:sp>
        <p:nvSpPr>
          <p:cNvPr id="34819" name="Content Placeholder 2"/>
          <p:cNvSpPr>
            <a:spLocks noGrp="1"/>
          </p:cNvSpPr>
          <p:nvPr>
            <p:ph idx="1"/>
          </p:nvPr>
        </p:nvSpPr>
        <p:spPr>
          <a:xfrm>
            <a:off x="287338" y="854075"/>
            <a:ext cx="8229600" cy="4525963"/>
          </a:xfrm>
        </p:spPr>
        <p:txBody>
          <a:bodyPr/>
          <a:lstStyle/>
          <a:p>
            <a:pPr marL="0" lvl="1" indent="1588">
              <a:buFontTx/>
              <a:buNone/>
            </a:pPr>
            <a:r>
              <a:rPr lang="en-US" sz="2400" b="1" smtClean="0"/>
              <a:t>Communicate frequently and proactively</a:t>
            </a:r>
            <a:endParaRPr lang="en-US" sz="2400" smtClean="0"/>
          </a:p>
        </p:txBody>
      </p:sp>
      <p:sp>
        <p:nvSpPr>
          <p:cNvPr id="7" name="Rounded Rectangle 6"/>
          <p:cNvSpPr>
            <a:spLocks noChangeArrowheads="1"/>
          </p:cNvSpPr>
          <p:nvPr/>
        </p:nvSpPr>
        <p:spPr bwMode="auto">
          <a:xfrm>
            <a:off x="427038" y="5737225"/>
            <a:ext cx="8229600" cy="846138"/>
          </a:xfrm>
          <a:prstGeom prst="roundRect">
            <a:avLst>
              <a:gd name="adj" fmla="val 0"/>
            </a:avLst>
          </a:prstGeom>
          <a:solidFill>
            <a:schemeClr val="tx2"/>
          </a:solidFill>
          <a:ln w="9525" algn="ctr">
            <a:noFill/>
            <a:round/>
            <a:headEnd/>
            <a:tailEnd/>
          </a:ln>
        </p:spPr>
        <p:txBody>
          <a:bodyPr anchor="ctr"/>
          <a:lstStyle/>
          <a:p>
            <a:pPr algn="ctr">
              <a:spcBef>
                <a:spcPts val="0"/>
              </a:spcBef>
              <a:defRPr/>
            </a:pPr>
            <a:r>
              <a:rPr lang="en-US" sz="2800" b="1" kern="0" dirty="0">
                <a:solidFill>
                  <a:srgbClr val="FFFFFF"/>
                </a:solidFill>
                <a:latin typeface="Verdana" pitchFamily="34" charset="0"/>
              </a:rPr>
              <a:t> Year end evaluation reports are a thing of the past</a:t>
            </a:r>
          </a:p>
        </p:txBody>
      </p:sp>
      <p:pic>
        <p:nvPicPr>
          <p:cNvPr id="62468" name="Picture 4" descr="C:\Users\ckrasov\AppData\Local\Microsoft\Windows\Temporary Internet Files\Content.IE5\UFET9GED\MC900390996[1].wmf"/>
          <p:cNvPicPr>
            <a:picLocks noChangeAspect="1" noChangeArrowheads="1"/>
          </p:cNvPicPr>
          <p:nvPr/>
        </p:nvPicPr>
        <p:blipFill>
          <a:blip r:embed="rId3" cstate="print"/>
          <a:srcRect/>
          <a:stretch>
            <a:fillRect/>
          </a:stretch>
        </p:blipFill>
        <p:spPr bwMode="auto">
          <a:xfrm>
            <a:off x="2498725" y="1706563"/>
            <a:ext cx="3914775" cy="3643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112713"/>
            <a:ext cx="8551863" cy="871537"/>
          </a:xfrm>
        </p:spPr>
        <p:txBody>
          <a:bodyPr/>
          <a:lstStyle/>
          <a:p>
            <a:pPr>
              <a:defRPr/>
            </a:pPr>
            <a:r>
              <a:rPr lang="en-US" cap="all" dirty="0" smtClean="0"/>
              <a:t>The “must DO” list</a:t>
            </a:r>
          </a:p>
        </p:txBody>
      </p:sp>
      <p:sp>
        <p:nvSpPr>
          <p:cNvPr id="35843" name="Content Placeholder 2"/>
          <p:cNvSpPr>
            <a:spLocks noGrp="1"/>
          </p:cNvSpPr>
          <p:nvPr>
            <p:ph idx="1"/>
          </p:nvPr>
        </p:nvSpPr>
        <p:spPr>
          <a:xfrm>
            <a:off x="257175" y="1311275"/>
            <a:ext cx="8229600" cy="4525963"/>
          </a:xfrm>
        </p:spPr>
        <p:txBody>
          <a:bodyPr/>
          <a:lstStyle/>
          <a:p>
            <a:pPr marL="0" lvl="1" indent="1588">
              <a:buFontTx/>
              <a:buNone/>
            </a:pPr>
            <a:r>
              <a:rPr lang="en-US" sz="2400" b="1" smtClean="0"/>
              <a:t>Hire both internal dedicated staff and external evaluators </a:t>
            </a:r>
            <a:endParaRPr lang="en-US" sz="2400" smtClean="0"/>
          </a:p>
        </p:txBody>
      </p:sp>
      <p:sp>
        <p:nvSpPr>
          <p:cNvPr id="7" name="Rounded Rectangle 6"/>
          <p:cNvSpPr>
            <a:spLocks noChangeArrowheads="1"/>
          </p:cNvSpPr>
          <p:nvPr/>
        </p:nvSpPr>
        <p:spPr bwMode="auto">
          <a:xfrm>
            <a:off x="427038" y="5737225"/>
            <a:ext cx="8229600" cy="846138"/>
          </a:xfrm>
          <a:prstGeom prst="roundRect">
            <a:avLst>
              <a:gd name="adj" fmla="val 0"/>
            </a:avLst>
          </a:prstGeom>
          <a:solidFill>
            <a:schemeClr val="tx2"/>
          </a:solidFill>
          <a:ln w="9525" algn="ctr">
            <a:noFill/>
            <a:round/>
            <a:headEnd/>
            <a:tailEnd/>
          </a:ln>
        </p:spPr>
        <p:txBody>
          <a:bodyPr anchor="ctr"/>
          <a:lstStyle/>
          <a:p>
            <a:pPr algn="ctr">
              <a:spcBef>
                <a:spcPts val="0"/>
              </a:spcBef>
              <a:defRPr/>
            </a:pPr>
            <a:r>
              <a:rPr lang="en-US" sz="2800" b="1" kern="0" dirty="0">
                <a:solidFill>
                  <a:srgbClr val="FFFFFF"/>
                </a:solidFill>
                <a:latin typeface="Verdana" pitchFamily="34" charset="0"/>
              </a:rPr>
              <a:t> That’s more of us!</a:t>
            </a:r>
          </a:p>
        </p:txBody>
      </p:sp>
      <p:pic>
        <p:nvPicPr>
          <p:cNvPr id="63490" name="Picture 2"/>
          <p:cNvPicPr>
            <a:picLocks noChangeAspect="1" noChangeArrowheads="1"/>
          </p:cNvPicPr>
          <p:nvPr/>
        </p:nvPicPr>
        <p:blipFill>
          <a:blip r:embed="rId3" cstate="print"/>
          <a:srcRect l="25967" t="8051" r="55332" b="79025"/>
          <a:stretch>
            <a:fillRect/>
          </a:stretch>
        </p:blipFill>
        <p:spPr bwMode="auto">
          <a:xfrm>
            <a:off x="498475" y="2644775"/>
            <a:ext cx="3768725" cy="1465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3491" name="Picture 3"/>
          <p:cNvPicPr>
            <a:picLocks noChangeAspect="1" noChangeArrowheads="1"/>
          </p:cNvPicPr>
          <p:nvPr/>
        </p:nvPicPr>
        <p:blipFill>
          <a:blip r:embed="rId4" cstate="print"/>
          <a:srcRect l="15681" t="10000" r="69209" b="80209"/>
          <a:stretch>
            <a:fillRect/>
          </a:stretch>
        </p:blipFill>
        <p:spPr bwMode="auto">
          <a:xfrm>
            <a:off x="4632325" y="2667000"/>
            <a:ext cx="3932238" cy="1431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4" name="Rectangle 3"/>
          <p:cNvSpPr/>
          <p:nvPr/>
        </p:nvSpPr>
        <p:spPr>
          <a:xfrm>
            <a:off x="228600" y="6324600"/>
            <a:ext cx="2133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a:buNone/>
            </a:pPr>
            <a:r>
              <a:rPr lang="en-US" sz="2000" b="1" dirty="0" smtClean="0"/>
              <a:t>Eric Barela, Partners in School Innovation</a:t>
            </a:r>
          </a:p>
          <a:p>
            <a:pPr>
              <a:buNone/>
            </a:pPr>
            <a:r>
              <a:rPr lang="en-US" sz="2000" dirty="0" smtClean="0"/>
              <a:t>ebarela@partnersinschools.org</a:t>
            </a:r>
          </a:p>
          <a:p>
            <a:pPr>
              <a:buNone/>
            </a:pPr>
            <a:endParaRPr lang="en-US" sz="2000" dirty="0" smtClean="0"/>
          </a:p>
          <a:p>
            <a:pPr>
              <a:buNone/>
            </a:pPr>
            <a:r>
              <a:rPr lang="en-US" sz="2000" b="1" dirty="0" smtClean="0"/>
              <a:t>Marianna Valdez, New Leaders</a:t>
            </a:r>
          </a:p>
          <a:p>
            <a:pPr>
              <a:buNone/>
            </a:pPr>
            <a:r>
              <a:rPr lang="en-US" sz="2000" dirty="0" smtClean="0"/>
              <a:t>mvaldez@newleaders.org</a:t>
            </a:r>
          </a:p>
          <a:p>
            <a:pPr>
              <a:buNone/>
            </a:pPr>
            <a:endParaRPr lang="en-US" sz="2000" dirty="0" smtClean="0"/>
          </a:p>
          <a:p>
            <a:pPr>
              <a:buNone/>
            </a:pPr>
            <a:r>
              <a:rPr lang="en-US" sz="2000" b="1" dirty="0" err="1" smtClean="0"/>
              <a:t>Srik</a:t>
            </a:r>
            <a:r>
              <a:rPr lang="en-US" sz="2000" b="1" dirty="0" smtClean="0"/>
              <a:t> Gopalakrishnan, New Teacher Center </a:t>
            </a:r>
          </a:p>
          <a:p>
            <a:pPr>
              <a:buNone/>
            </a:pPr>
            <a:r>
              <a:rPr lang="en-US" sz="2000" dirty="0" smtClean="0">
                <a:latin typeface="Arial" charset="0"/>
              </a:rPr>
              <a:t>srik@newteachercenter.org</a:t>
            </a:r>
          </a:p>
          <a:p>
            <a:pPr>
              <a:buNone/>
            </a:pPr>
            <a:endParaRPr lang="en-US" sz="2000" dirty="0" smtClean="0"/>
          </a:p>
          <a:p>
            <a:pPr>
              <a:buNone/>
            </a:pPr>
            <a:r>
              <a:rPr lang="en-US" sz="2000" b="1" dirty="0" smtClean="0"/>
              <a:t>Christina Krasov, YMCA Chicago</a:t>
            </a:r>
          </a:p>
          <a:p>
            <a:pPr>
              <a:buNone/>
            </a:pPr>
            <a:r>
              <a:rPr lang="en-US" sz="2000" dirty="0" smtClean="0"/>
              <a:t>ckrasov@ymcachicago.org</a:t>
            </a:r>
            <a:endParaRPr lang="en-US" sz="2000" dirty="0" smtClean="0"/>
          </a:p>
          <a:p>
            <a:pPr>
              <a:buNone/>
            </a:pPr>
            <a:endParaRPr lang="en-US" sz="2000" dirty="0" smtClean="0"/>
          </a:p>
          <a:p>
            <a:pPr>
              <a:buNone/>
            </a:pPr>
            <a:r>
              <a:rPr lang="en-US" sz="2000" b="1" dirty="0" smtClean="0"/>
              <a:t>Pranav Kothari, Mission Measurement</a:t>
            </a:r>
          </a:p>
          <a:p>
            <a:pPr>
              <a:buNone/>
            </a:pPr>
            <a:r>
              <a:rPr lang="en-US" sz="2000" dirty="0" smtClean="0"/>
              <a:t>pranav@missionmeasurement.com</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Culture</a:t>
            </a:r>
            <a:endParaRPr lang="en-US" dirty="0"/>
          </a:p>
        </p:txBody>
      </p:sp>
      <p:sp>
        <p:nvSpPr>
          <p:cNvPr id="3" name="Content Placeholder 2"/>
          <p:cNvSpPr>
            <a:spLocks noGrp="1"/>
          </p:cNvSpPr>
          <p:nvPr>
            <p:ph idx="1"/>
          </p:nvPr>
        </p:nvSpPr>
        <p:spPr/>
        <p:txBody>
          <a:bodyPr/>
          <a:lstStyle/>
          <a:p>
            <a:pPr marL="0" indent="0">
              <a:buNone/>
            </a:pPr>
            <a:r>
              <a:rPr lang="en-US" sz="3600" dirty="0" smtClean="0"/>
              <a:t>“An </a:t>
            </a:r>
            <a:r>
              <a:rPr lang="en-US" sz="3600" dirty="0"/>
              <a:t>organization with a performance culture is focused on </a:t>
            </a:r>
            <a:r>
              <a:rPr lang="en-US" sz="3600" dirty="0">
                <a:solidFill>
                  <a:srgbClr val="00B0F0"/>
                </a:solidFill>
              </a:rPr>
              <a:t>mission effectiveness</a:t>
            </a:r>
            <a:r>
              <a:rPr lang="en-US" sz="3600" dirty="0"/>
              <a:t> (doing well what it says it does) and </a:t>
            </a:r>
            <a:r>
              <a:rPr lang="en-US" sz="3600" dirty="0">
                <a:solidFill>
                  <a:srgbClr val="00B0F0"/>
                </a:solidFill>
              </a:rPr>
              <a:t>mission fulfillment</a:t>
            </a:r>
            <a:r>
              <a:rPr lang="en-US" sz="3600" dirty="0"/>
              <a:t> (doing it well for as many as it reasonably—maybe even unreasonably—can</a:t>
            </a:r>
            <a:r>
              <a:rPr lang="en-US" sz="3600" dirty="0" smtClean="0"/>
              <a:t>).”</a:t>
            </a:r>
          </a:p>
          <a:p>
            <a:pPr marL="0" indent="0" algn="r">
              <a:buNone/>
            </a:pPr>
            <a:r>
              <a:rPr lang="en-US" sz="3600" dirty="0" smtClean="0"/>
              <a:t>(</a:t>
            </a:r>
            <a:r>
              <a:rPr lang="en-US" sz="3600" dirty="0" err="1" smtClean="0"/>
              <a:t>Morino</a:t>
            </a:r>
            <a:r>
              <a:rPr lang="en-US" sz="3600" dirty="0" smtClean="0"/>
              <a:t>, 2011)</a:t>
            </a:r>
            <a:endParaRPr lang="en-US" sz="3600" dirty="0"/>
          </a:p>
        </p:txBody>
      </p:sp>
    </p:spTree>
    <p:extLst>
      <p:ext uri="{BB962C8B-B14F-4D97-AF65-F5344CB8AC3E}">
        <p14:creationId xmlns="" xmlns:p14="http://schemas.microsoft.com/office/powerpoint/2010/main" val="2720767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PartnersSI</a:t>
            </a:r>
            <a:r>
              <a:rPr lang="en-US" dirty="0" smtClean="0"/>
              <a:t> Two-pronged Approach</a:t>
            </a:r>
            <a:endParaRPr lang="en-US" dirty="0"/>
          </a:p>
        </p:txBody>
      </p:sp>
      <p:sp>
        <p:nvSpPr>
          <p:cNvPr id="4" name="Rounded Rectangle 3"/>
          <p:cNvSpPr/>
          <p:nvPr/>
        </p:nvSpPr>
        <p:spPr>
          <a:xfrm>
            <a:off x="609600" y="3581400"/>
            <a:ext cx="3317544" cy="7620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800" dirty="0" smtClean="0">
                <a:solidFill>
                  <a:prstClr val="white"/>
                </a:solidFill>
              </a:rPr>
              <a:t>Organizational Performance Department</a:t>
            </a:r>
            <a:endParaRPr lang="en-US" sz="1400" dirty="0">
              <a:solidFill>
                <a:prstClr val="white"/>
              </a:solidFill>
            </a:endParaRPr>
          </a:p>
        </p:txBody>
      </p:sp>
      <p:sp>
        <p:nvSpPr>
          <p:cNvPr id="5" name="Bent Arrow 4"/>
          <p:cNvSpPr/>
          <p:nvPr/>
        </p:nvSpPr>
        <p:spPr>
          <a:xfrm>
            <a:off x="1973523" y="1524000"/>
            <a:ext cx="2133600" cy="2057400"/>
          </a:xfrm>
          <a:prstGeom prst="bentArrow">
            <a:avLst>
              <a:gd name="adj1" fmla="val 25000"/>
              <a:gd name="adj2" fmla="val 25000"/>
              <a:gd name="adj3" fmla="val 25000"/>
              <a:gd name="adj4" fmla="val 5708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black"/>
              </a:solidFill>
            </a:endParaRPr>
          </a:p>
        </p:txBody>
      </p:sp>
      <p:sp>
        <p:nvSpPr>
          <p:cNvPr id="6" name="Bent Arrow 5"/>
          <p:cNvSpPr/>
          <p:nvPr/>
        </p:nvSpPr>
        <p:spPr>
          <a:xfrm rot="10800000" flipH="1">
            <a:off x="1973523" y="4343400"/>
            <a:ext cx="2057400" cy="2057400"/>
          </a:xfrm>
          <a:prstGeom prst="bentArrow">
            <a:avLst>
              <a:gd name="adj1" fmla="val 25000"/>
              <a:gd name="adj2" fmla="val 25000"/>
              <a:gd name="adj3" fmla="val 25000"/>
              <a:gd name="adj4" fmla="val 5708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black"/>
              </a:solidFill>
            </a:endParaRPr>
          </a:p>
        </p:txBody>
      </p:sp>
      <p:sp>
        <p:nvSpPr>
          <p:cNvPr id="7" name="Rounded Rectangle 6"/>
          <p:cNvSpPr/>
          <p:nvPr/>
        </p:nvSpPr>
        <p:spPr>
          <a:xfrm>
            <a:off x="4331848" y="1447800"/>
            <a:ext cx="4354952" cy="19812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800" b="1" dirty="0" smtClean="0">
                <a:solidFill>
                  <a:prstClr val="black"/>
                </a:solidFill>
              </a:rPr>
              <a:t>Design and Implementation</a:t>
            </a:r>
          </a:p>
          <a:p>
            <a:pPr marL="285750" indent="-285750" fontAlgn="auto">
              <a:spcBef>
                <a:spcPts val="0"/>
              </a:spcBef>
              <a:spcAft>
                <a:spcPts val="0"/>
              </a:spcAft>
              <a:buFont typeface="Arial" pitchFamily="34" charset="0"/>
              <a:buChar char="•"/>
            </a:pPr>
            <a:r>
              <a:rPr lang="en-US" sz="1800" dirty="0" smtClean="0">
                <a:solidFill>
                  <a:prstClr val="black"/>
                </a:solidFill>
              </a:rPr>
              <a:t>Performance measurement strategy</a:t>
            </a:r>
          </a:p>
          <a:p>
            <a:pPr marL="285750" indent="-285750" fontAlgn="auto">
              <a:spcBef>
                <a:spcPts val="0"/>
              </a:spcBef>
              <a:spcAft>
                <a:spcPts val="0"/>
              </a:spcAft>
              <a:buFont typeface="Arial" pitchFamily="34" charset="0"/>
              <a:buChar char="•"/>
            </a:pPr>
            <a:r>
              <a:rPr lang="en-US" sz="1800" dirty="0" smtClean="0">
                <a:solidFill>
                  <a:prstClr val="black"/>
                </a:solidFill>
              </a:rPr>
              <a:t>Management roles </a:t>
            </a:r>
            <a:r>
              <a:rPr lang="en-US" sz="1800" dirty="0">
                <a:solidFill>
                  <a:prstClr val="black"/>
                </a:solidFill>
              </a:rPr>
              <a:t>and </a:t>
            </a:r>
            <a:r>
              <a:rPr lang="en-US" sz="1800" dirty="0" smtClean="0">
                <a:solidFill>
                  <a:prstClr val="black"/>
                </a:solidFill>
              </a:rPr>
              <a:t>responsibilities</a:t>
            </a:r>
          </a:p>
          <a:p>
            <a:pPr marL="285750" indent="-285750" fontAlgn="auto">
              <a:spcBef>
                <a:spcPts val="0"/>
              </a:spcBef>
              <a:spcAft>
                <a:spcPts val="0"/>
              </a:spcAft>
              <a:buFont typeface="Arial" pitchFamily="34" charset="0"/>
              <a:buChar char="•"/>
            </a:pPr>
            <a:r>
              <a:rPr lang="en-US" sz="1800" dirty="0" smtClean="0">
                <a:solidFill>
                  <a:prstClr val="black"/>
                </a:solidFill>
              </a:rPr>
              <a:t>Metrics, tools and data system </a:t>
            </a:r>
          </a:p>
          <a:p>
            <a:pPr marL="285750" indent="-285750" fontAlgn="auto">
              <a:spcBef>
                <a:spcPts val="0"/>
              </a:spcBef>
              <a:spcAft>
                <a:spcPts val="0"/>
              </a:spcAft>
              <a:buFont typeface="Arial" pitchFamily="34" charset="0"/>
              <a:buChar char="•"/>
            </a:pPr>
            <a:r>
              <a:rPr lang="en-US" sz="1800" dirty="0" smtClean="0">
                <a:solidFill>
                  <a:prstClr val="black"/>
                </a:solidFill>
              </a:rPr>
              <a:t>Reporting and communication of results</a:t>
            </a:r>
            <a:endParaRPr lang="en-US" sz="1800" dirty="0">
              <a:solidFill>
                <a:prstClr val="black"/>
              </a:solidFill>
            </a:endParaRPr>
          </a:p>
        </p:txBody>
      </p:sp>
    </p:spTree>
    <p:extLst>
      <p:ext uri="{BB962C8B-B14F-4D97-AF65-F5344CB8AC3E}">
        <p14:creationId xmlns="" xmlns:p14="http://schemas.microsoft.com/office/powerpoint/2010/main" val="1597723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and Implementation</a:t>
            </a:r>
            <a:endParaRPr lang="en-US" dirty="0"/>
          </a:p>
        </p:txBody>
      </p:sp>
      <p:sp>
        <p:nvSpPr>
          <p:cNvPr id="3" name="Content Placeholder 2"/>
          <p:cNvSpPr>
            <a:spLocks noGrp="1"/>
          </p:cNvSpPr>
          <p:nvPr>
            <p:ph idx="1"/>
          </p:nvPr>
        </p:nvSpPr>
        <p:spPr/>
        <p:txBody>
          <a:bodyPr/>
          <a:lstStyle/>
          <a:p>
            <a:r>
              <a:rPr lang="en-US" sz="2400" dirty="0" smtClean="0"/>
              <a:t>Performance Measurement Strategy</a:t>
            </a:r>
          </a:p>
          <a:p>
            <a:pPr lvl="1"/>
            <a:r>
              <a:rPr lang="en-US" sz="2000" dirty="0" smtClean="0"/>
              <a:t>Evaluate and report on program AND organizational effectiveness</a:t>
            </a:r>
          </a:p>
          <a:p>
            <a:pPr lvl="1"/>
            <a:r>
              <a:rPr lang="en-US" sz="2000" dirty="0"/>
              <a:t>Develop and manage measurement tools/processes</a:t>
            </a:r>
          </a:p>
          <a:p>
            <a:pPr lvl="1"/>
            <a:r>
              <a:rPr lang="en-US" sz="2000" dirty="0"/>
              <a:t>Inform relevant external communities of </a:t>
            </a:r>
            <a:r>
              <a:rPr lang="en-US" sz="2000" dirty="0" err="1"/>
              <a:t>PartnersSI</a:t>
            </a:r>
            <a:r>
              <a:rPr lang="en-US" sz="2000" dirty="0"/>
              <a:t> work</a:t>
            </a:r>
          </a:p>
          <a:p>
            <a:pPr lvl="1"/>
            <a:r>
              <a:rPr lang="en-US" sz="2000" b="1" dirty="0" smtClean="0"/>
              <a:t>As an org matures, performance measurement processes should evolve into evaluation processes (</a:t>
            </a:r>
            <a:r>
              <a:rPr lang="en-US" sz="2000" b="1" dirty="0" err="1" smtClean="0"/>
              <a:t>Forti</a:t>
            </a:r>
            <a:r>
              <a:rPr lang="en-US" sz="2000" b="1" dirty="0" smtClean="0"/>
              <a:t>, 2011; Price, 2011)</a:t>
            </a:r>
          </a:p>
          <a:p>
            <a:r>
              <a:rPr lang="en-US" sz="2400" dirty="0" smtClean="0"/>
              <a:t>Management Roles/Responsibilities</a:t>
            </a:r>
          </a:p>
          <a:p>
            <a:pPr lvl="1"/>
            <a:r>
              <a:rPr lang="en-US" sz="2000" dirty="0" smtClean="0"/>
              <a:t>Dedicated Organizational Performance dept.</a:t>
            </a:r>
          </a:p>
          <a:p>
            <a:pPr lvl="1"/>
            <a:r>
              <a:rPr lang="en-US" sz="2000" dirty="0" smtClean="0"/>
              <a:t>Defined management roles around monitoring and managing individual performance</a:t>
            </a:r>
          </a:p>
          <a:p>
            <a:pPr lvl="1"/>
            <a:endParaRPr lang="en-US" dirty="0"/>
          </a:p>
        </p:txBody>
      </p:sp>
    </p:spTree>
    <p:extLst>
      <p:ext uri="{BB962C8B-B14F-4D97-AF65-F5344CB8AC3E}">
        <p14:creationId xmlns="" xmlns:p14="http://schemas.microsoft.com/office/powerpoint/2010/main" val="1759543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and Implementation</a:t>
            </a:r>
            <a:endParaRPr lang="en-US" dirty="0"/>
          </a:p>
        </p:txBody>
      </p:sp>
      <p:sp>
        <p:nvSpPr>
          <p:cNvPr id="3" name="Content Placeholder 2"/>
          <p:cNvSpPr>
            <a:spLocks noGrp="1"/>
          </p:cNvSpPr>
          <p:nvPr>
            <p:ph idx="1"/>
          </p:nvPr>
        </p:nvSpPr>
        <p:spPr/>
        <p:txBody>
          <a:bodyPr/>
          <a:lstStyle/>
          <a:p>
            <a:r>
              <a:rPr lang="en-US" sz="2800" dirty="0" smtClean="0"/>
              <a:t>Metrics/Tools/Data System</a:t>
            </a:r>
          </a:p>
          <a:p>
            <a:pPr lvl="1"/>
            <a:r>
              <a:rPr lang="en-US" sz="2400" dirty="0" smtClean="0"/>
              <a:t>Appropriate, relevant, timely data collection (Collecting the </a:t>
            </a:r>
            <a:r>
              <a:rPr lang="en-US" sz="2400" dirty="0" smtClean="0">
                <a:solidFill>
                  <a:srgbClr val="0070C0"/>
                </a:solidFill>
              </a:rPr>
              <a:t>right</a:t>
            </a:r>
            <a:r>
              <a:rPr lang="en-US" sz="2400" dirty="0" smtClean="0"/>
              <a:t> data to measure impact in the </a:t>
            </a:r>
            <a:r>
              <a:rPr lang="en-US" sz="2400" dirty="0" smtClean="0">
                <a:solidFill>
                  <a:srgbClr val="0070C0"/>
                </a:solidFill>
              </a:rPr>
              <a:t>right</a:t>
            </a:r>
            <a:r>
              <a:rPr lang="en-US" sz="2400" dirty="0" smtClean="0"/>
              <a:t> ways at the </a:t>
            </a:r>
            <a:r>
              <a:rPr lang="en-US" sz="2400" dirty="0" smtClean="0">
                <a:solidFill>
                  <a:srgbClr val="0070C0"/>
                </a:solidFill>
              </a:rPr>
              <a:t>right</a:t>
            </a:r>
            <a:r>
              <a:rPr lang="en-US" sz="2400" dirty="0" smtClean="0"/>
              <a:t> time)</a:t>
            </a:r>
          </a:p>
          <a:p>
            <a:pPr lvl="1"/>
            <a:r>
              <a:rPr lang="en-US" sz="2400" dirty="0" smtClean="0"/>
              <a:t>Data collection across all org departments</a:t>
            </a:r>
          </a:p>
          <a:p>
            <a:pPr lvl="2"/>
            <a:r>
              <a:rPr lang="en-US" sz="2000" dirty="0" smtClean="0"/>
              <a:t>Program implementation</a:t>
            </a:r>
          </a:p>
          <a:p>
            <a:pPr lvl="2"/>
            <a:r>
              <a:rPr lang="en-US" sz="2000" dirty="0" smtClean="0"/>
              <a:t>Student achievement</a:t>
            </a:r>
          </a:p>
          <a:p>
            <a:pPr lvl="2"/>
            <a:r>
              <a:rPr lang="en-US" sz="2000" dirty="0" smtClean="0"/>
              <a:t>Fundraising capacity</a:t>
            </a:r>
          </a:p>
          <a:p>
            <a:pPr lvl="2"/>
            <a:r>
              <a:rPr lang="en-US" sz="2000" dirty="0" smtClean="0"/>
              <a:t>Effectiveness of internal business, HR processes</a:t>
            </a:r>
            <a:endParaRPr lang="en-US" sz="2000" dirty="0"/>
          </a:p>
          <a:p>
            <a:pPr lvl="2"/>
            <a:r>
              <a:rPr lang="en-US" sz="2000" dirty="0" smtClean="0"/>
              <a:t>Usefulness of Organizational Performance reports </a:t>
            </a:r>
            <a:endParaRPr lang="en-US" dirty="0" smtClean="0"/>
          </a:p>
          <a:p>
            <a:pPr lvl="1"/>
            <a:endParaRPr lang="en-US" dirty="0"/>
          </a:p>
        </p:txBody>
      </p:sp>
    </p:spTree>
    <p:extLst>
      <p:ext uri="{BB962C8B-B14F-4D97-AF65-F5344CB8AC3E}">
        <p14:creationId xmlns="" xmlns:p14="http://schemas.microsoft.com/office/powerpoint/2010/main" val="312510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and Implementation</a:t>
            </a:r>
            <a:endParaRPr lang="en-US" dirty="0"/>
          </a:p>
        </p:txBody>
      </p:sp>
      <p:sp>
        <p:nvSpPr>
          <p:cNvPr id="3" name="Content Placeholder 2"/>
          <p:cNvSpPr>
            <a:spLocks noGrp="1"/>
          </p:cNvSpPr>
          <p:nvPr>
            <p:ph idx="1"/>
          </p:nvPr>
        </p:nvSpPr>
        <p:spPr/>
        <p:txBody>
          <a:bodyPr/>
          <a:lstStyle/>
          <a:p>
            <a:r>
              <a:rPr lang="en-US" sz="2800" dirty="0" smtClean="0"/>
              <a:t>Reporting and Communication of Results</a:t>
            </a:r>
          </a:p>
          <a:p>
            <a:pPr lvl="1"/>
            <a:r>
              <a:rPr lang="en-US" sz="2400" dirty="0" smtClean="0"/>
              <a:t>Relevant, timely, consistent reporting</a:t>
            </a:r>
          </a:p>
          <a:p>
            <a:pPr lvl="1"/>
            <a:r>
              <a:rPr lang="en-US" sz="2400" dirty="0" smtClean="0"/>
              <a:t>Transparency around formative and summative data</a:t>
            </a:r>
          </a:p>
          <a:p>
            <a:endParaRPr lang="en-US" sz="2800" dirty="0" smtClean="0"/>
          </a:p>
          <a:p>
            <a:endParaRPr lang="en-US" sz="2800" dirty="0"/>
          </a:p>
          <a:p>
            <a:r>
              <a:rPr lang="en-US" i="1" dirty="0" smtClean="0"/>
              <a:t>However, offering an increased amount of data without systems to support data use won’t improve performance</a:t>
            </a:r>
            <a:r>
              <a:rPr lang="en-US" dirty="0" smtClean="0"/>
              <a:t> (Price, 2011).</a:t>
            </a:r>
            <a:endParaRPr lang="en-US" dirty="0"/>
          </a:p>
        </p:txBody>
      </p:sp>
    </p:spTree>
    <p:extLst>
      <p:ext uri="{BB962C8B-B14F-4D97-AF65-F5344CB8AC3E}">
        <p14:creationId xmlns="" xmlns:p14="http://schemas.microsoft.com/office/powerpoint/2010/main" val="33712080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TOP" val=" 233.25"/>
  <p:tag name="LLEFT" val=" 213.25"/>
</p:tagLst>
</file>

<file path=ppt/tags/tag10.xml><?xml version="1.0" encoding="utf-8"?>
<p:tagLst xmlns:a="http://schemas.openxmlformats.org/drawingml/2006/main" xmlns:r="http://schemas.openxmlformats.org/officeDocument/2006/relationships" xmlns:p="http://schemas.openxmlformats.org/presentationml/2006/main">
  <p:tag name="BAINBULLET" val="True"/>
</p:tagLst>
</file>

<file path=ppt/tags/tag2.xml><?xml version="1.0" encoding="utf-8"?>
<p:tagLst xmlns:a="http://schemas.openxmlformats.org/drawingml/2006/main" xmlns:r="http://schemas.openxmlformats.org/officeDocument/2006/relationships" xmlns:p="http://schemas.openxmlformats.org/presentationml/2006/main">
  <p:tag name="LLEFT" val=" 213.25"/>
  <p:tag name="LTOP" val=" 233.25"/>
</p:tagLst>
</file>

<file path=ppt/tags/tag3.xml><?xml version="1.0" encoding="utf-8"?>
<p:tagLst xmlns:a="http://schemas.openxmlformats.org/drawingml/2006/main" xmlns:r="http://schemas.openxmlformats.org/officeDocument/2006/relationships" xmlns:p="http://schemas.openxmlformats.org/presentationml/2006/main">
  <p:tag name="BAINBULLET" val="True"/>
</p:tagLst>
</file>

<file path=ppt/tags/tag4.xml><?xml version="1.0" encoding="utf-8"?>
<p:tagLst xmlns:a="http://schemas.openxmlformats.org/drawingml/2006/main" xmlns:r="http://schemas.openxmlformats.org/officeDocument/2006/relationships" xmlns:p="http://schemas.openxmlformats.org/presentationml/2006/main">
  <p:tag name="BAINBULLET" val="True"/>
</p:tagLst>
</file>

<file path=ppt/tags/tag5.xml><?xml version="1.0" encoding="utf-8"?>
<p:tagLst xmlns:a="http://schemas.openxmlformats.org/drawingml/2006/main" xmlns:r="http://schemas.openxmlformats.org/officeDocument/2006/relationships" xmlns:p="http://schemas.openxmlformats.org/presentationml/2006/main">
  <p:tag name="BAINBULLET" val="True"/>
</p:tagLst>
</file>

<file path=ppt/tags/tag6.xml><?xml version="1.0" encoding="utf-8"?>
<p:tagLst xmlns:a="http://schemas.openxmlformats.org/drawingml/2006/main" xmlns:r="http://schemas.openxmlformats.org/officeDocument/2006/relationships" xmlns:p="http://schemas.openxmlformats.org/presentationml/2006/main">
  <p:tag name="BAINBULLET" val="True"/>
</p:tagLst>
</file>

<file path=ppt/tags/tag7.xml><?xml version="1.0" encoding="utf-8"?>
<p:tagLst xmlns:a="http://schemas.openxmlformats.org/drawingml/2006/main" xmlns:r="http://schemas.openxmlformats.org/officeDocument/2006/relationships" xmlns:p="http://schemas.openxmlformats.org/presentationml/2006/main">
  <p:tag name="BAINBULLET" val="True"/>
</p:tagLst>
</file>

<file path=ppt/tags/tag8.xml><?xml version="1.0" encoding="utf-8"?>
<p:tagLst xmlns:a="http://schemas.openxmlformats.org/drawingml/2006/main" xmlns:r="http://schemas.openxmlformats.org/officeDocument/2006/relationships" xmlns:p="http://schemas.openxmlformats.org/presentationml/2006/main">
  <p:tag name="BAINBULLET" val="True"/>
</p:tagLst>
</file>

<file path=ppt/tags/tag9.xml><?xml version="1.0" encoding="utf-8"?>
<p:tagLst xmlns:a="http://schemas.openxmlformats.org/drawingml/2006/main" xmlns:r="http://schemas.openxmlformats.org/officeDocument/2006/relationships" xmlns:p="http://schemas.openxmlformats.org/presentationml/2006/main">
  <p:tag name="BAINBULLET" val="True"/>
</p:tagLst>
</file>

<file path=ppt/theme/theme1.xml><?xml version="1.0" encoding="utf-8"?>
<a:theme xmlns:a="http://schemas.openxmlformats.org/drawingml/2006/main" name="Default Design">
  <a:themeElements>
    <a:clrScheme name="">
      <a:dk1>
        <a:srgbClr val="000000"/>
      </a:dk1>
      <a:lt1>
        <a:srgbClr val="F7F7FF"/>
      </a:lt1>
      <a:dk2>
        <a:srgbClr val="000000"/>
      </a:dk2>
      <a:lt2>
        <a:srgbClr val="808080"/>
      </a:lt2>
      <a:accent1>
        <a:srgbClr val="00CC99"/>
      </a:accent1>
      <a:accent2>
        <a:srgbClr val="3333CC"/>
      </a:accent2>
      <a:accent3>
        <a:srgbClr val="FAFA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NTC_main_template_01">
  <a:themeElements>
    <a:clrScheme name="Custom 52">
      <a:dk1>
        <a:srgbClr val="585858"/>
      </a:dk1>
      <a:lt1>
        <a:srgbClr val="FFFFFF"/>
      </a:lt1>
      <a:dk2>
        <a:srgbClr val="008EB3"/>
      </a:dk2>
      <a:lt2>
        <a:srgbClr val="CBC1B6"/>
      </a:lt2>
      <a:accent1>
        <a:srgbClr val="008EB3"/>
      </a:accent1>
      <a:accent2>
        <a:srgbClr val="8CC63F"/>
      </a:accent2>
      <a:accent3>
        <a:srgbClr val="44822D"/>
      </a:accent3>
      <a:accent4>
        <a:srgbClr val="585858"/>
      </a:accent4>
      <a:accent5>
        <a:srgbClr val="9ACADA"/>
      </a:accent5>
      <a:accent6>
        <a:srgbClr val="004964"/>
      </a:accent6>
      <a:hlink>
        <a:srgbClr val="007CA3"/>
      </a:hlink>
      <a:folHlink>
        <a:srgbClr val="007C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NTC_main_template_01">
  <a:themeElements>
    <a:clrScheme name="Custom 52">
      <a:dk1>
        <a:srgbClr val="585858"/>
      </a:dk1>
      <a:lt1>
        <a:srgbClr val="FFFFFF"/>
      </a:lt1>
      <a:dk2>
        <a:srgbClr val="008EB3"/>
      </a:dk2>
      <a:lt2>
        <a:srgbClr val="CBC1B6"/>
      </a:lt2>
      <a:accent1>
        <a:srgbClr val="008EB3"/>
      </a:accent1>
      <a:accent2>
        <a:srgbClr val="8CC63F"/>
      </a:accent2>
      <a:accent3>
        <a:srgbClr val="44822D"/>
      </a:accent3>
      <a:accent4>
        <a:srgbClr val="585858"/>
      </a:accent4>
      <a:accent5>
        <a:srgbClr val="9ACADA"/>
      </a:accent5>
      <a:accent6>
        <a:srgbClr val="004964"/>
      </a:accent6>
      <a:hlink>
        <a:srgbClr val="007CA3"/>
      </a:hlink>
      <a:folHlink>
        <a:srgbClr val="007C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NTC_main_template_01">
  <a:themeElements>
    <a:clrScheme name="Custom 52">
      <a:dk1>
        <a:srgbClr val="585858"/>
      </a:dk1>
      <a:lt1>
        <a:srgbClr val="FFFFFF"/>
      </a:lt1>
      <a:dk2>
        <a:srgbClr val="008EB3"/>
      </a:dk2>
      <a:lt2>
        <a:srgbClr val="CBC1B6"/>
      </a:lt2>
      <a:accent1>
        <a:srgbClr val="008EB3"/>
      </a:accent1>
      <a:accent2>
        <a:srgbClr val="8CC63F"/>
      </a:accent2>
      <a:accent3>
        <a:srgbClr val="44822D"/>
      </a:accent3>
      <a:accent4>
        <a:srgbClr val="585858"/>
      </a:accent4>
      <a:accent5>
        <a:srgbClr val="9ACADA"/>
      </a:accent5>
      <a:accent6>
        <a:srgbClr val="004964"/>
      </a:accent6>
      <a:hlink>
        <a:srgbClr val="007CA3"/>
      </a:hlink>
      <a:folHlink>
        <a:srgbClr val="007C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0_NTC_main_template_01">
  <a:themeElements>
    <a:clrScheme name="Custom 52">
      <a:dk1>
        <a:srgbClr val="585858"/>
      </a:dk1>
      <a:lt1>
        <a:srgbClr val="FFFFFF"/>
      </a:lt1>
      <a:dk2>
        <a:srgbClr val="008EB3"/>
      </a:dk2>
      <a:lt2>
        <a:srgbClr val="CBC1B6"/>
      </a:lt2>
      <a:accent1>
        <a:srgbClr val="008EB3"/>
      </a:accent1>
      <a:accent2>
        <a:srgbClr val="8CC63F"/>
      </a:accent2>
      <a:accent3>
        <a:srgbClr val="44822D"/>
      </a:accent3>
      <a:accent4>
        <a:srgbClr val="585858"/>
      </a:accent4>
      <a:accent5>
        <a:srgbClr val="9ACADA"/>
      </a:accent5>
      <a:accent6>
        <a:srgbClr val="004964"/>
      </a:accent6>
      <a:hlink>
        <a:srgbClr val="007CA3"/>
      </a:hlink>
      <a:folHlink>
        <a:srgbClr val="007C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1_NTC_main_template_01">
  <a:themeElements>
    <a:clrScheme name="Custom 52">
      <a:dk1>
        <a:srgbClr val="585858"/>
      </a:dk1>
      <a:lt1>
        <a:srgbClr val="FFFFFF"/>
      </a:lt1>
      <a:dk2>
        <a:srgbClr val="008EB3"/>
      </a:dk2>
      <a:lt2>
        <a:srgbClr val="CBC1B6"/>
      </a:lt2>
      <a:accent1>
        <a:srgbClr val="008EB3"/>
      </a:accent1>
      <a:accent2>
        <a:srgbClr val="8CC63F"/>
      </a:accent2>
      <a:accent3>
        <a:srgbClr val="44822D"/>
      </a:accent3>
      <a:accent4>
        <a:srgbClr val="585858"/>
      </a:accent4>
      <a:accent5>
        <a:srgbClr val="9ACADA"/>
      </a:accent5>
      <a:accent6>
        <a:srgbClr val="004964"/>
      </a:accent6>
      <a:hlink>
        <a:srgbClr val="007CA3"/>
      </a:hlink>
      <a:folHlink>
        <a:srgbClr val="007C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_Office Theme">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Office Theme">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Office Theme">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Office Theme">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5_Office Theme">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BLANK 5">
      <a:dk1>
        <a:srgbClr val="717074"/>
      </a:dk1>
      <a:lt1>
        <a:srgbClr val="FFFFFF"/>
      </a:lt1>
      <a:dk2>
        <a:srgbClr val="0096D7"/>
      </a:dk2>
      <a:lt2>
        <a:srgbClr val="BEC0C2"/>
      </a:lt2>
      <a:accent1>
        <a:srgbClr val="0096D7"/>
      </a:accent1>
      <a:accent2>
        <a:srgbClr val="00539B"/>
      </a:accent2>
      <a:accent3>
        <a:srgbClr val="FFFFFF"/>
      </a:accent3>
      <a:accent4>
        <a:srgbClr val="5F5F62"/>
      </a:accent4>
      <a:accent5>
        <a:srgbClr val="AAC9E8"/>
      </a:accent5>
      <a:accent6>
        <a:srgbClr val="004A8C"/>
      </a:accent6>
      <a:hlink>
        <a:srgbClr val="0096D7"/>
      </a:hlink>
      <a:folHlink>
        <a:srgbClr val="00A160"/>
      </a:folHlink>
    </a:clrScheme>
    <a:fontScheme name="1_BLANK">
      <a:majorFont>
        <a:latin typeface=""/>
        <a:ea typeface=""/>
        <a:cs typeface=""/>
      </a:majorFont>
      <a:minorFont>
        <a:latin typeface=""/>
        <a:ea typeface=""/>
        <a:cs typeface=""/>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1">
        <a:dk1>
          <a:srgbClr val="000000"/>
        </a:dk1>
        <a:lt1>
          <a:srgbClr val="FFFFFF"/>
        </a:lt1>
        <a:dk2>
          <a:srgbClr val="00539B"/>
        </a:dk2>
        <a:lt2>
          <a:srgbClr val="717074"/>
        </a:lt2>
        <a:accent1>
          <a:srgbClr val="0096D7"/>
        </a:accent1>
        <a:accent2>
          <a:srgbClr val="EE3224"/>
        </a:accent2>
        <a:accent3>
          <a:srgbClr val="FFFFFF"/>
        </a:accent3>
        <a:accent4>
          <a:srgbClr val="000000"/>
        </a:accent4>
        <a:accent5>
          <a:srgbClr val="AAC9E8"/>
        </a:accent5>
        <a:accent6>
          <a:srgbClr val="D82C20"/>
        </a:accent6>
        <a:hlink>
          <a:srgbClr val="0096D7"/>
        </a:hlink>
        <a:folHlink>
          <a:srgbClr val="00539B"/>
        </a:folHlink>
      </a:clrScheme>
      <a:clrMap bg1="lt1" tx1="dk1" bg2="lt2" tx2="dk2" accent1="accent1" accent2="accent2" accent3="accent3" accent4="accent4" accent5="accent5" accent6="accent6" hlink="hlink" folHlink="folHlink"/>
    </a:extraClrScheme>
    <a:extraClrScheme>
      <a:clrScheme name="BLANK 2">
        <a:dk1>
          <a:srgbClr val="717074"/>
        </a:dk1>
        <a:lt1>
          <a:srgbClr val="FFFFFF"/>
        </a:lt1>
        <a:dk2>
          <a:srgbClr val="0096D7"/>
        </a:dk2>
        <a:lt2>
          <a:srgbClr val="BEC0C2"/>
        </a:lt2>
        <a:accent1>
          <a:srgbClr val="0096D7"/>
        </a:accent1>
        <a:accent2>
          <a:srgbClr val="00539B"/>
        </a:accent2>
        <a:accent3>
          <a:srgbClr val="FFFFFF"/>
        </a:accent3>
        <a:accent4>
          <a:srgbClr val="5F5F62"/>
        </a:accent4>
        <a:accent5>
          <a:srgbClr val="AAC9E8"/>
        </a:accent5>
        <a:accent6>
          <a:srgbClr val="004A8C"/>
        </a:accent6>
        <a:hlink>
          <a:srgbClr val="EE3224"/>
        </a:hlink>
        <a:folHlink>
          <a:srgbClr val="00A160"/>
        </a:folHlink>
      </a:clrScheme>
      <a:clrMap bg1="lt1" tx1="dk1" bg2="lt2" tx2="dk2" accent1="accent1" accent2="accent2" accent3="accent3" accent4="accent4" accent5="accent5" accent6="accent6" hlink="hlink" folHlink="folHlink"/>
    </a:extraClrScheme>
    <a:extraClrScheme>
      <a:clrScheme name="BLANK 3">
        <a:dk1>
          <a:srgbClr val="717074"/>
        </a:dk1>
        <a:lt1>
          <a:srgbClr val="FFFFFF"/>
        </a:lt1>
        <a:dk2>
          <a:srgbClr val="0096D7"/>
        </a:dk2>
        <a:lt2>
          <a:srgbClr val="BEC0C2"/>
        </a:lt2>
        <a:accent1>
          <a:srgbClr val="0096D7"/>
        </a:accent1>
        <a:accent2>
          <a:srgbClr val="00539B"/>
        </a:accent2>
        <a:accent3>
          <a:srgbClr val="FFFFFF"/>
        </a:accent3>
        <a:accent4>
          <a:srgbClr val="5F5F62"/>
        </a:accent4>
        <a:accent5>
          <a:srgbClr val="AAC9E8"/>
        </a:accent5>
        <a:accent6>
          <a:srgbClr val="004A8C"/>
        </a:accent6>
        <a:hlink>
          <a:srgbClr val="522E91"/>
        </a:hlink>
        <a:folHlink>
          <a:srgbClr val="00A160"/>
        </a:folHlink>
      </a:clrScheme>
      <a:clrMap bg1="lt1" tx1="dk1" bg2="lt2" tx2="dk2" accent1="accent1" accent2="accent2" accent3="accent3" accent4="accent4" accent5="accent5" accent6="accent6" hlink="hlink" folHlink="folHlink"/>
    </a:extraClrScheme>
    <a:extraClrScheme>
      <a:clrScheme name="BLANK 4">
        <a:dk1>
          <a:srgbClr val="717074"/>
        </a:dk1>
        <a:lt1>
          <a:srgbClr val="FFFFFF"/>
        </a:lt1>
        <a:dk2>
          <a:srgbClr val="0096D7"/>
        </a:dk2>
        <a:lt2>
          <a:srgbClr val="BEC0C2"/>
        </a:lt2>
        <a:accent1>
          <a:srgbClr val="0096D7"/>
        </a:accent1>
        <a:accent2>
          <a:srgbClr val="00539B"/>
        </a:accent2>
        <a:accent3>
          <a:srgbClr val="FFFFFF"/>
        </a:accent3>
        <a:accent4>
          <a:srgbClr val="5F5F62"/>
        </a:accent4>
        <a:accent5>
          <a:srgbClr val="AAC9E8"/>
        </a:accent5>
        <a:accent6>
          <a:srgbClr val="004A8C"/>
        </a:accent6>
        <a:hlink>
          <a:srgbClr val="00539B"/>
        </a:hlink>
        <a:folHlink>
          <a:srgbClr val="00A160"/>
        </a:folHlink>
      </a:clrScheme>
      <a:clrMap bg1="lt1" tx1="dk1" bg2="lt2" tx2="dk2" accent1="accent1" accent2="accent2" accent3="accent3" accent4="accent4" accent5="accent5" accent6="accent6" hlink="hlink" folHlink="folHlink"/>
    </a:extraClrScheme>
    <a:extraClrScheme>
      <a:clrScheme name="BLANK 5">
        <a:dk1>
          <a:srgbClr val="717074"/>
        </a:dk1>
        <a:lt1>
          <a:srgbClr val="FFFFFF"/>
        </a:lt1>
        <a:dk2>
          <a:srgbClr val="0096D7"/>
        </a:dk2>
        <a:lt2>
          <a:srgbClr val="BEC0C2"/>
        </a:lt2>
        <a:accent1>
          <a:srgbClr val="0096D7"/>
        </a:accent1>
        <a:accent2>
          <a:srgbClr val="00539B"/>
        </a:accent2>
        <a:accent3>
          <a:srgbClr val="FFFFFF"/>
        </a:accent3>
        <a:accent4>
          <a:srgbClr val="5F5F62"/>
        </a:accent4>
        <a:accent5>
          <a:srgbClr val="AAC9E8"/>
        </a:accent5>
        <a:accent6>
          <a:srgbClr val="004A8C"/>
        </a:accent6>
        <a:hlink>
          <a:srgbClr val="0096D7"/>
        </a:hlink>
        <a:folHlink>
          <a:srgbClr val="00A16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6_Office Theme">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7_Office Theme">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8_Office Theme">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9_Office Theme">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0_Office Theme">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1_Office Theme">
  <a:themeElements>
    <a:clrScheme name="">
      <a:dk1>
        <a:srgbClr val="000000"/>
      </a:dk1>
      <a:lt1>
        <a:srgbClr val="FFFFFF"/>
      </a:lt1>
      <a:dk2>
        <a:srgbClr val="ED1C24"/>
      </a:dk2>
      <a:lt2>
        <a:srgbClr val="464847"/>
      </a:lt2>
      <a:accent1>
        <a:srgbClr val="92278F"/>
      </a:accent1>
      <a:accent2>
        <a:srgbClr val="0089D0"/>
      </a:accent2>
      <a:accent3>
        <a:srgbClr val="FFFFFF"/>
      </a:accent3>
      <a:accent4>
        <a:srgbClr val="000000"/>
      </a:accent4>
      <a:accent5>
        <a:srgbClr val="C7ACC6"/>
      </a:accent5>
      <a:accent6>
        <a:srgbClr val="007CBC"/>
      </a:accent6>
      <a:hlink>
        <a:srgbClr val="01A490"/>
      </a:hlink>
      <a:folHlink>
        <a:srgbClr val="F4792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TC_main_template_01">
  <a:themeElements>
    <a:clrScheme name="Custom 52">
      <a:dk1>
        <a:srgbClr val="585858"/>
      </a:dk1>
      <a:lt1>
        <a:srgbClr val="FFFFFF"/>
      </a:lt1>
      <a:dk2>
        <a:srgbClr val="008EB3"/>
      </a:dk2>
      <a:lt2>
        <a:srgbClr val="CBC1B6"/>
      </a:lt2>
      <a:accent1>
        <a:srgbClr val="008EB3"/>
      </a:accent1>
      <a:accent2>
        <a:srgbClr val="8CC63F"/>
      </a:accent2>
      <a:accent3>
        <a:srgbClr val="44822D"/>
      </a:accent3>
      <a:accent4>
        <a:srgbClr val="585858"/>
      </a:accent4>
      <a:accent5>
        <a:srgbClr val="9ACADA"/>
      </a:accent5>
      <a:accent6>
        <a:srgbClr val="004964"/>
      </a:accent6>
      <a:hlink>
        <a:srgbClr val="007CA3"/>
      </a:hlink>
      <a:folHlink>
        <a:srgbClr val="007C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NTC_main_template_01">
  <a:themeElements>
    <a:clrScheme name="Custom 52">
      <a:dk1>
        <a:srgbClr val="585858"/>
      </a:dk1>
      <a:lt1>
        <a:srgbClr val="FFFFFF"/>
      </a:lt1>
      <a:dk2>
        <a:srgbClr val="008EB3"/>
      </a:dk2>
      <a:lt2>
        <a:srgbClr val="CBC1B6"/>
      </a:lt2>
      <a:accent1>
        <a:srgbClr val="008EB3"/>
      </a:accent1>
      <a:accent2>
        <a:srgbClr val="8CC63F"/>
      </a:accent2>
      <a:accent3>
        <a:srgbClr val="44822D"/>
      </a:accent3>
      <a:accent4>
        <a:srgbClr val="585858"/>
      </a:accent4>
      <a:accent5>
        <a:srgbClr val="9ACADA"/>
      </a:accent5>
      <a:accent6>
        <a:srgbClr val="004964"/>
      </a:accent6>
      <a:hlink>
        <a:srgbClr val="007CA3"/>
      </a:hlink>
      <a:folHlink>
        <a:srgbClr val="007C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NTC_main_template_01">
  <a:themeElements>
    <a:clrScheme name="Custom 52">
      <a:dk1>
        <a:srgbClr val="585858"/>
      </a:dk1>
      <a:lt1>
        <a:srgbClr val="FFFFFF"/>
      </a:lt1>
      <a:dk2>
        <a:srgbClr val="008EB3"/>
      </a:dk2>
      <a:lt2>
        <a:srgbClr val="CBC1B6"/>
      </a:lt2>
      <a:accent1>
        <a:srgbClr val="008EB3"/>
      </a:accent1>
      <a:accent2>
        <a:srgbClr val="8CC63F"/>
      </a:accent2>
      <a:accent3>
        <a:srgbClr val="44822D"/>
      </a:accent3>
      <a:accent4>
        <a:srgbClr val="585858"/>
      </a:accent4>
      <a:accent5>
        <a:srgbClr val="9ACADA"/>
      </a:accent5>
      <a:accent6>
        <a:srgbClr val="004964"/>
      </a:accent6>
      <a:hlink>
        <a:srgbClr val="007CA3"/>
      </a:hlink>
      <a:folHlink>
        <a:srgbClr val="007C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NTC_main_template_01">
  <a:themeElements>
    <a:clrScheme name="Custom 52">
      <a:dk1>
        <a:srgbClr val="585858"/>
      </a:dk1>
      <a:lt1>
        <a:srgbClr val="FFFFFF"/>
      </a:lt1>
      <a:dk2>
        <a:srgbClr val="008EB3"/>
      </a:dk2>
      <a:lt2>
        <a:srgbClr val="CBC1B6"/>
      </a:lt2>
      <a:accent1>
        <a:srgbClr val="008EB3"/>
      </a:accent1>
      <a:accent2>
        <a:srgbClr val="8CC63F"/>
      </a:accent2>
      <a:accent3>
        <a:srgbClr val="44822D"/>
      </a:accent3>
      <a:accent4>
        <a:srgbClr val="585858"/>
      </a:accent4>
      <a:accent5>
        <a:srgbClr val="9ACADA"/>
      </a:accent5>
      <a:accent6>
        <a:srgbClr val="004964"/>
      </a:accent6>
      <a:hlink>
        <a:srgbClr val="007CA3"/>
      </a:hlink>
      <a:folHlink>
        <a:srgbClr val="007C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NTC_main_template_01">
  <a:themeElements>
    <a:clrScheme name="Custom 52">
      <a:dk1>
        <a:srgbClr val="585858"/>
      </a:dk1>
      <a:lt1>
        <a:srgbClr val="FFFFFF"/>
      </a:lt1>
      <a:dk2>
        <a:srgbClr val="008EB3"/>
      </a:dk2>
      <a:lt2>
        <a:srgbClr val="CBC1B6"/>
      </a:lt2>
      <a:accent1>
        <a:srgbClr val="008EB3"/>
      </a:accent1>
      <a:accent2>
        <a:srgbClr val="8CC63F"/>
      </a:accent2>
      <a:accent3>
        <a:srgbClr val="44822D"/>
      </a:accent3>
      <a:accent4>
        <a:srgbClr val="585858"/>
      </a:accent4>
      <a:accent5>
        <a:srgbClr val="9ACADA"/>
      </a:accent5>
      <a:accent6>
        <a:srgbClr val="004964"/>
      </a:accent6>
      <a:hlink>
        <a:srgbClr val="007CA3"/>
      </a:hlink>
      <a:folHlink>
        <a:srgbClr val="007C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NTC_main_template_01">
  <a:themeElements>
    <a:clrScheme name="Custom 52">
      <a:dk1>
        <a:srgbClr val="585858"/>
      </a:dk1>
      <a:lt1>
        <a:srgbClr val="FFFFFF"/>
      </a:lt1>
      <a:dk2>
        <a:srgbClr val="008EB3"/>
      </a:dk2>
      <a:lt2>
        <a:srgbClr val="CBC1B6"/>
      </a:lt2>
      <a:accent1>
        <a:srgbClr val="008EB3"/>
      </a:accent1>
      <a:accent2>
        <a:srgbClr val="8CC63F"/>
      </a:accent2>
      <a:accent3>
        <a:srgbClr val="44822D"/>
      </a:accent3>
      <a:accent4>
        <a:srgbClr val="585858"/>
      </a:accent4>
      <a:accent5>
        <a:srgbClr val="9ACADA"/>
      </a:accent5>
      <a:accent6>
        <a:srgbClr val="004964"/>
      </a:accent6>
      <a:hlink>
        <a:srgbClr val="007CA3"/>
      </a:hlink>
      <a:folHlink>
        <a:srgbClr val="007C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NTC_main_template_01">
  <a:themeElements>
    <a:clrScheme name="Custom 52">
      <a:dk1>
        <a:srgbClr val="585858"/>
      </a:dk1>
      <a:lt1>
        <a:srgbClr val="FFFFFF"/>
      </a:lt1>
      <a:dk2>
        <a:srgbClr val="008EB3"/>
      </a:dk2>
      <a:lt2>
        <a:srgbClr val="CBC1B6"/>
      </a:lt2>
      <a:accent1>
        <a:srgbClr val="008EB3"/>
      </a:accent1>
      <a:accent2>
        <a:srgbClr val="8CC63F"/>
      </a:accent2>
      <a:accent3>
        <a:srgbClr val="44822D"/>
      </a:accent3>
      <a:accent4>
        <a:srgbClr val="585858"/>
      </a:accent4>
      <a:accent5>
        <a:srgbClr val="9ACADA"/>
      </a:accent5>
      <a:accent6>
        <a:srgbClr val="004964"/>
      </a:accent6>
      <a:hlink>
        <a:srgbClr val="007CA3"/>
      </a:hlink>
      <a:folHlink>
        <a:srgbClr val="007C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544</TotalTime>
  <Words>3294</Words>
  <Application>Microsoft Office PowerPoint</Application>
  <PresentationFormat>On-screen Show (4:3)</PresentationFormat>
  <Paragraphs>395</Paragraphs>
  <Slides>44</Slides>
  <Notes>44</Notes>
  <HiddenSlides>0</HiddenSlides>
  <MMClips>0</MMClips>
  <ScaleCrop>false</ScaleCrop>
  <HeadingPairs>
    <vt:vector size="6" baseType="variant">
      <vt:variant>
        <vt:lpstr>Theme</vt:lpstr>
      </vt:variant>
      <vt:variant>
        <vt:i4>25</vt:i4>
      </vt:variant>
      <vt:variant>
        <vt:lpstr>Embedded OLE Servers</vt:lpstr>
      </vt:variant>
      <vt:variant>
        <vt:i4>1</vt:i4>
      </vt:variant>
      <vt:variant>
        <vt:lpstr>Slide Titles</vt:lpstr>
      </vt:variant>
      <vt:variant>
        <vt:i4>44</vt:i4>
      </vt:variant>
    </vt:vector>
  </HeadingPairs>
  <TitlesOfParts>
    <vt:vector size="70" baseType="lpstr">
      <vt:lpstr>Default Design</vt:lpstr>
      <vt:lpstr>1_BLANK</vt:lpstr>
      <vt:lpstr>NTC_main_template_01</vt:lpstr>
      <vt:lpstr>1_NTC_main_template_01</vt:lpstr>
      <vt:lpstr>2_NTC_main_template_01</vt:lpstr>
      <vt:lpstr>3_NTC_main_template_01</vt:lpstr>
      <vt:lpstr>4_NTC_main_template_01</vt:lpstr>
      <vt:lpstr>5_NTC_main_template_01</vt:lpstr>
      <vt:lpstr>6_NTC_main_template_01</vt:lpstr>
      <vt:lpstr>7_NTC_main_template_01</vt:lpstr>
      <vt:lpstr>8_NTC_main_template_01</vt:lpstr>
      <vt:lpstr>9_NTC_main_template_01</vt:lpstr>
      <vt:lpstr>10_NTC_main_template_01</vt:lpstr>
      <vt:lpstr>11_NTC_main_template_01</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Picture</vt:lpstr>
      <vt:lpstr>Lessons Learned from Creating a Performance Culture in a School Reform Nonprofit</vt:lpstr>
      <vt:lpstr>Partners in School Innovation</vt:lpstr>
      <vt:lpstr>Mission</vt:lpstr>
      <vt:lpstr>Dilemma</vt:lpstr>
      <vt:lpstr>Performance Culture</vt:lpstr>
      <vt:lpstr>PartnersSI Two-pronged Approach</vt:lpstr>
      <vt:lpstr>Design and Implementation</vt:lpstr>
      <vt:lpstr>Design and Implementation</vt:lpstr>
      <vt:lpstr>Design and Implementation</vt:lpstr>
      <vt:lpstr>PartnersSI Two-pronged Approach</vt:lpstr>
      <vt:lpstr>Slide 11</vt:lpstr>
      <vt:lpstr>Change Management</vt:lpstr>
      <vt:lpstr>Elements of Performance Culture</vt:lpstr>
      <vt:lpstr>Slide 14</vt:lpstr>
      <vt:lpstr>Knowledge Management Systems that Promote Organizational Learning:   Lessons from New Leaders</vt:lpstr>
      <vt:lpstr>Slide 16</vt:lpstr>
      <vt:lpstr>The Need for Organizational Learning</vt:lpstr>
      <vt:lpstr>Benefits of Our Organizational Learning System</vt:lpstr>
      <vt:lpstr>Program Improvement Planning System</vt:lpstr>
      <vt:lpstr>Slide 20</vt:lpstr>
      <vt:lpstr>Successes and Challenges in Creating a New Impact Initiative at a National Nonprofit</vt:lpstr>
      <vt:lpstr>Impact Initiative at NTC</vt:lpstr>
      <vt:lpstr>Background – New Teacher Center</vt:lpstr>
      <vt:lpstr>Background – Why Impact?</vt:lpstr>
      <vt:lpstr>NTC Organizational Development Around Impact</vt:lpstr>
      <vt:lpstr>Work Done in 2010-11</vt:lpstr>
      <vt:lpstr>Creating a Common Framework - NTC Impact Spectrum</vt:lpstr>
      <vt:lpstr>Lessons Learned in Year 1</vt:lpstr>
      <vt:lpstr>Lessons Learned - Dynamic Tensions</vt:lpstr>
      <vt:lpstr>Overall Successes and Challenges</vt:lpstr>
      <vt:lpstr>Skills Needed in this Role</vt:lpstr>
      <vt:lpstr>Slide 32</vt:lpstr>
      <vt:lpstr>The Performance  Improvement Checklist</vt:lpstr>
      <vt:lpstr>YMCA CHICAGO</vt:lpstr>
      <vt:lpstr>Increasing EXTERNAL demand from our funders and communities we serve to demonstrate impact</vt:lpstr>
      <vt:lpstr>non-profit management pushing for continuous learning and Program improvement</vt:lpstr>
      <vt:lpstr>The “must DO” list</vt:lpstr>
      <vt:lpstr>The “must DO” list</vt:lpstr>
      <vt:lpstr>The “must DO” list</vt:lpstr>
      <vt:lpstr>The “must DO” list</vt:lpstr>
      <vt:lpstr>The “must DO” list</vt:lpstr>
      <vt:lpstr>The “must DO” list</vt:lpstr>
      <vt:lpstr>The “must DO” list</vt:lpstr>
      <vt:lpstr>Contact Us</vt:lpstr>
    </vt:vector>
  </TitlesOfParts>
  <Company>Partners in School Innovation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dc:title>
  <dc:creator>Jaime Kidd</dc:creator>
  <cp:lastModifiedBy>Pranav Kothari</cp:lastModifiedBy>
  <cp:revision>49</cp:revision>
  <dcterms:created xsi:type="dcterms:W3CDTF">2008-07-16T00:03:40Z</dcterms:created>
  <dcterms:modified xsi:type="dcterms:W3CDTF">2011-11-02T16:38:02Z</dcterms:modified>
</cp:coreProperties>
</file>