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1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59" r:id="rId6"/>
    <p:sldId id="265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8"/>
    <p:restoredTop sz="94304"/>
  </p:normalViewPr>
  <p:slideViewPr>
    <p:cSldViewPr snapToGrid="0" snapToObjects="1">
      <p:cViewPr>
        <p:scale>
          <a:sx n="130" d="100"/>
          <a:sy n="130" d="100"/>
        </p:scale>
        <p:origin x="144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1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0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1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0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5D953-09ED-48E9-9276-3256909E84A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EAF1F89-9064-491E-A735-BECD77EA8DB9}">
      <dgm:prSet custT="1"/>
      <dgm:spPr/>
      <dgm:t>
        <a:bodyPr/>
        <a:lstStyle/>
        <a:p>
          <a:pPr>
            <a:defRPr cap="all"/>
          </a:pPr>
          <a:r>
            <a:rPr lang="en-US" sz="1600" dirty="0"/>
            <a:t>16 regions represent separate sites introducing challenges common to multi-site evaluation.</a:t>
          </a:r>
        </a:p>
      </dgm:t>
    </dgm:pt>
    <dgm:pt modelId="{9D268407-FC18-4CE3-A9B1-3FEE976B1A86}" type="parTrans" cxnId="{7878CAA9-8CBB-43A8-84EB-952900A9FAA2}">
      <dgm:prSet/>
      <dgm:spPr/>
      <dgm:t>
        <a:bodyPr/>
        <a:lstStyle/>
        <a:p>
          <a:endParaRPr lang="en-US"/>
        </a:p>
      </dgm:t>
    </dgm:pt>
    <dgm:pt modelId="{77242E00-E7CC-4EA8-BE6B-FD8F44A1E207}" type="sibTrans" cxnId="{7878CAA9-8CBB-43A8-84EB-952900A9FAA2}">
      <dgm:prSet/>
      <dgm:spPr/>
      <dgm:t>
        <a:bodyPr/>
        <a:lstStyle/>
        <a:p>
          <a:endParaRPr lang="en-US"/>
        </a:p>
      </dgm:t>
    </dgm:pt>
    <dgm:pt modelId="{777F56C3-D1E4-4CF1-A94E-FAE7A6BC0993}">
      <dgm:prSet custT="1"/>
      <dgm:spPr/>
      <dgm:t>
        <a:bodyPr/>
        <a:lstStyle/>
        <a:p>
          <a:pPr>
            <a:defRPr cap="all"/>
          </a:pPr>
          <a:r>
            <a:rPr lang="en-US" sz="1600" dirty="0"/>
            <a:t>To develop a common framework for understanding the impact of the work of the regions, we decided to focus on partnerships.</a:t>
          </a:r>
        </a:p>
      </dgm:t>
    </dgm:pt>
    <dgm:pt modelId="{FD06F354-5DFA-42EE-8BEA-133DD14052AD}" type="parTrans" cxnId="{897C1FCA-DC02-44F7-97BD-707568A3071A}">
      <dgm:prSet/>
      <dgm:spPr/>
      <dgm:t>
        <a:bodyPr/>
        <a:lstStyle/>
        <a:p>
          <a:endParaRPr lang="en-US"/>
        </a:p>
      </dgm:t>
    </dgm:pt>
    <dgm:pt modelId="{EF206A30-5483-47E5-8C28-EF805495CEA9}" type="sibTrans" cxnId="{897C1FCA-DC02-44F7-97BD-707568A3071A}">
      <dgm:prSet/>
      <dgm:spPr/>
      <dgm:t>
        <a:bodyPr/>
        <a:lstStyle/>
        <a:p>
          <a:endParaRPr lang="en-US"/>
        </a:p>
      </dgm:t>
    </dgm:pt>
    <dgm:pt modelId="{91B5EA49-F672-4598-B3E9-071E66464008}">
      <dgm:prSet custT="1"/>
      <dgm:spPr/>
      <dgm:t>
        <a:bodyPr/>
        <a:lstStyle/>
        <a:p>
          <a:pPr>
            <a:defRPr cap="all"/>
          </a:pPr>
          <a:r>
            <a:rPr lang="en-US" sz="1600" dirty="0"/>
            <a:t>Partnerships are a key strategy used by each region to facilitate change.</a:t>
          </a:r>
        </a:p>
      </dgm:t>
    </dgm:pt>
    <dgm:pt modelId="{8110F6F7-1CFB-434E-8A3B-0612AB4F27C4}" type="parTrans" cxnId="{081140B2-0244-4F6F-8477-121508D566B6}">
      <dgm:prSet/>
      <dgm:spPr/>
      <dgm:t>
        <a:bodyPr/>
        <a:lstStyle/>
        <a:p>
          <a:endParaRPr lang="en-US"/>
        </a:p>
      </dgm:t>
    </dgm:pt>
    <dgm:pt modelId="{940DCBFF-7D06-4F2F-8429-B2BA75D8CD5B}" type="sibTrans" cxnId="{081140B2-0244-4F6F-8477-121508D566B6}">
      <dgm:prSet/>
      <dgm:spPr/>
      <dgm:t>
        <a:bodyPr/>
        <a:lstStyle/>
        <a:p>
          <a:endParaRPr lang="en-US"/>
        </a:p>
      </dgm:t>
    </dgm:pt>
    <dgm:pt modelId="{BE52310B-8424-45FB-94A6-08227BB25763}" type="pres">
      <dgm:prSet presAssocID="{1A15D953-09ED-48E9-9276-3256909E84AD}" presName="root" presStyleCnt="0">
        <dgm:presLayoutVars>
          <dgm:dir/>
          <dgm:resizeHandles val="exact"/>
        </dgm:presLayoutVars>
      </dgm:prSet>
      <dgm:spPr/>
    </dgm:pt>
    <dgm:pt modelId="{C6B55582-7897-4B54-8DFF-564440AC5837}" type="pres">
      <dgm:prSet presAssocID="{6EAF1F89-9064-491E-A735-BECD77EA8DB9}" presName="compNode" presStyleCnt="0"/>
      <dgm:spPr/>
    </dgm:pt>
    <dgm:pt modelId="{DE8F53B0-1DE1-441A-BF21-AAE37A3F1F0F}" type="pres">
      <dgm:prSet presAssocID="{6EAF1F89-9064-491E-A735-BECD77EA8DB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FF4ACED-9E54-4073-B35B-B9353BCE6429}" type="pres">
      <dgm:prSet presAssocID="{6EAF1F89-9064-491E-A735-BECD77EA8DB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82AF2EC5-1265-4A26-B14A-36356D23B17E}" type="pres">
      <dgm:prSet presAssocID="{6EAF1F89-9064-491E-A735-BECD77EA8DB9}" presName="spaceRect" presStyleCnt="0"/>
      <dgm:spPr/>
    </dgm:pt>
    <dgm:pt modelId="{E3D46DF0-64EB-401E-B73A-B1491B38BAB1}" type="pres">
      <dgm:prSet presAssocID="{6EAF1F89-9064-491E-A735-BECD77EA8DB9}" presName="textRect" presStyleLbl="revTx" presStyleIdx="0" presStyleCnt="3" custScaleX="109471">
        <dgm:presLayoutVars>
          <dgm:chMax val="1"/>
          <dgm:chPref val="1"/>
        </dgm:presLayoutVars>
      </dgm:prSet>
      <dgm:spPr/>
    </dgm:pt>
    <dgm:pt modelId="{A2ECE1BC-A310-480E-9510-A94E29D5A74C}" type="pres">
      <dgm:prSet presAssocID="{77242E00-E7CC-4EA8-BE6B-FD8F44A1E207}" presName="sibTrans" presStyleCnt="0"/>
      <dgm:spPr/>
    </dgm:pt>
    <dgm:pt modelId="{AA2CE414-3554-4B59-A57E-02EBD661DAF4}" type="pres">
      <dgm:prSet presAssocID="{777F56C3-D1E4-4CF1-A94E-FAE7A6BC0993}" presName="compNode" presStyleCnt="0"/>
      <dgm:spPr/>
    </dgm:pt>
    <dgm:pt modelId="{58080A7E-8713-407F-8BF0-13F93CB28DDF}" type="pres">
      <dgm:prSet presAssocID="{777F56C3-D1E4-4CF1-A94E-FAE7A6BC099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292B4AC-A340-4BCA-B60F-A480197A7B85}" type="pres">
      <dgm:prSet presAssocID="{777F56C3-D1E4-4CF1-A94E-FAE7A6BC099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B3F3B51-09B7-404D-80C5-99381B2F5FB9}" type="pres">
      <dgm:prSet presAssocID="{777F56C3-D1E4-4CF1-A94E-FAE7A6BC0993}" presName="spaceRect" presStyleCnt="0"/>
      <dgm:spPr/>
    </dgm:pt>
    <dgm:pt modelId="{6A53832D-DF62-4760-8FCA-14229A398E88}" type="pres">
      <dgm:prSet presAssocID="{777F56C3-D1E4-4CF1-A94E-FAE7A6BC0993}" presName="textRect" presStyleLbl="revTx" presStyleIdx="1" presStyleCnt="3" custScaleX="141953">
        <dgm:presLayoutVars>
          <dgm:chMax val="1"/>
          <dgm:chPref val="1"/>
        </dgm:presLayoutVars>
      </dgm:prSet>
      <dgm:spPr/>
    </dgm:pt>
    <dgm:pt modelId="{AA9B264A-A655-4477-9188-3939239979FF}" type="pres">
      <dgm:prSet presAssocID="{EF206A30-5483-47E5-8C28-EF805495CEA9}" presName="sibTrans" presStyleCnt="0"/>
      <dgm:spPr/>
    </dgm:pt>
    <dgm:pt modelId="{3BC96708-89A1-4B55-9E3A-177EDCCB10A9}" type="pres">
      <dgm:prSet presAssocID="{91B5EA49-F672-4598-B3E9-071E66464008}" presName="compNode" presStyleCnt="0"/>
      <dgm:spPr/>
    </dgm:pt>
    <dgm:pt modelId="{F33D2171-FD38-4E93-B6BC-180477DFC68D}" type="pres">
      <dgm:prSet presAssocID="{91B5EA49-F672-4598-B3E9-071E6646400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D221A93-1DE8-493D-B454-8CC9E902B90D}" type="pres">
      <dgm:prSet presAssocID="{91B5EA49-F672-4598-B3E9-071E6646400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005E7E8-27B2-4725-84EA-421E7E7D93C1}" type="pres">
      <dgm:prSet presAssocID="{91B5EA49-F672-4598-B3E9-071E66464008}" presName="spaceRect" presStyleCnt="0"/>
      <dgm:spPr/>
    </dgm:pt>
    <dgm:pt modelId="{EE55B8FD-FE7A-4356-B382-6DB041C9606F}" type="pres">
      <dgm:prSet presAssocID="{91B5EA49-F672-4598-B3E9-071E6646400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D979A13-FF07-4773-904E-20909C245EFD}" type="presOf" srcId="{1A15D953-09ED-48E9-9276-3256909E84AD}" destId="{BE52310B-8424-45FB-94A6-08227BB25763}" srcOrd="0" destOrd="0" presId="urn:microsoft.com/office/officeart/2018/5/layout/IconLeafLabelList"/>
    <dgm:cxn modelId="{6CB07C34-0833-4B3D-B1A1-B48AEC091B1F}" type="presOf" srcId="{91B5EA49-F672-4598-B3E9-071E66464008}" destId="{EE55B8FD-FE7A-4356-B382-6DB041C9606F}" srcOrd="0" destOrd="0" presId="urn:microsoft.com/office/officeart/2018/5/layout/IconLeafLabelList"/>
    <dgm:cxn modelId="{7878CAA9-8CBB-43A8-84EB-952900A9FAA2}" srcId="{1A15D953-09ED-48E9-9276-3256909E84AD}" destId="{6EAF1F89-9064-491E-A735-BECD77EA8DB9}" srcOrd="0" destOrd="0" parTransId="{9D268407-FC18-4CE3-A9B1-3FEE976B1A86}" sibTransId="{77242E00-E7CC-4EA8-BE6B-FD8F44A1E207}"/>
    <dgm:cxn modelId="{411FF1A9-A84C-44A5-80FF-39686CB1D560}" type="presOf" srcId="{6EAF1F89-9064-491E-A735-BECD77EA8DB9}" destId="{E3D46DF0-64EB-401E-B73A-B1491B38BAB1}" srcOrd="0" destOrd="0" presId="urn:microsoft.com/office/officeart/2018/5/layout/IconLeafLabelList"/>
    <dgm:cxn modelId="{081140B2-0244-4F6F-8477-121508D566B6}" srcId="{1A15D953-09ED-48E9-9276-3256909E84AD}" destId="{91B5EA49-F672-4598-B3E9-071E66464008}" srcOrd="2" destOrd="0" parTransId="{8110F6F7-1CFB-434E-8A3B-0612AB4F27C4}" sibTransId="{940DCBFF-7D06-4F2F-8429-B2BA75D8CD5B}"/>
    <dgm:cxn modelId="{67BC95B4-4DE0-4DB4-B750-A533990A4E69}" type="presOf" srcId="{777F56C3-D1E4-4CF1-A94E-FAE7A6BC0993}" destId="{6A53832D-DF62-4760-8FCA-14229A398E88}" srcOrd="0" destOrd="0" presId="urn:microsoft.com/office/officeart/2018/5/layout/IconLeafLabelList"/>
    <dgm:cxn modelId="{897C1FCA-DC02-44F7-97BD-707568A3071A}" srcId="{1A15D953-09ED-48E9-9276-3256909E84AD}" destId="{777F56C3-D1E4-4CF1-A94E-FAE7A6BC0993}" srcOrd="1" destOrd="0" parTransId="{FD06F354-5DFA-42EE-8BEA-133DD14052AD}" sibTransId="{EF206A30-5483-47E5-8C28-EF805495CEA9}"/>
    <dgm:cxn modelId="{90DB6CD0-0E6B-4DBB-9854-AEA06488E8D0}" type="presParOf" srcId="{BE52310B-8424-45FB-94A6-08227BB25763}" destId="{C6B55582-7897-4B54-8DFF-564440AC5837}" srcOrd="0" destOrd="0" presId="urn:microsoft.com/office/officeart/2018/5/layout/IconLeafLabelList"/>
    <dgm:cxn modelId="{F2AD324C-2149-48C6-B27B-1051D6652F4B}" type="presParOf" srcId="{C6B55582-7897-4B54-8DFF-564440AC5837}" destId="{DE8F53B0-1DE1-441A-BF21-AAE37A3F1F0F}" srcOrd="0" destOrd="0" presId="urn:microsoft.com/office/officeart/2018/5/layout/IconLeafLabelList"/>
    <dgm:cxn modelId="{931498DE-FF05-4FA4-9F50-B979DD57C6DD}" type="presParOf" srcId="{C6B55582-7897-4B54-8DFF-564440AC5837}" destId="{9FF4ACED-9E54-4073-B35B-B9353BCE6429}" srcOrd="1" destOrd="0" presId="urn:microsoft.com/office/officeart/2018/5/layout/IconLeafLabelList"/>
    <dgm:cxn modelId="{4F0C0056-7C49-48B6-92F8-06FADE966C76}" type="presParOf" srcId="{C6B55582-7897-4B54-8DFF-564440AC5837}" destId="{82AF2EC5-1265-4A26-B14A-36356D23B17E}" srcOrd="2" destOrd="0" presId="urn:microsoft.com/office/officeart/2018/5/layout/IconLeafLabelList"/>
    <dgm:cxn modelId="{F421DEA5-10FF-475E-9223-5A2270085239}" type="presParOf" srcId="{C6B55582-7897-4B54-8DFF-564440AC5837}" destId="{E3D46DF0-64EB-401E-B73A-B1491B38BAB1}" srcOrd="3" destOrd="0" presId="urn:microsoft.com/office/officeart/2018/5/layout/IconLeafLabelList"/>
    <dgm:cxn modelId="{E6A92B9F-2F34-465B-A4BA-DC429347757C}" type="presParOf" srcId="{BE52310B-8424-45FB-94A6-08227BB25763}" destId="{A2ECE1BC-A310-480E-9510-A94E29D5A74C}" srcOrd="1" destOrd="0" presId="urn:microsoft.com/office/officeart/2018/5/layout/IconLeafLabelList"/>
    <dgm:cxn modelId="{A5BA57DC-6034-40DB-934F-EA570031ADA6}" type="presParOf" srcId="{BE52310B-8424-45FB-94A6-08227BB25763}" destId="{AA2CE414-3554-4B59-A57E-02EBD661DAF4}" srcOrd="2" destOrd="0" presId="urn:microsoft.com/office/officeart/2018/5/layout/IconLeafLabelList"/>
    <dgm:cxn modelId="{EA8B2823-F3A0-4872-B626-062E56A28B2B}" type="presParOf" srcId="{AA2CE414-3554-4B59-A57E-02EBD661DAF4}" destId="{58080A7E-8713-407F-8BF0-13F93CB28DDF}" srcOrd="0" destOrd="0" presId="urn:microsoft.com/office/officeart/2018/5/layout/IconLeafLabelList"/>
    <dgm:cxn modelId="{A07C246B-3219-4899-B983-1E9ED51872B2}" type="presParOf" srcId="{AA2CE414-3554-4B59-A57E-02EBD661DAF4}" destId="{3292B4AC-A340-4BCA-B60F-A480197A7B85}" srcOrd="1" destOrd="0" presId="urn:microsoft.com/office/officeart/2018/5/layout/IconLeafLabelList"/>
    <dgm:cxn modelId="{7904D252-CD57-41F5-9BC3-3852DF77BBAB}" type="presParOf" srcId="{AA2CE414-3554-4B59-A57E-02EBD661DAF4}" destId="{CB3F3B51-09B7-404D-80C5-99381B2F5FB9}" srcOrd="2" destOrd="0" presId="urn:microsoft.com/office/officeart/2018/5/layout/IconLeafLabelList"/>
    <dgm:cxn modelId="{91904A39-2F09-4631-9AFE-456F20B0E807}" type="presParOf" srcId="{AA2CE414-3554-4B59-A57E-02EBD661DAF4}" destId="{6A53832D-DF62-4760-8FCA-14229A398E88}" srcOrd="3" destOrd="0" presId="urn:microsoft.com/office/officeart/2018/5/layout/IconLeafLabelList"/>
    <dgm:cxn modelId="{5A36A5A3-5B5A-41C5-948E-03C657F014D4}" type="presParOf" srcId="{BE52310B-8424-45FB-94A6-08227BB25763}" destId="{AA9B264A-A655-4477-9188-3939239979FF}" srcOrd="3" destOrd="0" presId="urn:microsoft.com/office/officeart/2018/5/layout/IconLeafLabelList"/>
    <dgm:cxn modelId="{2E1C6426-A447-4B07-B7C9-A672F4BAB150}" type="presParOf" srcId="{BE52310B-8424-45FB-94A6-08227BB25763}" destId="{3BC96708-89A1-4B55-9E3A-177EDCCB10A9}" srcOrd="4" destOrd="0" presId="urn:microsoft.com/office/officeart/2018/5/layout/IconLeafLabelList"/>
    <dgm:cxn modelId="{CBA31346-A1D3-4544-9CD0-CAF8E9F92368}" type="presParOf" srcId="{3BC96708-89A1-4B55-9E3A-177EDCCB10A9}" destId="{F33D2171-FD38-4E93-B6BC-180477DFC68D}" srcOrd="0" destOrd="0" presId="urn:microsoft.com/office/officeart/2018/5/layout/IconLeafLabelList"/>
    <dgm:cxn modelId="{3FA2C6A7-5E66-412B-AA1F-7258D315BC21}" type="presParOf" srcId="{3BC96708-89A1-4B55-9E3A-177EDCCB10A9}" destId="{BD221A93-1DE8-493D-B454-8CC9E902B90D}" srcOrd="1" destOrd="0" presId="urn:microsoft.com/office/officeart/2018/5/layout/IconLeafLabelList"/>
    <dgm:cxn modelId="{06F0FCF5-AAEC-4321-AAA2-0E75A2255622}" type="presParOf" srcId="{3BC96708-89A1-4B55-9E3A-177EDCCB10A9}" destId="{9005E7E8-27B2-4725-84EA-421E7E7D93C1}" srcOrd="2" destOrd="0" presId="urn:microsoft.com/office/officeart/2018/5/layout/IconLeafLabelList"/>
    <dgm:cxn modelId="{CFB06527-8AFA-4906-B5CE-CFC90F0F3F59}" type="presParOf" srcId="{3BC96708-89A1-4B55-9E3A-177EDCCB10A9}" destId="{EE55B8FD-FE7A-4356-B382-6DB041C9606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B89CED-AB77-4F2D-A00B-9AC96B8AE6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87AF47F-FE02-4725-9023-6F2C0B1E6F0D}">
      <dgm:prSet/>
      <dgm:spPr/>
      <dgm:t>
        <a:bodyPr/>
        <a:lstStyle/>
        <a:p>
          <a:r>
            <a:rPr lang="en-US"/>
            <a:t>We collected some initial information from all 16 regions regarding on-going partnerships using a simple form.</a:t>
          </a:r>
        </a:p>
      </dgm:t>
    </dgm:pt>
    <dgm:pt modelId="{F7C70E64-6B52-43A7-82C3-6B825D064D5C}" type="parTrans" cxnId="{E2EEEF72-2017-4862-B122-00E414472D5E}">
      <dgm:prSet/>
      <dgm:spPr/>
      <dgm:t>
        <a:bodyPr/>
        <a:lstStyle/>
        <a:p>
          <a:endParaRPr lang="en-US"/>
        </a:p>
      </dgm:t>
    </dgm:pt>
    <dgm:pt modelId="{FA52536A-FFBA-4A0D-A65F-D0BF92E0E0F0}" type="sibTrans" cxnId="{E2EEEF72-2017-4862-B122-00E414472D5E}">
      <dgm:prSet/>
      <dgm:spPr/>
      <dgm:t>
        <a:bodyPr/>
        <a:lstStyle/>
        <a:p>
          <a:endParaRPr lang="en-US"/>
        </a:p>
      </dgm:t>
    </dgm:pt>
    <dgm:pt modelId="{3FBB7175-2837-49F7-83F3-830EDE087481}">
      <dgm:prSet/>
      <dgm:spPr/>
      <dgm:t>
        <a:bodyPr/>
        <a:lstStyle/>
        <a:p>
          <a:pPr>
            <a:buFontTx/>
            <a:buNone/>
          </a:pPr>
          <a:r>
            <a:rPr lang="en-US" dirty="0"/>
            <a:t>Background/Purpose</a:t>
          </a:r>
        </a:p>
      </dgm:t>
    </dgm:pt>
    <dgm:pt modelId="{68A401C0-40E0-4C38-873B-85BBDC398CA9}" type="parTrans" cxnId="{6B2EF758-7757-4D5D-9BD7-4E996385200F}">
      <dgm:prSet/>
      <dgm:spPr/>
      <dgm:t>
        <a:bodyPr/>
        <a:lstStyle/>
        <a:p>
          <a:endParaRPr lang="en-US"/>
        </a:p>
      </dgm:t>
    </dgm:pt>
    <dgm:pt modelId="{9680676C-0E0B-49EE-BDAB-7F0E3A31F481}" type="sibTrans" cxnId="{6B2EF758-7757-4D5D-9BD7-4E996385200F}">
      <dgm:prSet/>
      <dgm:spPr/>
      <dgm:t>
        <a:bodyPr/>
        <a:lstStyle/>
        <a:p>
          <a:endParaRPr lang="en-US"/>
        </a:p>
      </dgm:t>
    </dgm:pt>
    <dgm:pt modelId="{D1F3CED5-0372-4F64-894C-285B5ED349C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Nature of Communication</a:t>
          </a:r>
        </a:p>
      </dgm:t>
    </dgm:pt>
    <dgm:pt modelId="{178E87BE-3861-4F8B-8A59-4161323CF6E0}" type="parTrans" cxnId="{BEFCF463-80A1-4F6E-A21C-9A7518BF466B}">
      <dgm:prSet/>
      <dgm:spPr/>
      <dgm:t>
        <a:bodyPr/>
        <a:lstStyle/>
        <a:p>
          <a:endParaRPr lang="en-US"/>
        </a:p>
      </dgm:t>
    </dgm:pt>
    <dgm:pt modelId="{906E112A-E983-4B5B-AEA4-200C4250702F}" type="sibTrans" cxnId="{BEFCF463-80A1-4F6E-A21C-9A7518BF466B}">
      <dgm:prSet/>
      <dgm:spPr/>
      <dgm:t>
        <a:bodyPr/>
        <a:lstStyle/>
        <a:p>
          <a:endParaRPr lang="en-US"/>
        </a:p>
      </dgm:t>
    </dgm:pt>
    <dgm:pt modelId="{ED540A08-10FB-4546-BCD0-3DA853F1AA7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Accomplishments and Challenges</a:t>
          </a:r>
        </a:p>
      </dgm:t>
    </dgm:pt>
    <dgm:pt modelId="{271BACEB-9C86-481B-8D29-980BDCB0EE8C}" type="parTrans" cxnId="{DFF0454C-5B64-4936-B0A5-17447D7815B0}">
      <dgm:prSet/>
      <dgm:spPr/>
      <dgm:t>
        <a:bodyPr/>
        <a:lstStyle/>
        <a:p>
          <a:endParaRPr lang="en-US"/>
        </a:p>
      </dgm:t>
    </dgm:pt>
    <dgm:pt modelId="{A0156F89-1539-4A2C-900D-B6CBEC9B91A0}" type="sibTrans" cxnId="{DFF0454C-5B64-4936-B0A5-17447D7815B0}">
      <dgm:prSet/>
      <dgm:spPr/>
      <dgm:t>
        <a:bodyPr/>
        <a:lstStyle/>
        <a:p>
          <a:endParaRPr lang="en-US"/>
        </a:p>
      </dgm:t>
    </dgm:pt>
    <dgm:pt modelId="{6FC3A752-0CCB-4033-B3FD-118E8215A40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Future Planning</a:t>
          </a:r>
        </a:p>
      </dgm:t>
    </dgm:pt>
    <dgm:pt modelId="{1255FA48-56F8-4358-A34B-D159FAF68414}" type="parTrans" cxnId="{E147D263-DF02-4715-BE4B-30BAFF2E78D5}">
      <dgm:prSet/>
      <dgm:spPr/>
      <dgm:t>
        <a:bodyPr/>
        <a:lstStyle/>
        <a:p>
          <a:endParaRPr lang="en-US"/>
        </a:p>
      </dgm:t>
    </dgm:pt>
    <dgm:pt modelId="{F18A9592-6BBB-464E-B1ED-42FCBB73B361}" type="sibTrans" cxnId="{E147D263-DF02-4715-BE4B-30BAFF2E78D5}">
      <dgm:prSet/>
      <dgm:spPr/>
      <dgm:t>
        <a:bodyPr/>
        <a:lstStyle/>
        <a:p>
          <a:endParaRPr lang="en-US"/>
        </a:p>
      </dgm:t>
    </dgm:pt>
    <dgm:pt modelId="{D4980C11-B624-409C-80DE-258BA7989192}">
      <dgm:prSet/>
      <dgm:spPr/>
      <dgm:t>
        <a:bodyPr/>
        <a:lstStyle/>
        <a:p>
          <a:r>
            <a:rPr lang="en-US" dirty="0"/>
            <a:t>Generated a database of over 50 partnerships across the state.</a:t>
          </a:r>
        </a:p>
      </dgm:t>
    </dgm:pt>
    <dgm:pt modelId="{80589221-4AFE-4565-BACE-6B777B2D1ECE}" type="parTrans" cxnId="{65EF161E-E971-4DEF-A354-2A4222CF52CB}">
      <dgm:prSet/>
      <dgm:spPr/>
      <dgm:t>
        <a:bodyPr/>
        <a:lstStyle/>
        <a:p>
          <a:endParaRPr lang="en-US"/>
        </a:p>
      </dgm:t>
    </dgm:pt>
    <dgm:pt modelId="{6AFC2C07-55F8-400A-8053-6C4F38E44096}" type="sibTrans" cxnId="{65EF161E-E971-4DEF-A354-2A4222CF52CB}">
      <dgm:prSet/>
      <dgm:spPr/>
      <dgm:t>
        <a:bodyPr/>
        <a:lstStyle/>
        <a:p>
          <a:endParaRPr lang="en-US"/>
        </a:p>
      </dgm:t>
    </dgm:pt>
    <dgm:pt modelId="{709BDC5D-B327-410B-8DD2-6FB6F8604BA7}" type="pres">
      <dgm:prSet presAssocID="{21B89CED-AB77-4F2D-A00B-9AC96B8AE682}" presName="root" presStyleCnt="0">
        <dgm:presLayoutVars>
          <dgm:dir/>
          <dgm:resizeHandles val="exact"/>
        </dgm:presLayoutVars>
      </dgm:prSet>
      <dgm:spPr/>
    </dgm:pt>
    <dgm:pt modelId="{FBBC631B-6548-4939-9A7E-E33C9E42314A}" type="pres">
      <dgm:prSet presAssocID="{C87AF47F-FE02-4725-9023-6F2C0B1E6F0D}" presName="compNode" presStyleCnt="0"/>
      <dgm:spPr/>
    </dgm:pt>
    <dgm:pt modelId="{9A6578E3-2B54-4F93-AEAE-5F7CD0EAFD8E}" type="pres">
      <dgm:prSet presAssocID="{C87AF47F-FE02-4725-9023-6F2C0B1E6F0D}" presName="bgRect" presStyleLbl="bgShp" presStyleIdx="0" presStyleCnt="2"/>
      <dgm:spPr/>
    </dgm:pt>
    <dgm:pt modelId="{7B6D6D55-8723-473C-BFD6-256F874F160A}" type="pres">
      <dgm:prSet presAssocID="{C87AF47F-FE02-4725-9023-6F2C0B1E6F0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7FEEE25-E7E1-43A5-8182-801D3569A983}" type="pres">
      <dgm:prSet presAssocID="{C87AF47F-FE02-4725-9023-6F2C0B1E6F0D}" presName="spaceRect" presStyleCnt="0"/>
      <dgm:spPr/>
    </dgm:pt>
    <dgm:pt modelId="{B196AE5F-C5F5-4105-AB50-F5718062A8B4}" type="pres">
      <dgm:prSet presAssocID="{C87AF47F-FE02-4725-9023-6F2C0B1E6F0D}" presName="parTx" presStyleLbl="revTx" presStyleIdx="0" presStyleCnt="3">
        <dgm:presLayoutVars>
          <dgm:chMax val="0"/>
          <dgm:chPref val="0"/>
        </dgm:presLayoutVars>
      </dgm:prSet>
      <dgm:spPr/>
    </dgm:pt>
    <dgm:pt modelId="{280EF63C-1E56-4187-AA5D-6299E1FF1EA7}" type="pres">
      <dgm:prSet presAssocID="{C87AF47F-FE02-4725-9023-6F2C0B1E6F0D}" presName="desTx" presStyleLbl="revTx" presStyleIdx="1" presStyleCnt="3">
        <dgm:presLayoutVars/>
      </dgm:prSet>
      <dgm:spPr/>
    </dgm:pt>
    <dgm:pt modelId="{A1164F5E-A7E1-4103-A818-3718BBC0E499}" type="pres">
      <dgm:prSet presAssocID="{FA52536A-FFBA-4A0D-A65F-D0BF92E0E0F0}" presName="sibTrans" presStyleCnt="0"/>
      <dgm:spPr/>
    </dgm:pt>
    <dgm:pt modelId="{298680FA-9A21-487B-B2FD-28FEA0BF9102}" type="pres">
      <dgm:prSet presAssocID="{D4980C11-B624-409C-80DE-258BA7989192}" presName="compNode" presStyleCnt="0"/>
      <dgm:spPr/>
    </dgm:pt>
    <dgm:pt modelId="{CE586C9F-40FB-4F00-BEAA-94E7BEF0EE4D}" type="pres">
      <dgm:prSet presAssocID="{D4980C11-B624-409C-80DE-258BA7989192}" presName="bgRect" presStyleLbl="bgShp" presStyleIdx="1" presStyleCnt="2"/>
      <dgm:spPr/>
    </dgm:pt>
    <dgm:pt modelId="{5A856111-9600-4BD4-AD54-243C63B18439}" type="pres">
      <dgm:prSet presAssocID="{D4980C11-B624-409C-80DE-258BA798919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577DBD8-9785-4BE8-9D71-D753F005B5E7}" type="pres">
      <dgm:prSet presAssocID="{D4980C11-B624-409C-80DE-258BA7989192}" presName="spaceRect" presStyleCnt="0"/>
      <dgm:spPr/>
    </dgm:pt>
    <dgm:pt modelId="{DC94BD84-AA0E-4530-B96F-FA38C082FAE9}" type="pres">
      <dgm:prSet presAssocID="{D4980C11-B624-409C-80DE-258BA798919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5EF161E-E971-4DEF-A354-2A4222CF52CB}" srcId="{21B89CED-AB77-4F2D-A00B-9AC96B8AE682}" destId="{D4980C11-B624-409C-80DE-258BA7989192}" srcOrd="1" destOrd="0" parTransId="{80589221-4AFE-4565-BACE-6B777B2D1ECE}" sibTransId="{6AFC2C07-55F8-400A-8053-6C4F38E44096}"/>
    <dgm:cxn modelId="{DFF0454C-5B64-4936-B0A5-17447D7815B0}" srcId="{C87AF47F-FE02-4725-9023-6F2C0B1E6F0D}" destId="{ED540A08-10FB-4546-BCD0-3DA853F1AA70}" srcOrd="2" destOrd="0" parTransId="{271BACEB-9C86-481B-8D29-980BDCB0EE8C}" sibTransId="{A0156F89-1539-4A2C-900D-B6CBEC9B91A0}"/>
    <dgm:cxn modelId="{6B2EF758-7757-4D5D-9BD7-4E996385200F}" srcId="{C87AF47F-FE02-4725-9023-6F2C0B1E6F0D}" destId="{3FBB7175-2837-49F7-83F3-830EDE087481}" srcOrd="0" destOrd="0" parTransId="{68A401C0-40E0-4C38-873B-85BBDC398CA9}" sibTransId="{9680676C-0E0B-49EE-BDAB-7F0E3A31F481}"/>
    <dgm:cxn modelId="{E147D263-DF02-4715-BE4B-30BAFF2E78D5}" srcId="{C87AF47F-FE02-4725-9023-6F2C0B1E6F0D}" destId="{6FC3A752-0CCB-4033-B3FD-118E8215A402}" srcOrd="3" destOrd="0" parTransId="{1255FA48-56F8-4358-A34B-D159FAF68414}" sibTransId="{F18A9592-6BBB-464E-B1ED-42FCBB73B361}"/>
    <dgm:cxn modelId="{BEFCF463-80A1-4F6E-A21C-9A7518BF466B}" srcId="{C87AF47F-FE02-4725-9023-6F2C0B1E6F0D}" destId="{D1F3CED5-0372-4F64-894C-285B5ED349C7}" srcOrd="1" destOrd="0" parTransId="{178E87BE-3861-4F8B-8A59-4161323CF6E0}" sibTransId="{906E112A-E983-4B5B-AEA4-200C4250702F}"/>
    <dgm:cxn modelId="{4777596B-2A7A-499D-85E2-B07CB860FEE1}" type="presOf" srcId="{D4980C11-B624-409C-80DE-258BA7989192}" destId="{DC94BD84-AA0E-4530-B96F-FA38C082FAE9}" srcOrd="0" destOrd="0" presId="urn:microsoft.com/office/officeart/2018/2/layout/IconVerticalSolidList"/>
    <dgm:cxn modelId="{E2EEEF72-2017-4862-B122-00E414472D5E}" srcId="{21B89CED-AB77-4F2D-A00B-9AC96B8AE682}" destId="{C87AF47F-FE02-4725-9023-6F2C0B1E6F0D}" srcOrd="0" destOrd="0" parTransId="{F7C70E64-6B52-43A7-82C3-6B825D064D5C}" sibTransId="{FA52536A-FFBA-4A0D-A65F-D0BF92E0E0F0}"/>
    <dgm:cxn modelId="{E17CFBBB-CE0C-499A-BA6D-D2C7CF609748}" type="presOf" srcId="{6FC3A752-0CCB-4033-B3FD-118E8215A402}" destId="{280EF63C-1E56-4187-AA5D-6299E1FF1EA7}" srcOrd="0" destOrd="3" presId="urn:microsoft.com/office/officeart/2018/2/layout/IconVerticalSolidList"/>
    <dgm:cxn modelId="{6B8909BD-4238-48D8-A5BE-8A27706F815E}" type="presOf" srcId="{C87AF47F-FE02-4725-9023-6F2C0B1E6F0D}" destId="{B196AE5F-C5F5-4105-AB50-F5718062A8B4}" srcOrd="0" destOrd="0" presId="urn:microsoft.com/office/officeart/2018/2/layout/IconVerticalSolidList"/>
    <dgm:cxn modelId="{AF67A3C0-FDE4-436D-8470-1F0EF976BEC6}" type="presOf" srcId="{3FBB7175-2837-49F7-83F3-830EDE087481}" destId="{280EF63C-1E56-4187-AA5D-6299E1FF1EA7}" srcOrd="0" destOrd="0" presId="urn:microsoft.com/office/officeart/2018/2/layout/IconVerticalSolidList"/>
    <dgm:cxn modelId="{08C5F9C5-0A88-4C45-8CD6-7F2610C806FA}" type="presOf" srcId="{ED540A08-10FB-4546-BCD0-3DA853F1AA70}" destId="{280EF63C-1E56-4187-AA5D-6299E1FF1EA7}" srcOrd="0" destOrd="2" presId="urn:microsoft.com/office/officeart/2018/2/layout/IconVerticalSolidList"/>
    <dgm:cxn modelId="{419F3AF0-FC6A-4674-993D-6B409F98E7C7}" type="presOf" srcId="{D1F3CED5-0372-4F64-894C-285B5ED349C7}" destId="{280EF63C-1E56-4187-AA5D-6299E1FF1EA7}" srcOrd="0" destOrd="1" presId="urn:microsoft.com/office/officeart/2018/2/layout/IconVerticalSolidList"/>
    <dgm:cxn modelId="{B913A6FE-A3BA-4E97-ACB1-EDD687D4163E}" type="presOf" srcId="{21B89CED-AB77-4F2D-A00B-9AC96B8AE682}" destId="{709BDC5D-B327-410B-8DD2-6FB6F8604BA7}" srcOrd="0" destOrd="0" presId="urn:microsoft.com/office/officeart/2018/2/layout/IconVerticalSolidList"/>
    <dgm:cxn modelId="{6EBFD1F7-1E6D-42FC-83D5-8D49361FAF10}" type="presParOf" srcId="{709BDC5D-B327-410B-8DD2-6FB6F8604BA7}" destId="{FBBC631B-6548-4939-9A7E-E33C9E42314A}" srcOrd="0" destOrd="0" presId="urn:microsoft.com/office/officeart/2018/2/layout/IconVerticalSolidList"/>
    <dgm:cxn modelId="{7AF1EB3E-B06E-48D4-9587-64A9BDEA0C3A}" type="presParOf" srcId="{FBBC631B-6548-4939-9A7E-E33C9E42314A}" destId="{9A6578E3-2B54-4F93-AEAE-5F7CD0EAFD8E}" srcOrd="0" destOrd="0" presId="urn:microsoft.com/office/officeart/2018/2/layout/IconVerticalSolidList"/>
    <dgm:cxn modelId="{AE18FAEF-0F9D-4774-87A8-2D55D8B2A6EE}" type="presParOf" srcId="{FBBC631B-6548-4939-9A7E-E33C9E42314A}" destId="{7B6D6D55-8723-473C-BFD6-256F874F160A}" srcOrd="1" destOrd="0" presId="urn:microsoft.com/office/officeart/2018/2/layout/IconVerticalSolidList"/>
    <dgm:cxn modelId="{FB44381C-F620-4353-AB5D-BA8C80AE30F5}" type="presParOf" srcId="{FBBC631B-6548-4939-9A7E-E33C9E42314A}" destId="{37FEEE25-E7E1-43A5-8182-801D3569A983}" srcOrd="2" destOrd="0" presId="urn:microsoft.com/office/officeart/2018/2/layout/IconVerticalSolidList"/>
    <dgm:cxn modelId="{74856EB2-CE1D-464E-906D-3B94934C2A99}" type="presParOf" srcId="{FBBC631B-6548-4939-9A7E-E33C9E42314A}" destId="{B196AE5F-C5F5-4105-AB50-F5718062A8B4}" srcOrd="3" destOrd="0" presId="urn:microsoft.com/office/officeart/2018/2/layout/IconVerticalSolidList"/>
    <dgm:cxn modelId="{A04CBE42-80EB-4C20-9C96-5668B125407C}" type="presParOf" srcId="{FBBC631B-6548-4939-9A7E-E33C9E42314A}" destId="{280EF63C-1E56-4187-AA5D-6299E1FF1EA7}" srcOrd="4" destOrd="0" presId="urn:microsoft.com/office/officeart/2018/2/layout/IconVerticalSolidList"/>
    <dgm:cxn modelId="{5F148948-31F7-4274-845A-FC27982D00B7}" type="presParOf" srcId="{709BDC5D-B327-410B-8DD2-6FB6F8604BA7}" destId="{A1164F5E-A7E1-4103-A818-3718BBC0E499}" srcOrd="1" destOrd="0" presId="urn:microsoft.com/office/officeart/2018/2/layout/IconVerticalSolidList"/>
    <dgm:cxn modelId="{517F5D1E-4C41-4429-8EA9-99AC2D12B3CC}" type="presParOf" srcId="{709BDC5D-B327-410B-8DD2-6FB6F8604BA7}" destId="{298680FA-9A21-487B-B2FD-28FEA0BF9102}" srcOrd="2" destOrd="0" presId="urn:microsoft.com/office/officeart/2018/2/layout/IconVerticalSolidList"/>
    <dgm:cxn modelId="{4FE09FEA-2A46-424F-8368-7B3A2B5B9259}" type="presParOf" srcId="{298680FA-9A21-487B-B2FD-28FEA0BF9102}" destId="{CE586C9F-40FB-4F00-BEAA-94E7BEF0EE4D}" srcOrd="0" destOrd="0" presId="urn:microsoft.com/office/officeart/2018/2/layout/IconVerticalSolidList"/>
    <dgm:cxn modelId="{BF3531D9-5293-4486-8740-37C66F222433}" type="presParOf" srcId="{298680FA-9A21-487B-B2FD-28FEA0BF9102}" destId="{5A856111-9600-4BD4-AD54-243C63B18439}" srcOrd="1" destOrd="0" presId="urn:microsoft.com/office/officeart/2018/2/layout/IconVerticalSolidList"/>
    <dgm:cxn modelId="{70B4F20D-001C-4BFF-8B6B-C397C646A035}" type="presParOf" srcId="{298680FA-9A21-487B-B2FD-28FEA0BF9102}" destId="{E577DBD8-9785-4BE8-9D71-D753F005B5E7}" srcOrd="2" destOrd="0" presId="urn:microsoft.com/office/officeart/2018/2/layout/IconVerticalSolidList"/>
    <dgm:cxn modelId="{168BA86A-D531-47F8-A3D7-F698C2FB21E5}" type="presParOf" srcId="{298680FA-9A21-487B-B2FD-28FEA0BF9102}" destId="{DC94BD84-AA0E-4530-B96F-FA38C082FA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C2E88-558C-4C68-9B27-9FE075CFF2F1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C0CA94-2D20-497A-9487-FAE85E3F06CC}">
      <dgm:prSet/>
      <dgm:spPr/>
      <dgm:t>
        <a:bodyPr/>
        <a:lstStyle/>
        <a:p>
          <a:r>
            <a:rPr lang="en-US" dirty="0"/>
            <a:t>We sampled 10 partnerships for case studies.</a:t>
          </a:r>
        </a:p>
      </dgm:t>
    </dgm:pt>
    <dgm:pt modelId="{C22C24F7-03B7-45C4-96E3-3D540BDF56F4}" type="parTrans" cxnId="{BF6AA1AB-5202-40E9-B15F-8B5DE6B8447C}">
      <dgm:prSet/>
      <dgm:spPr/>
      <dgm:t>
        <a:bodyPr/>
        <a:lstStyle/>
        <a:p>
          <a:endParaRPr lang="en-US"/>
        </a:p>
      </dgm:t>
    </dgm:pt>
    <dgm:pt modelId="{95DC8499-306A-4E4E-9BD9-F2D088868DE4}" type="sibTrans" cxnId="{BF6AA1AB-5202-40E9-B15F-8B5DE6B8447C}">
      <dgm:prSet/>
      <dgm:spPr/>
      <dgm:t>
        <a:bodyPr/>
        <a:lstStyle/>
        <a:p>
          <a:endParaRPr lang="en-US"/>
        </a:p>
      </dgm:t>
    </dgm:pt>
    <dgm:pt modelId="{8F52344B-322E-45AA-BB30-15063F8454D4}">
      <dgm:prSet/>
      <dgm:spPr/>
      <dgm:t>
        <a:bodyPr/>
        <a:lstStyle/>
        <a:p>
          <a:r>
            <a:rPr lang="en-US"/>
            <a:t>Partnership size and length</a:t>
          </a:r>
        </a:p>
      </dgm:t>
    </dgm:pt>
    <dgm:pt modelId="{18F5E98D-2009-4E43-B015-DF7F86F3AACA}" type="parTrans" cxnId="{776DAAFE-5A7D-48DF-985F-FD08365A9A9C}">
      <dgm:prSet/>
      <dgm:spPr/>
      <dgm:t>
        <a:bodyPr/>
        <a:lstStyle/>
        <a:p>
          <a:endParaRPr lang="en-US"/>
        </a:p>
      </dgm:t>
    </dgm:pt>
    <dgm:pt modelId="{27C1766E-D7F5-4818-9A0A-0A74B5C95455}" type="sibTrans" cxnId="{776DAAFE-5A7D-48DF-985F-FD08365A9A9C}">
      <dgm:prSet/>
      <dgm:spPr/>
      <dgm:t>
        <a:bodyPr/>
        <a:lstStyle/>
        <a:p>
          <a:endParaRPr lang="en-US"/>
        </a:p>
      </dgm:t>
    </dgm:pt>
    <dgm:pt modelId="{43359F68-3254-4D34-A0B7-D49EF03BA0CC}">
      <dgm:prSet/>
      <dgm:spPr/>
      <dgm:t>
        <a:bodyPr/>
        <a:lstStyle/>
        <a:p>
          <a:r>
            <a:rPr lang="en-US"/>
            <a:t>Partnership type</a:t>
          </a:r>
        </a:p>
      </dgm:t>
    </dgm:pt>
    <dgm:pt modelId="{1A173B1D-6FB0-4F6E-8241-882D895A7AC6}" type="parTrans" cxnId="{604063C3-741D-437F-B270-E184A7799292}">
      <dgm:prSet/>
      <dgm:spPr/>
      <dgm:t>
        <a:bodyPr/>
        <a:lstStyle/>
        <a:p>
          <a:endParaRPr lang="en-US"/>
        </a:p>
      </dgm:t>
    </dgm:pt>
    <dgm:pt modelId="{90CC505B-6488-4BBB-A4B0-F802EB8A1572}" type="sibTrans" cxnId="{604063C3-741D-437F-B270-E184A7799292}">
      <dgm:prSet/>
      <dgm:spPr/>
      <dgm:t>
        <a:bodyPr/>
        <a:lstStyle/>
        <a:p>
          <a:endParaRPr lang="en-US"/>
        </a:p>
      </dgm:t>
    </dgm:pt>
    <dgm:pt modelId="{4A0C2879-B12C-4052-A395-8E351D951115}">
      <dgm:prSet/>
      <dgm:spPr/>
      <dgm:t>
        <a:bodyPr/>
        <a:lstStyle/>
        <a:p>
          <a:r>
            <a:rPr lang="en-US"/>
            <a:t>Purpose</a:t>
          </a:r>
        </a:p>
      </dgm:t>
    </dgm:pt>
    <dgm:pt modelId="{D2A8E6C8-48F4-4028-B626-1A72D4E957A2}" type="parTrans" cxnId="{64F106E3-53DD-493D-9AF3-959CB0AB416C}">
      <dgm:prSet/>
      <dgm:spPr/>
      <dgm:t>
        <a:bodyPr/>
        <a:lstStyle/>
        <a:p>
          <a:endParaRPr lang="en-US"/>
        </a:p>
      </dgm:t>
    </dgm:pt>
    <dgm:pt modelId="{7276BDB4-997B-4DFE-AF91-B3DF31E3FA5E}" type="sibTrans" cxnId="{64F106E3-53DD-493D-9AF3-959CB0AB416C}">
      <dgm:prSet/>
      <dgm:spPr/>
      <dgm:t>
        <a:bodyPr/>
        <a:lstStyle/>
        <a:p>
          <a:endParaRPr lang="en-US"/>
        </a:p>
      </dgm:t>
    </dgm:pt>
    <dgm:pt modelId="{5037367E-B7D6-40D2-98EE-5A01C4E18A0C}">
      <dgm:prSet/>
      <dgm:spPr/>
      <dgm:t>
        <a:bodyPr/>
        <a:lstStyle/>
        <a:p>
          <a:r>
            <a:rPr lang="en-US"/>
            <a:t>Geographic location</a:t>
          </a:r>
        </a:p>
      </dgm:t>
    </dgm:pt>
    <dgm:pt modelId="{C20310EF-78D5-409A-84B2-68D26C5F161B}" type="parTrans" cxnId="{40B6E4BE-7AE6-4D98-9272-73065249AC65}">
      <dgm:prSet/>
      <dgm:spPr/>
      <dgm:t>
        <a:bodyPr/>
        <a:lstStyle/>
        <a:p>
          <a:endParaRPr lang="en-US"/>
        </a:p>
      </dgm:t>
    </dgm:pt>
    <dgm:pt modelId="{AC6C2A63-B2E1-4548-AF8B-C0EA4F8B02CF}" type="sibTrans" cxnId="{40B6E4BE-7AE6-4D98-9272-73065249AC65}">
      <dgm:prSet/>
      <dgm:spPr/>
      <dgm:t>
        <a:bodyPr/>
        <a:lstStyle/>
        <a:p>
          <a:endParaRPr lang="en-US"/>
        </a:p>
      </dgm:t>
    </dgm:pt>
    <dgm:pt modelId="{261FF2F4-BDCC-4EAD-B5D2-29E35889CFCE}">
      <dgm:prSet/>
      <dgm:spPr/>
      <dgm:t>
        <a:bodyPr/>
        <a:lstStyle/>
        <a:p>
          <a:r>
            <a:rPr lang="en-US"/>
            <a:t>We then collected interview and survey data from key partnership leaders.</a:t>
          </a:r>
        </a:p>
      </dgm:t>
    </dgm:pt>
    <dgm:pt modelId="{F904AE2D-128B-406F-8332-FB91E3572737}" type="parTrans" cxnId="{1B7F69E8-FF2E-4CC3-81FC-9BE1AD165C81}">
      <dgm:prSet/>
      <dgm:spPr/>
      <dgm:t>
        <a:bodyPr/>
        <a:lstStyle/>
        <a:p>
          <a:endParaRPr lang="en-US"/>
        </a:p>
      </dgm:t>
    </dgm:pt>
    <dgm:pt modelId="{32C5717A-A52A-4F85-9183-542C3C3C9DD1}" type="sibTrans" cxnId="{1B7F69E8-FF2E-4CC3-81FC-9BE1AD165C81}">
      <dgm:prSet/>
      <dgm:spPr/>
      <dgm:t>
        <a:bodyPr/>
        <a:lstStyle/>
        <a:p>
          <a:endParaRPr lang="en-US"/>
        </a:p>
      </dgm:t>
    </dgm:pt>
    <dgm:pt modelId="{3DF6D079-C3A2-C644-BD1D-F87DB225D48D}" type="pres">
      <dgm:prSet presAssocID="{4BAC2E88-558C-4C68-9B27-9FE075CFF2F1}" presName="Name0" presStyleCnt="0">
        <dgm:presLayoutVars>
          <dgm:dir/>
          <dgm:animLvl val="lvl"/>
          <dgm:resizeHandles val="exact"/>
        </dgm:presLayoutVars>
      </dgm:prSet>
      <dgm:spPr/>
    </dgm:pt>
    <dgm:pt modelId="{0BE818EA-71F3-934E-8535-791E88780279}" type="pres">
      <dgm:prSet presAssocID="{261FF2F4-BDCC-4EAD-B5D2-29E35889CFCE}" presName="boxAndChildren" presStyleCnt="0"/>
      <dgm:spPr/>
    </dgm:pt>
    <dgm:pt modelId="{9FCD75AC-8C92-4248-B87F-289C3F6B5B33}" type="pres">
      <dgm:prSet presAssocID="{261FF2F4-BDCC-4EAD-B5D2-29E35889CFCE}" presName="parentTextBox" presStyleLbl="node1" presStyleIdx="0" presStyleCnt="2"/>
      <dgm:spPr/>
    </dgm:pt>
    <dgm:pt modelId="{8F811690-6DC4-A045-89BC-99AA95C07DA8}" type="pres">
      <dgm:prSet presAssocID="{95DC8499-306A-4E4E-9BD9-F2D088868DE4}" presName="sp" presStyleCnt="0"/>
      <dgm:spPr/>
    </dgm:pt>
    <dgm:pt modelId="{7EC191CB-6EDC-144D-9517-2BD19FD4C104}" type="pres">
      <dgm:prSet presAssocID="{DAC0CA94-2D20-497A-9487-FAE85E3F06CC}" presName="arrowAndChildren" presStyleCnt="0"/>
      <dgm:spPr/>
    </dgm:pt>
    <dgm:pt modelId="{F8240760-C242-C246-9309-711DFF3232BE}" type="pres">
      <dgm:prSet presAssocID="{DAC0CA94-2D20-497A-9487-FAE85E3F06CC}" presName="parentTextArrow" presStyleLbl="node1" presStyleIdx="0" presStyleCnt="2"/>
      <dgm:spPr/>
    </dgm:pt>
    <dgm:pt modelId="{9DEAE313-8BCB-8043-9EC0-BF59AB1707E1}" type="pres">
      <dgm:prSet presAssocID="{DAC0CA94-2D20-497A-9487-FAE85E3F06CC}" presName="arrow" presStyleLbl="node1" presStyleIdx="1" presStyleCnt="2"/>
      <dgm:spPr/>
    </dgm:pt>
    <dgm:pt modelId="{D82D70AF-B318-694F-A6A8-68B53D2A61BB}" type="pres">
      <dgm:prSet presAssocID="{DAC0CA94-2D20-497A-9487-FAE85E3F06CC}" presName="descendantArrow" presStyleCnt="0"/>
      <dgm:spPr/>
    </dgm:pt>
    <dgm:pt modelId="{DE7D798B-7A8B-7040-950B-B360EAD8A62E}" type="pres">
      <dgm:prSet presAssocID="{8F52344B-322E-45AA-BB30-15063F8454D4}" presName="childTextArrow" presStyleLbl="fgAccFollowNode1" presStyleIdx="0" presStyleCnt="4">
        <dgm:presLayoutVars>
          <dgm:bulletEnabled val="1"/>
        </dgm:presLayoutVars>
      </dgm:prSet>
      <dgm:spPr/>
    </dgm:pt>
    <dgm:pt modelId="{70D73212-227E-144A-8165-A5FD8E3B445E}" type="pres">
      <dgm:prSet presAssocID="{43359F68-3254-4D34-A0B7-D49EF03BA0CC}" presName="childTextArrow" presStyleLbl="fgAccFollowNode1" presStyleIdx="1" presStyleCnt="4">
        <dgm:presLayoutVars>
          <dgm:bulletEnabled val="1"/>
        </dgm:presLayoutVars>
      </dgm:prSet>
      <dgm:spPr/>
    </dgm:pt>
    <dgm:pt modelId="{AED675DD-BC6E-DF4C-BEFA-D61159D5A06B}" type="pres">
      <dgm:prSet presAssocID="{4A0C2879-B12C-4052-A395-8E351D951115}" presName="childTextArrow" presStyleLbl="fgAccFollowNode1" presStyleIdx="2" presStyleCnt="4">
        <dgm:presLayoutVars>
          <dgm:bulletEnabled val="1"/>
        </dgm:presLayoutVars>
      </dgm:prSet>
      <dgm:spPr/>
    </dgm:pt>
    <dgm:pt modelId="{ECA7731C-3620-394D-AB17-EA1393242B85}" type="pres">
      <dgm:prSet presAssocID="{5037367E-B7D6-40D2-98EE-5A01C4E18A0C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60A1CA0B-CE04-0442-95DB-CB60F693ED61}" type="presOf" srcId="{4BAC2E88-558C-4C68-9B27-9FE075CFF2F1}" destId="{3DF6D079-C3A2-C644-BD1D-F87DB225D48D}" srcOrd="0" destOrd="0" presId="urn:microsoft.com/office/officeart/2005/8/layout/process4"/>
    <dgm:cxn modelId="{8043E748-F97B-8143-B42C-996AD222360F}" type="presOf" srcId="{261FF2F4-BDCC-4EAD-B5D2-29E35889CFCE}" destId="{9FCD75AC-8C92-4248-B87F-289C3F6B5B33}" srcOrd="0" destOrd="0" presId="urn:microsoft.com/office/officeart/2005/8/layout/process4"/>
    <dgm:cxn modelId="{43E5F86F-238E-A545-9A65-70FA69C4BD73}" type="presOf" srcId="{4A0C2879-B12C-4052-A395-8E351D951115}" destId="{AED675DD-BC6E-DF4C-BEFA-D61159D5A06B}" srcOrd="0" destOrd="0" presId="urn:microsoft.com/office/officeart/2005/8/layout/process4"/>
    <dgm:cxn modelId="{F841ED85-7A62-D84E-8ED7-11AC34EB5653}" type="presOf" srcId="{5037367E-B7D6-40D2-98EE-5A01C4E18A0C}" destId="{ECA7731C-3620-394D-AB17-EA1393242B85}" srcOrd="0" destOrd="0" presId="urn:microsoft.com/office/officeart/2005/8/layout/process4"/>
    <dgm:cxn modelId="{665AE892-F0A5-FF47-A811-991DBA83E2DD}" type="presOf" srcId="{43359F68-3254-4D34-A0B7-D49EF03BA0CC}" destId="{70D73212-227E-144A-8165-A5FD8E3B445E}" srcOrd="0" destOrd="0" presId="urn:microsoft.com/office/officeart/2005/8/layout/process4"/>
    <dgm:cxn modelId="{97A8BB9F-BD04-594E-91EC-C6F60C717308}" type="presOf" srcId="{8F52344B-322E-45AA-BB30-15063F8454D4}" destId="{DE7D798B-7A8B-7040-950B-B360EAD8A62E}" srcOrd="0" destOrd="0" presId="urn:microsoft.com/office/officeart/2005/8/layout/process4"/>
    <dgm:cxn modelId="{BF6AA1AB-5202-40E9-B15F-8B5DE6B8447C}" srcId="{4BAC2E88-558C-4C68-9B27-9FE075CFF2F1}" destId="{DAC0CA94-2D20-497A-9487-FAE85E3F06CC}" srcOrd="0" destOrd="0" parTransId="{C22C24F7-03B7-45C4-96E3-3D540BDF56F4}" sibTransId="{95DC8499-306A-4E4E-9BD9-F2D088868DE4}"/>
    <dgm:cxn modelId="{A237F8AF-9379-E042-96FE-E3F8D22BC94A}" type="presOf" srcId="{DAC0CA94-2D20-497A-9487-FAE85E3F06CC}" destId="{F8240760-C242-C246-9309-711DFF3232BE}" srcOrd="0" destOrd="0" presId="urn:microsoft.com/office/officeart/2005/8/layout/process4"/>
    <dgm:cxn modelId="{40B6E4BE-7AE6-4D98-9272-73065249AC65}" srcId="{DAC0CA94-2D20-497A-9487-FAE85E3F06CC}" destId="{5037367E-B7D6-40D2-98EE-5A01C4E18A0C}" srcOrd="3" destOrd="0" parTransId="{C20310EF-78D5-409A-84B2-68D26C5F161B}" sibTransId="{AC6C2A63-B2E1-4548-AF8B-C0EA4F8B02CF}"/>
    <dgm:cxn modelId="{604063C3-741D-437F-B270-E184A7799292}" srcId="{DAC0CA94-2D20-497A-9487-FAE85E3F06CC}" destId="{43359F68-3254-4D34-A0B7-D49EF03BA0CC}" srcOrd="1" destOrd="0" parTransId="{1A173B1D-6FB0-4F6E-8241-882D895A7AC6}" sibTransId="{90CC505B-6488-4BBB-A4B0-F802EB8A1572}"/>
    <dgm:cxn modelId="{285B82E2-FC2A-5F4A-B13D-45833CB6A5BE}" type="presOf" srcId="{DAC0CA94-2D20-497A-9487-FAE85E3F06CC}" destId="{9DEAE313-8BCB-8043-9EC0-BF59AB1707E1}" srcOrd="1" destOrd="0" presId="urn:microsoft.com/office/officeart/2005/8/layout/process4"/>
    <dgm:cxn modelId="{64F106E3-53DD-493D-9AF3-959CB0AB416C}" srcId="{DAC0CA94-2D20-497A-9487-FAE85E3F06CC}" destId="{4A0C2879-B12C-4052-A395-8E351D951115}" srcOrd="2" destOrd="0" parTransId="{D2A8E6C8-48F4-4028-B626-1A72D4E957A2}" sibTransId="{7276BDB4-997B-4DFE-AF91-B3DF31E3FA5E}"/>
    <dgm:cxn modelId="{1B7F69E8-FF2E-4CC3-81FC-9BE1AD165C81}" srcId="{4BAC2E88-558C-4C68-9B27-9FE075CFF2F1}" destId="{261FF2F4-BDCC-4EAD-B5D2-29E35889CFCE}" srcOrd="1" destOrd="0" parTransId="{F904AE2D-128B-406F-8332-FB91E3572737}" sibTransId="{32C5717A-A52A-4F85-9183-542C3C3C9DD1}"/>
    <dgm:cxn modelId="{776DAAFE-5A7D-48DF-985F-FD08365A9A9C}" srcId="{DAC0CA94-2D20-497A-9487-FAE85E3F06CC}" destId="{8F52344B-322E-45AA-BB30-15063F8454D4}" srcOrd="0" destOrd="0" parTransId="{18F5E98D-2009-4E43-B015-DF7F86F3AACA}" sibTransId="{27C1766E-D7F5-4818-9A0A-0A74B5C95455}"/>
    <dgm:cxn modelId="{AD95C305-6797-2F49-B107-2A8573EAE3C6}" type="presParOf" srcId="{3DF6D079-C3A2-C644-BD1D-F87DB225D48D}" destId="{0BE818EA-71F3-934E-8535-791E88780279}" srcOrd="0" destOrd="0" presId="urn:microsoft.com/office/officeart/2005/8/layout/process4"/>
    <dgm:cxn modelId="{7EE03FB2-CAAA-4F4A-A098-B27100A8DF30}" type="presParOf" srcId="{0BE818EA-71F3-934E-8535-791E88780279}" destId="{9FCD75AC-8C92-4248-B87F-289C3F6B5B33}" srcOrd="0" destOrd="0" presId="urn:microsoft.com/office/officeart/2005/8/layout/process4"/>
    <dgm:cxn modelId="{77B48BC0-63E9-B046-9E78-8DEF8D797A52}" type="presParOf" srcId="{3DF6D079-C3A2-C644-BD1D-F87DB225D48D}" destId="{8F811690-6DC4-A045-89BC-99AA95C07DA8}" srcOrd="1" destOrd="0" presId="urn:microsoft.com/office/officeart/2005/8/layout/process4"/>
    <dgm:cxn modelId="{47400C94-EB1B-B04B-BEA7-A4AF75318B35}" type="presParOf" srcId="{3DF6D079-C3A2-C644-BD1D-F87DB225D48D}" destId="{7EC191CB-6EDC-144D-9517-2BD19FD4C104}" srcOrd="2" destOrd="0" presId="urn:microsoft.com/office/officeart/2005/8/layout/process4"/>
    <dgm:cxn modelId="{00D361D6-224B-F24E-953E-C380D0AA4FE4}" type="presParOf" srcId="{7EC191CB-6EDC-144D-9517-2BD19FD4C104}" destId="{F8240760-C242-C246-9309-711DFF3232BE}" srcOrd="0" destOrd="0" presId="urn:microsoft.com/office/officeart/2005/8/layout/process4"/>
    <dgm:cxn modelId="{2A3A594E-C2F0-B54D-ADC9-122535D14494}" type="presParOf" srcId="{7EC191CB-6EDC-144D-9517-2BD19FD4C104}" destId="{9DEAE313-8BCB-8043-9EC0-BF59AB1707E1}" srcOrd="1" destOrd="0" presId="urn:microsoft.com/office/officeart/2005/8/layout/process4"/>
    <dgm:cxn modelId="{7EEDE098-69DB-A24A-B656-548B4560CCA7}" type="presParOf" srcId="{7EC191CB-6EDC-144D-9517-2BD19FD4C104}" destId="{D82D70AF-B318-694F-A6A8-68B53D2A61BB}" srcOrd="2" destOrd="0" presId="urn:microsoft.com/office/officeart/2005/8/layout/process4"/>
    <dgm:cxn modelId="{84F7F19F-4BE3-4447-8B07-5854906B6B07}" type="presParOf" srcId="{D82D70AF-B318-694F-A6A8-68B53D2A61BB}" destId="{DE7D798B-7A8B-7040-950B-B360EAD8A62E}" srcOrd="0" destOrd="0" presId="urn:microsoft.com/office/officeart/2005/8/layout/process4"/>
    <dgm:cxn modelId="{DAD8A667-30CD-0042-8346-C99A9F2795EC}" type="presParOf" srcId="{D82D70AF-B318-694F-A6A8-68B53D2A61BB}" destId="{70D73212-227E-144A-8165-A5FD8E3B445E}" srcOrd="1" destOrd="0" presId="urn:microsoft.com/office/officeart/2005/8/layout/process4"/>
    <dgm:cxn modelId="{1C524F0C-EF5B-0C47-8ED3-A5BE1256985E}" type="presParOf" srcId="{D82D70AF-B318-694F-A6A8-68B53D2A61BB}" destId="{AED675DD-BC6E-DF4C-BEFA-D61159D5A06B}" srcOrd="2" destOrd="0" presId="urn:microsoft.com/office/officeart/2005/8/layout/process4"/>
    <dgm:cxn modelId="{93F12040-D82D-0149-9BA5-E4CA7831346C}" type="presParOf" srcId="{D82D70AF-B318-694F-A6A8-68B53D2A61BB}" destId="{ECA7731C-3620-394D-AB17-EA1393242B85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85B7EC-54EC-4631-A80D-CB53875D74E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178D7A-FFE4-4107-A65A-C87459AE8D93}">
      <dgm:prSet/>
      <dgm:spPr/>
      <dgm:t>
        <a:bodyPr/>
        <a:lstStyle/>
        <a:p>
          <a:r>
            <a:rPr lang="en-US" b="1" dirty="0"/>
            <a:t>Levels of Organizational Integration Rubric</a:t>
          </a:r>
          <a:endParaRPr lang="en-US" dirty="0"/>
        </a:p>
      </dgm:t>
    </dgm:pt>
    <dgm:pt modelId="{3ACA6602-36F2-48EC-9E87-84907BB31F90}" type="parTrans" cxnId="{7861D93C-40B1-46D3-B521-A75BA73C037B}">
      <dgm:prSet/>
      <dgm:spPr/>
      <dgm:t>
        <a:bodyPr/>
        <a:lstStyle/>
        <a:p>
          <a:endParaRPr lang="en-US"/>
        </a:p>
      </dgm:t>
    </dgm:pt>
    <dgm:pt modelId="{9F8B27C1-3DEB-4016-9D51-E7CC8FD7D5B5}" type="sibTrans" cxnId="{7861D93C-40B1-46D3-B521-A75BA73C037B}">
      <dgm:prSet/>
      <dgm:spPr/>
      <dgm:t>
        <a:bodyPr/>
        <a:lstStyle/>
        <a:p>
          <a:endParaRPr lang="en-US"/>
        </a:p>
      </dgm:t>
    </dgm:pt>
    <dgm:pt modelId="{AF1E6759-08C5-4405-8020-4FAC5E37F668}">
      <dgm:prSet/>
      <dgm:spPr/>
      <dgm:t>
        <a:bodyPr/>
        <a:lstStyle/>
        <a:p>
          <a:r>
            <a:rPr lang="en-US"/>
            <a:t>Purpose</a:t>
          </a:r>
        </a:p>
      </dgm:t>
    </dgm:pt>
    <dgm:pt modelId="{01465616-52F9-4512-9ADE-E758490D0406}" type="parTrans" cxnId="{24A47309-2AAA-491D-926F-800150013418}">
      <dgm:prSet/>
      <dgm:spPr/>
      <dgm:t>
        <a:bodyPr/>
        <a:lstStyle/>
        <a:p>
          <a:endParaRPr lang="en-US"/>
        </a:p>
      </dgm:t>
    </dgm:pt>
    <dgm:pt modelId="{D3B182D4-B668-4424-97DB-E8CA8211D46C}" type="sibTrans" cxnId="{24A47309-2AAA-491D-926F-800150013418}">
      <dgm:prSet/>
      <dgm:spPr/>
      <dgm:t>
        <a:bodyPr/>
        <a:lstStyle/>
        <a:p>
          <a:endParaRPr lang="en-US"/>
        </a:p>
      </dgm:t>
    </dgm:pt>
    <dgm:pt modelId="{BA0670CA-E11C-498D-AA08-3247BC141F0B}">
      <dgm:prSet/>
      <dgm:spPr/>
      <dgm:t>
        <a:bodyPr/>
        <a:lstStyle/>
        <a:p>
          <a:r>
            <a:rPr lang="en-US" dirty="0"/>
            <a:t>Strategies and tasks </a:t>
          </a:r>
        </a:p>
      </dgm:t>
    </dgm:pt>
    <dgm:pt modelId="{98EC0CEC-11DC-4BFF-9B9D-BED2E6C39EFD}" type="parTrans" cxnId="{4F3E2C0C-26A3-4995-AA5F-04F41B185BAC}">
      <dgm:prSet/>
      <dgm:spPr/>
      <dgm:t>
        <a:bodyPr/>
        <a:lstStyle/>
        <a:p>
          <a:endParaRPr lang="en-US"/>
        </a:p>
      </dgm:t>
    </dgm:pt>
    <dgm:pt modelId="{1A6FC030-3227-4CEA-8272-635603269912}" type="sibTrans" cxnId="{4F3E2C0C-26A3-4995-AA5F-04F41B185BAC}">
      <dgm:prSet/>
      <dgm:spPr/>
      <dgm:t>
        <a:bodyPr/>
        <a:lstStyle/>
        <a:p>
          <a:endParaRPr lang="en-US"/>
        </a:p>
      </dgm:t>
    </dgm:pt>
    <dgm:pt modelId="{0B76AA4B-D38F-46CF-A1ED-3D3D82709529}">
      <dgm:prSet/>
      <dgm:spPr/>
      <dgm:t>
        <a:bodyPr/>
        <a:lstStyle/>
        <a:p>
          <a:r>
            <a:rPr lang="en-US"/>
            <a:t>Leadership and decision-making</a:t>
          </a:r>
        </a:p>
      </dgm:t>
    </dgm:pt>
    <dgm:pt modelId="{2DC24860-F069-461B-A868-53DE904B361D}" type="parTrans" cxnId="{8B08AF1E-8E3A-4CA9-8279-96AF620EFBC5}">
      <dgm:prSet/>
      <dgm:spPr/>
      <dgm:t>
        <a:bodyPr/>
        <a:lstStyle/>
        <a:p>
          <a:endParaRPr lang="en-US"/>
        </a:p>
      </dgm:t>
    </dgm:pt>
    <dgm:pt modelId="{1A653AA9-618F-4E80-AD6E-C7541FCF3E73}" type="sibTrans" cxnId="{8B08AF1E-8E3A-4CA9-8279-96AF620EFBC5}">
      <dgm:prSet/>
      <dgm:spPr/>
      <dgm:t>
        <a:bodyPr/>
        <a:lstStyle/>
        <a:p>
          <a:endParaRPr lang="en-US"/>
        </a:p>
      </dgm:t>
    </dgm:pt>
    <dgm:pt modelId="{7EDA45E7-52CD-4AF4-846E-C4FB2C34A61A}">
      <dgm:prSet/>
      <dgm:spPr/>
      <dgm:t>
        <a:bodyPr/>
        <a:lstStyle/>
        <a:p>
          <a:r>
            <a:rPr lang="en-US"/>
            <a:t>Interprofessional communication</a:t>
          </a:r>
        </a:p>
      </dgm:t>
    </dgm:pt>
    <dgm:pt modelId="{6437A47F-3F3B-4DAF-AFAA-7FD46FC715C1}" type="parTrans" cxnId="{AB47387D-9C29-4C11-8CF8-DA61EB36FB63}">
      <dgm:prSet/>
      <dgm:spPr/>
      <dgm:t>
        <a:bodyPr/>
        <a:lstStyle/>
        <a:p>
          <a:endParaRPr lang="en-US"/>
        </a:p>
      </dgm:t>
    </dgm:pt>
    <dgm:pt modelId="{48CB2795-EED6-4472-A5E0-B88BE6AF89D8}" type="sibTrans" cxnId="{AB47387D-9C29-4C11-8CF8-DA61EB36FB63}">
      <dgm:prSet/>
      <dgm:spPr/>
      <dgm:t>
        <a:bodyPr/>
        <a:lstStyle/>
        <a:p>
          <a:endParaRPr lang="en-US"/>
        </a:p>
      </dgm:t>
    </dgm:pt>
    <dgm:pt modelId="{F4AE9E2E-B672-4D79-8810-6F4022F3DFB8}">
      <dgm:prSet/>
      <dgm:spPr/>
      <dgm:t>
        <a:bodyPr/>
        <a:lstStyle/>
        <a:p>
          <a:r>
            <a:rPr lang="en-US" b="1"/>
            <a:t>Team Collaboration Assessment Rubric (TCAR)</a:t>
          </a:r>
          <a:endParaRPr lang="en-US"/>
        </a:p>
      </dgm:t>
    </dgm:pt>
    <dgm:pt modelId="{7E7D9A2F-98E4-4BE9-90DF-054916EDD648}" type="parTrans" cxnId="{FC0C0B70-550A-45A3-8D88-7BBE882A3206}">
      <dgm:prSet/>
      <dgm:spPr/>
      <dgm:t>
        <a:bodyPr/>
        <a:lstStyle/>
        <a:p>
          <a:endParaRPr lang="en-US"/>
        </a:p>
      </dgm:t>
    </dgm:pt>
    <dgm:pt modelId="{74350B7E-9347-4963-83B1-5FD6B4787C72}" type="sibTrans" cxnId="{FC0C0B70-550A-45A3-8D88-7BBE882A3206}">
      <dgm:prSet/>
      <dgm:spPr/>
      <dgm:t>
        <a:bodyPr/>
        <a:lstStyle/>
        <a:p>
          <a:endParaRPr lang="en-US"/>
        </a:p>
      </dgm:t>
    </dgm:pt>
    <dgm:pt modelId="{57E8B02C-B88E-40CA-BE66-FDCF17F76401}">
      <dgm:prSet/>
      <dgm:spPr/>
      <dgm:t>
        <a:bodyPr/>
        <a:lstStyle/>
        <a:p>
          <a:r>
            <a:rPr lang="en-US"/>
            <a:t>Dialogue practices</a:t>
          </a:r>
        </a:p>
      </dgm:t>
    </dgm:pt>
    <dgm:pt modelId="{5BBEB138-CA30-4924-8DDE-E2525F2F092D}" type="parTrans" cxnId="{D577C880-3190-4EC0-85B5-2B829339DA91}">
      <dgm:prSet/>
      <dgm:spPr/>
      <dgm:t>
        <a:bodyPr/>
        <a:lstStyle/>
        <a:p>
          <a:endParaRPr lang="en-US"/>
        </a:p>
      </dgm:t>
    </dgm:pt>
    <dgm:pt modelId="{DA27CCCC-9581-4036-BF31-E01C73C26481}" type="sibTrans" cxnId="{D577C880-3190-4EC0-85B5-2B829339DA91}">
      <dgm:prSet/>
      <dgm:spPr/>
      <dgm:t>
        <a:bodyPr/>
        <a:lstStyle/>
        <a:p>
          <a:endParaRPr lang="en-US"/>
        </a:p>
      </dgm:t>
    </dgm:pt>
    <dgm:pt modelId="{3A8687C8-1DED-4B58-AC51-F50BBA9A75C0}">
      <dgm:prSet/>
      <dgm:spPr/>
      <dgm:t>
        <a:bodyPr/>
        <a:lstStyle/>
        <a:p>
          <a:r>
            <a:rPr lang="en-US"/>
            <a:t>Decision-making practices</a:t>
          </a:r>
        </a:p>
      </dgm:t>
    </dgm:pt>
    <dgm:pt modelId="{03724EB0-75C3-4E49-B0C2-9CC122D5EC0A}" type="parTrans" cxnId="{C127A132-AB81-4D89-9797-F965CD00DA32}">
      <dgm:prSet/>
      <dgm:spPr/>
      <dgm:t>
        <a:bodyPr/>
        <a:lstStyle/>
        <a:p>
          <a:endParaRPr lang="en-US"/>
        </a:p>
      </dgm:t>
    </dgm:pt>
    <dgm:pt modelId="{ED191E54-06FA-4EFE-96E5-D6965CFA6F82}" type="sibTrans" cxnId="{C127A132-AB81-4D89-9797-F965CD00DA32}">
      <dgm:prSet/>
      <dgm:spPr/>
      <dgm:t>
        <a:bodyPr/>
        <a:lstStyle/>
        <a:p>
          <a:endParaRPr lang="en-US"/>
        </a:p>
      </dgm:t>
    </dgm:pt>
    <dgm:pt modelId="{F9FD77C3-9600-4632-9EEE-D947CA63F5B3}">
      <dgm:prSet/>
      <dgm:spPr/>
      <dgm:t>
        <a:bodyPr/>
        <a:lstStyle/>
        <a:p>
          <a:r>
            <a:rPr lang="en-US"/>
            <a:t>Action practices</a:t>
          </a:r>
        </a:p>
      </dgm:t>
    </dgm:pt>
    <dgm:pt modelId="{EE6F36D2-7F0F-4B7C-AE1F-28FD2C859DC8}" type="parTrans" cxnId="{D07478FE-E238-4B91-AED9-BD6FD67D4799}">
      <dgm:prSet/>
      <dgm:spPr/>
      <dgm:t>
        <a:bodyPr/>
        <a:lstStyle/>
        <a:p>
          <a:endParaRPr lang="en-US"/>
        </a:p>
      </dgm:t>
    </dgm:pt>
    <dgm:pt modelId="{EE2428CC-A943-4169-93EF-6B3059F95F5F}" type="sibTrans" cxnId="{D07478FE-E238-4B91-AED9-BD6FD67D4799}">
      <dgm:prSet/>
      <dgm:spPr/>
      <dgm:t>
        <a:bodyPr/>
        <a:lstStyle/>
        <a:p>
          <a:endParaRPr lang="en-US"/>
        </a:p>
      </dgm:t>
    </dgm:pt>
    <dgm:pt modelId="{73F780E0-A23B-45D6-BA0B-D43FCC3BB9F6}">
      <dgm:prSet/>
      <dgm:spPr/>
      <dgm:t>
        <a:bodyPr/>
        <a:lstStyle/>
        <a:p>
          <a:r>
            <a:rPr lang="en-US"/>
            <a:t>Evaluation practices</a:t>
          </a:r>
        </a:p>
      </dgm:t>
    </dgm:pt>
    <dgm:pt modelId="{A7D0FF9A-764D-4D0C-B408-D5E333F00607}" type="parTrans" cxnId="{3FA3CDD4-1FFA-4BCB-8FB3-0B8A81FC9752}">
      <dgm:prSet/>
      <dgm:spPr/>
      <dgm:t>
        <a:bodyPr/>
        <a:lstStyle/>
        <a:p>
          <a:endParaRPr lang="en-US"/>
        </a:p>
      </dgm:t>
    </dgm:pt>
    <dgm:pt modelId="{3AE7BF9D-0797-4D8F-A8DE-EE970E8DEDEF}" type="sibTrans" cxnId="{3FA3CDD4-1FFA-4BCB-8FB3-0B8A81FC9752}">
      <dgm:prSet/>
      <dgm:spPr/>
      <dgm:t>
        <a:bodyPr/>
        <a:lstStyle/>
        <a:p>
          <a:endParaRPr lang="en-US"/>
        </a:p>
      </dgm:t>
    </dgm:pt>
    <dgm:pt modelId="{186B9CF0-FB6F-9847-BFAE-9A887EF54131}" type="pres">
      <dgm:prSet presAssocID="{BC85B7EC-54EC-4631-A80D-CB53875D74E4}" presName="linear" presStyleCnt="0">
        <dgm:presLayoutVars>
          <dgm:animLvl val="lvl"/>
          <dgm:resizeHandles val="exact"/>
        </dgm:presLayoutVars>
      </dgm:prSet>
      <dgm:spPr/>
    </dgm:pt>
    <dgm:pt modelId="{27C58FDA-8D69-9445-BDE5-B9B168644E6C}" type="pres">
      <dgm:prSet presAssocID="{44178D7A-FFE4-4107-A65A-C87459AE8D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234419-27CC-1E4C-BAE8-1A0281AA09B6}" type="pres">
      <dgm:prSet presAssocID="{44178D7A-FFE4-4107-A65A-C87459AE8D93}" presName="childText" presStyleLbl="revTx" presStyleIdx="0" presStyleCnt="2">
        <dgm:presLayoutVars>
          <dgm:bulletEnabled val="1"/>
        </dgm:presLayoutVars>
      </dgm:prSet>
      <dgm:spPr/>
    </dgm:pt>
    <dgm:pt modelId="{06DC36F1-E575-BC41-A1BB-C6AFCE4146D3}" type="pres">
      <dgm:prSet presAssocID="{F4AE9E2E-B672-4D79-8810-6F4022F3DFB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4DEAD42-4964-C147-9DE3-FCB6A5ED989A}" type="pres">
      <dgm:prSet presAssocID="{F4AE9E2E-B672-4D79-8810-6F4022F3DFB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9F66300-1220-E14F-8A3C-3757BBA134A8}" type="presOf" srcId="{BA0670CA-E11C-498D-AA08-3247BC141F0B}" destId="{3F234419-27CC-1E4C-BAE8-1A0281AA09B6}" srcOrd="0" destOrd="1" presId="urn:microsoft.com/office/officeart/2005/8/layout/vList2"/>
    <dgm:cxn modelId="{24A47309-2AAA-491D-926F-800150013418}" srcId="{44178D7A-FFE4-4107-A65A-C87459AE8D93}" destId="{AF1E6759-08C5-4405-8020-4FAC5E37F668}" srcOrd="0" destOrd="0" parTransId="{01465616-52F9-4512-9ADE-E758490D0406}" sibTransId="{D3B182D4-B668-4424-97DB-E8CA8211D46C}"/>
    <dgm:cxn modelId="{4F3E2C0C-26A3-4995-AA5F-04F41B185BAC}" srcId="{44178D7A-FFE4-4107-A65A-C87459AE8D93}" destId="{BA0670CA-E11C-498D-AA08-3247BC141F0B}" srcOrd="1" destOrd="0" parTransId="{98EC0CEC-11DC-4BFF-9B9D-BED2E6C39EFD}" sibTransId="{1A6FC030-3227-4CEA-8272-635603269912}"/>
    <dgm:cxn modelId="{F14C180E-4270-DA45-92BC-EEFDE95309D7}" type="presOf" srcId="{73F780E0-A23B-45D6-BA0B-D43FCC3BB9F6}" destId="{44DEAD42-4964-C147-9DE3-FCB6A5ED989A}" srcOrd="0" destOrd="3" presId="urn:microsoft.com/office/officeart/2005/8/layout/vList2"/>
    <dgm:cxn modelId="{8B08AF1E-8E3A-4CA9-8279-96AF620EFBC5}" srcId="{44178D7A-FFE4-4107-A65A-C87459AE8D93}" destId="{0B76AA4B-D38F-46CF-A1ED-3D3D82709529}" srcOrd="2" destOrd="0" parTransId="{2DC24860-F069-461B-A868-53DE904B361D}" sibTransId="{1A653AA9-618F-4E80-AD6E-C7541FCF3E73}"/>
    <dgm:cxn modelId="{A121B231-5265-A740-B785-C36805EC300A}" type="presOf" srcId="{BC85B7EC-54EC-4631-A80D-CB53875D74E4}" destId="{186B9CF0-FB6F-9847-BFAE-9A887EF54131}" srcOrd="0" destOrd="0" presId="urn:microsoft.com/office/officeart/2005/8/layout/vList2"/>
    <dgm:cxn modelId="{C127A132-AB81-4D89-9797-F965CD00DA32}" srcId="{F4AE9E2E-B672-4D79-8810-6F4022F3DFB8}" destId="{3A8687C8-1DED-4B58-AC51-F50BBA9A75C0}" srcOrd="1" destOrd="0" parTransId="{03724EB0-75C3-4E49-B0C2-9CC122D5EC0A}" sibTransId="{ED191E54-06FA-4EFE-96E5-D6965CFA6F82}"/>
    <dgm:cxn modelId="{F57BCA3B-7B1C-1E4C-BD6C-4958078BDB3D}" type="presOf" srcId="{0B76AA4B-D38F-46CF-A1ED-3D3D82709529}" destId="{3F234419-27CC-1E4C-BAE8-1A0281AA09B6}" srcOrd="0" destOrd="2" presId="urn:microsoft.com/office/officeart/2005/8/layout/vList2"/>
    <dgm:cxn modelId="{7861D93C-40B1-46D3-B521-A75BA73C037B}" srcId="{BC85B7EC-54EC-4631-A80D-CB53875D74E4}" destId="{44178D7A-FFE4-4107-A65A-C87459AE8D93}" srcOrd="0" destOrd="0" parTransId="{3ACA6602-36F2-48EC-9E87-84907BB31F90}" sibTransId="{9F8B27C1-3DEB-4016-9D51-E7CC8FD7D5B5}"/>
    <dgm:cxn modelId="{FC0C0B70-550A-45A3-8D88-7BBE882A3206}" srcId="{BC85B7EC-54EC-4631-A80D-CB53875D74E4}" destId="{F4AE9E2E-B672-4D79-8810-6F4022F3DFB8}" srcOrd="1" destOrd="0" parTransId="{7E7D9A2F-98E4-4BE9-90DF-054916EDD648}" sibTransId="{74350B7E-9347-4963-83B1-5FD6B4787C72}"/>
    <dgm:cxn modelId="{AB47387D-9C29-4C11-8CF8-DA61EB36FB63}" srcId="{44178D7A-FFE4-4107-A65A-C87459AE8D93}" destId="{7EDA45E7-52CD-4AF4-846E-C4FB2C34A61A}" srcOrd="3" destOrd="0" parTransId="{6437A47F-3F3B-4DAF-AFAA-7FD46FC715C1}" sibTransId="{48CB2795-EED6-4472-A5E0-B88BE6AF89D8}"/>
    <dgm:cxn modelId="{D577C880-3190-4EC0-85B5-2B829339DA91}" srcId="{F4AE9E2E-B672-4D79-8810-6F4022F3DFB8}" destId="{57E8B02C-B88E-40CA-BE66-FDCF17F76401}" srcOrd="0" destOrd="0" parTransId="{5BBEB138-CA30-4924-8DDE-E2525F2F092D}" sibTransId="{DA27CCCC-9581-4036-BF31-E01C73C26481}"/>
    <dgm:cxn modelId="{1F91119D-AEF6-F64F-8405-1FFF54CFE996}" type="presOf" srcId="{AF1E6759-08C5-4405-8020-4FAC5E37F668}" destId="{3F234419-27CC-1E4C-BAE8-1A0281AA09B6}" srcOrd="0" destOrd="0" presId="urn:microsoft.com/office/officeart/2005/8/layout/vList2"/>
    <dgm:cxn modelId="{14E25EA8-83BE-0E4B-90D9-1D897765CE56}" type="presOf" srcId="{F4AE9E2E-B672-4D79-8810-6F4022F3DFB8}" destId="{06DC36F1-E575-BC41-A1BB-C6AFCE4146D3}" srcOrd="0" destOrd="0" presId="urn:microsoft.com/office/officeart/2005/8/layout/vList2"/>
    <dgm:cxn modelId="{CD7FFDA8-55CC-8B49-B0F1-A5FD60650F5C}" type="presOf" srcId="{F9FD77C3-9600-4632-9EEE-D947CA63F5B3}" destId="{44DEAD42-4964-C147-9DE3-FCB6A5ED989A}" srcOrd="0" destOrd="2" presId="urn:microsoft.com/office/officeart/2005/8/layout/vList2"/>
    <dgm:cxn modelId="{3FA3CDD4-1FFA-4BCB-8FB3-0B8A81FC9752}" srcId="{F4AE9E2E-B672-4D79-8810-6F4022F3DFB8}" destId="{73F780E0-A23B-45D6-BA0B-D43FCC3BB9F6}" srcOrd="3" destOrd="0" parTransId="{A7D0FF9A-764D-4D0C-B408-D5E333F00607}" sibTransId="{3AE7BF9D-0797-4D8F-A8DE-EE970E8DEDEF}"/>
    <dgm:cxn modelId="{BD7E1CE5-351F-DD4D-A9D1-3080C10F69A7}" type="presOf" srcId="{7EDA45E7-52CD-4AF4-846E-C4FB2C34A61A}" destId="{3F234419-27CC-1E4C-BAE8-1A0281AA09B6}" srcOrd="0" destOrd="3" presId="urn:microsoft.com/office/officeart/2005/8/layout/vList2"/>
    <dgm:cxn modelId="{231177ED-98EE-AF4B-ABD2-B18E31DA3527}" type="presOf" srcId="{3A8687C8-1DED-4B58-AC51-F50BBA9A75C0}" destId="{44DEAD42-4964-C147-9DE3-FCB6A5ED989A}" srcOrd="0" destOrd="1" presId="urn:microsoft.com/office/officeart/2005/8/layout/vList2"/>
    <dgm:cxn modelId="{6FF9B6EF-ACCA-CC4D-B670-0EB5D580F5D1}" type="presOf" srcId="{44178D7A-FFE4-4107-A65A-C87459AE8D93}" destId="{27C58FDA-8D69-9445-BDE5-B9B168644E6C}" srcOrd="0" destOrd="0" presId="urn:microsoft.com/office/officeart/2005/8/layout/vList2"/>
    <dgm:cxn modelId="{1890DFEF-5997-5240-A8FC-79758CB6438E}" type="presOf" srcId="{57E8B02C-B88E-40CA-BE66-FDCF17F76401}" destId="{44DEAD42-4964-C147-9DE3-FCB6A5ED989A}" srcOrd="0" destOrd="0" presId="urn:microsoft.com/office/officeart/2005/8/layout/vList2"/>
    <dgm:cxn modelId="{D07478FE-E238-4B91-AED9-BD6FD67D4799}" srcId="{F4AE9E2E-B672-4D79-8810-6F4022F3DFB8}" destId="{F9FD77C3-9600-4632-9EEE-D947CA63F5B3}" srcOrd="2" destOrd="0" parTransId="{EE6F36D2-7F0F-4B7C-AE1F-28FD2C859DC8}" sibTransId="{EE2428CC-A943-4169-93EF-6B3059F95F5F}"/>
    <dgm:cxn modelId="{472EE20A-FE9C-C945-930B-92CEBF693D11}" type="presParOf" srcId="{186B9CF0-FB6F-9847-BFAE-9A887EF54131}" destId="{27C58FDA-8D69-9445-BDE5-B9B168644E6C}" srcOrd="0" destOrd="0" presId="urn:microsoft.com/office/officeart/2005/8/layout/vList2"/>
    <dgm:cxn modelId="{A06C202D-F3BF-4A41-8894-CE99A5380983}" type="presParOf" srcId="{186B9CF0-FB6F-9847-BFAE-9A887EF54131}" destId="{3F234419-27CC-1E4C-BAE8-1A0281AA09B6}" srcOrd="1" destOrd="0" presId="urn:microsoft.com/office/officeart/2005/8/layout/vList2"/>
    <dgm:cxn modelId="{E8DD0047-562F-C046-AE32-371B08A0EEE7}" type="presParOf" srcId="{186B9CF0-FB6F-9847-BFAE-9A887EF54131}" destId="{06DC36F1-E575-BC41-A1BB-C6AFCE4146D3}" srcOrd="2" destOrd="0" presId="urn:microsoft.com/office/officeart/2005/8/layout/vList2"/>
    <dgm:cxn modelId="{8018A324-5FAF-E742-85E1-692760CF7900}" type="presParOf" srcId="{186B9CF0-FB6F-9847-BFAE-9A887EF54131}" destId="{44DEAD42-4964-C147-9DE3-FCB6A5ED989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4C89DE-CB2D-4976-BADF-A5F3BF88526A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770939-A952-484C-A0C5-EDC1D376EA55}">
      <dgm:prSet/>
      <dgm:spPr/>
      <dgm:t>
        <a:bodyPr/>
        <a:lstStyle/>
        <a:p>
          <a:r>
            <a:rPr lang="en-US"/>
            <a:t>Consortium includes business/industry, universities, K-12 schools, ISD/RESA, and workforce development organization</a:t>
          </a:r>
        </a:p>
      </dgm:t>
    </dgm:pt>
    <dgm:pt modelId="{988BA048-DEA1-43C6-99B8-E2A742828CA9}" type="parTrans" cxnId="{3B74EB98-AF2F-459D-970B-669EDEE799C3}">
      <dgm:prSet/>
      <dgm:spPr/>
      <dgm:t>
        <a:bodyPr/>
        <a:lstStyle/>
        <a:p>
          <a:endParaRPr lang="en-US"/>
        </a:p>
      </dgm:t>
    </dgm:pt>
    <dgm:pt modelId="{C0A47020-BBF4-43AF-A77E-FE80DE92D228}" type="sibTrans" cxnId="{3B74EB98-AF2F-459D-970B-669EDEE799C3}">
      <dgm:prSet/>
      <dgm:spPr/>
      <dgm:t>
        <a:bodyPr/>
        <a:lstStyle/>
        <a:p>
          <a:endParaRPr lang="en-US"/>
        </a:p>
      </dgm:t>
    </dgm:pt>
    <dgm:pt modelId="{3813A6EA-283C-49F5-9691-CD3F5B92ABED}">
      <dgm:prSet/>
      <dgm:spPr/>
      <dgm:t>
        <a:bodyPr/>
        <a:lstStyle/>
        <a:p>
          <a:r>
            <a:rPr lang="en-US" b="1"/>
            <a:t>Purpose-</a:t>
          </a:r>
          <a:r>
            <a:rPr lang="en-US"/>
            <a:t> Increase access to GIS skills by providing GIS education in high school. </a:t>
          </a:r>
        </a:p>
      </dgm:t>
    </dgm:pt>
    <dgm:pt modelId="{14DA0B63-6B99-41DC-AFDA-A4A132E0FC87}" type="parTrans" cxnId="{D2FCBF2F-92FC-4C95-A2AD-B93A581B7995}">
      <dgm:prSet/>
      <dgm:spPr/>
      <dgm:t>
        <a:bodyPr/>
        <a:lstStyle/>
        <a:p>
          <a:endParaRPr lang="en-US"/>
        </a:p>
      </dgm:t>
    </dgm:pt>
    <dgm:pt modelId="{16A5F97A-E7C8-4919-A3AF-4C9A874396B1}" type="sibTrans" cxnId="{D2FCBF2F-92FC-4C95-A2AD-B93A581B7995}">
      <dgm:prSet/>
      <dgm:spPr/>
      <dgm:t>
        <a:bodyPr/>
        <a:lstStyle/>
        <a:p>
          <a:endParaRPr lang="en-US"/>
        </a:p>
      </dgm:t>
    </dgm:pt>
    <dgm:pt modelId="{575F84AC-4EEA-4B13-8D07-D98DCAA2CD83}">
      <dgm:prSet/>
      <dgm:spPr/>
      <dgm:t>
        <a:bodyPr/>
        <a:lstStyle/>
        <a:p>
          <a:r>
            <a:rPr lang="en-US"/>
            <a:t>Creating a GIS talent pipeline with eventual paid internships/career pathways.</a:t>
          </a:r>
        </a:p>
      </dgm:t>
    </dgm:pt>
    <dgm:pt modelId="{D5E8DE26-0978-4686-8A8B-A185EB95EB42}" type="parTrans" cxnId="{04FC0902-C300-4BAC-8A45-553AB4ADD6A7}">
      <dgm:prSet/>
      <dgm:spPr/>
      <dgm:t>
        <a:bodyPr/>
        <a:lstStyle/>
        <a:p>
          <a:endParaRPr lang="en-US"/>
        </a:p>
      </dgm:t>
    </dgm:pt>
    <dgm:pt modelId="{74E9B72E-E322-4A38-B10F-AF7D0EFA3544}" type="sibTrans" cxnId="{04FC0902-C300-4BAC-8A45-553AB4ADD6A7}">
      <dgm:prSet/>
      <dgm:spPr/>
      <dgm:t>
        <a:bodyPr/>
        <a:lstStyle/>
        <a:p>
          <a:endParaRPr lang="en-US"/>
        </a:p>
      </dgm:t>
    </dgm:pt>
    <dgm:pt modelId="{580F1A90-5D0B-4B2D-8AC2-56470615661A}">
      <dgm:prSet/>
      <dgm:spPr/>
      <dgm:t>
        <a:bodyPr/>
        <a:lstStyle/>
        <a:p>
          <a:r>
            <a:rPr lang="en-US"/>
            <a:t>Provide teachers with background on what GIS is and how it can be incorporated into the classroom.</a:t>
          </a:r>
        </a:p>
      </dgm:t>
    </dgm:pt>
    <dgm:pt modelId="{45A7DE0D-D22F-4CA2-A580-8ACD997796D6}" type="parTrans" cxnId="{CF29E939-FE15-41CC-9EEE-DE391467709A}">
      <dgm:prSet/>
      <dgm:spPr/>
      <dgm:t>
        <a:bodyPr/>
        <a:lstStyle/>
        <a:p>
          <a:endParaRPr lang="en-US"/>
        </a:p>
      </dgm:t>
    </dgm:pt>
    <dgm:pt modelId="{8D3E81BF-EEBB-4682-A393-58F65D45D140}" type="sibTrans" cxnId="{CF29E939-FE15-41CC-9EEE-DE391467709A}">
      <dgm:prSet/>
      <dgm:spPr/>
      <dgm:t>
        <a:bodyPr/>
        <a:lstStyle/>
        <a:p>
          <a:endParaRPr lang="en-US"/>
        </a:p>
      </dgm:t>
    </dgm:pt>
    <dgm:pt modelId="{D8536942-45F5-8B4B-B930-CC8862FE7E53}" type="pres">
      <dgm:prSet presAssocID="{7E4C89DE-CB2D-4976-BADF-A5F3BF88526A}" presName="Name0" presStyleCnt="0">
        <dgm:presLayoutVars>
          <dgm:dir/>
          <dgm:animLvl val="lvl"/>
          <dgm:resizeHandles val="exact"/>
        </dgm:presLayoutVars>
      </dgm:prSet>
      <dgm:spPr/>
    </dgm:pt>
    <dgm:pt modelId="{153062E6-72F2-404A-9E18-B0E48377EF23}" type="pres">
      <dgm:prSet presAssocID="{3813A6EA-283C-49F5-9691-CD3F5B92ABED}" presName="boxAndChildren" presStyleCnt="0"/>
      <dgm:spPr/>
    </dgm:pt>
    <dgm:pt modelId="{29B517FE-F7BC-F445-B0C7-071B7DC3B3B0}" type="pres">
      <dgm:prSet presAssocID="{3813A6EA-283C-49F5-9691-CD3F5B92ABED}" presName="parentTextBox" presStyleLbl="node1" presStyleIdx="0" presStyleCnt="2"/>
      <dgm:spPr/>
    </dgm:pt>
    <dgm:pt modelId="{DB3D8D95-97F8-BB40-AABD-08C99F2AA5EF}" type="pres">
      <dgm:prSet presAssocID="{3813A6EA-283C-49F5-9691-CD3F5B92ABED}" presName="entireBox" presStyleLbl="node1" presStyleIdx="0" presStyleCnt="2"/>
      <dgm:spPr/>
    </dgm:pt>
    <dgm:pt modelId="{087C83E9-084A-4D42-ACD7-1E92E94BFF6F}" type="pres">
      <dgm:prSet presAssocID="{3813A6EA-283C-49F5-9691-CD3F5B92ABED}" presName="descendantBox" presStyleCnt="0"/>
      <dgm:spPr/>
    </dgm:pt>
    <dgm:pt modelId="{CF3388B1-D948-F640-8FD9-1DD2EFB22ACE}" type="pres">
      <dgm:prSet presAssocID="{575F84AC-4EEA-4B13-8D07-D98DCAA2CD83}" presName="childTextBox" presStyleLbl="fgAccFollowNode1" presStyleIdx="0" presStyleCnt="2">
        <dgm:presLayoutVars>
          <dgm:bulletEnabled val="1"/>
        </dgm:presLayoutVars>
      </dgm:prSet>
      <dgm:spPr/>
    </dgm:pt>
    <dgm:pt modelId="{3BC33A24-43EC-874A-B45F-C6C251F0996C}" type="pres">
      <dgm:prSet presAssocID="{580F1A90-5D0B-4B2D-8AC2-56470615661A}" presName="childTextBox" presStyleLbl="fgAccFollowNode1" presStyleIdx="1" presStyleCnt="2">
        <dgm:presLayoutVars>
          <dgm:bulletEnabled val="1"/>
        </dgm:presLayoutVars>
      </dgm:prSet>
      <dgm:spPr/>
    </dgm:pt>
    <dgm:pt modelId="{42143315-A2FE-904F-8076-E11003C14012}" type="pres">
      <dgm:prSet presAssocID="{C0A47020-BBF4-43AF-A77E-FE80DE92D228}" presName="sp" presStyleCnt="0"/>
      <dgm:spPr/>
    </dgm:pt>
    <dgm:pt modelId="{BE43415B-5A4C-D248-96C6-D6D0EF4C22E8}" type="pres">
      <dgm:prSet presAssocID="{96770939-A952-484C-A0C5-EDC1D376EA55}" presName="arrowAndChildren" presStyleCnt="0"/>
      <dgm:spPr/>
    </dgm:pt>
    <dgm:pt modelId="{6B85B200-784E-4D4A-A575-7A1E353B9D80}" type="pres">
      <dgm:prSet presAssocID="{96770939-A952-484C-A0C5-EDC1D376EA55}" presName="parentTextArrow" presStyleLbl="node1" presStyleIdx="1" presStyleCnt="2"/>
      <dgm:spPr/>
    </dgm:pt>
  </dgm:ptLst>
  <dgm:cxnLst>
    <dgm:cxn modelId="{04FC0902-C300-4BAC-8A45-553AB4ADD6A7}" srcId="{3813A6EA-283C-49F5-9691-CD3F5B92ABED}" destId="{575F84AC-4EEA-4B13-8D07-D98DCAA2CD83}" srcOrd="0" destOrd="0" parTransId="{D5E8DE26-0978-4686-8A8B-A185EB95EB42}" sibTransId="{74E9B72E-E322-4A38-B10F-AF7D0EFA3544}"/>
    <dgm:cxn modelId="{CBA02B09-8DFC-234C-B287-0F0212CFB49E}" type="presOf" srcId="{3813A6EA-283C-49F5-9691-CD3F5B92ABED}" destId="{DB3D8D95-97F8-BB40-AABD-08C99F2AA5EF}" srcOrd="1" destOrd="0" presId="urn:microsoft.com/office/officeart/2005/8/layout/process4"/>
    <dgm:cxn modelId="{D2FCBF2F-92FC-4C95-A2AD-B93A581B7995}" srcId="{7E4C89DE-CB2D-4976-BADF-A5F3BF88526A}" destId="{3813A6EA-283C-49F5-9691-CD3F5B92ABED}" srcOrd="1" destOrd="0" parTransId="{14DA0B63-6B99-41DC-AFDA-A4A132E0FC87}" sibTransId="{16A5F97A-E7C8-4919-A3AF-4C9A874396B1}"/>
    <dgm:cxn modelId="{CF29E939-FE15-41CC-9EEE-DE391467709A}" srcId="{3813A6EA-283C-49F5-9691-CD3F5B92ABED}" destId="{580F1A90-5D0B-4B2D-8AC2-56470615661A}" srcOrd="1" destOrd="0" parTransId="{45A7DE0D-D22F-4CA2-A580-8ACD997796D6}" sibTransId="{8D3E81BF-EEBB-4682-A393-58F65D45D140}"/>
    <dgm:cxn modelId="{0F5ADD47-AA7C-2A4C-A701-0182F17D46B4}" type="presOf" srcId="{96770939-A952-484C-A0C5-EDC1D376EA55}" destId="{6B85B200-784E-4D4A-A575-7A1E353B9D80}" srcOrd="0" destOrd="0" presId="urn:microsoft.com/office/officeart/2005/8/layout/process4"/>
    <dgm:cxn modelId="{9E582266-EAB6-2E42-B328-40C37EA7E878}" type="presOf" srcId="{575F84AC-4EEA-4B13-8D07-D98DCAA2CD83}" destId="{CF3388B1-D948-F640-8FD9-1DD2EFB22ACE}" srcOrd="0" destOrd="0" presId="urn:microsoft.com/office/officeart/2005/8/layout/process4"/>
    <dgm:cxn modelId="{3B74EB98-AF2F-459D-970B-669EDEE799C3}" srcId="{7E4C89DE-CB2D-4976-BADF-A5F3BF88526A}" destId="{96770939-A952-484C-A0C5-EDC1D376EA55}" srcOrd="0" destOrd="0" parTransId="{988BA048-DEA1-43C6-99B8-E2A742828CA9}" sibTransId="{C0A47020-BBF4-43AF-A77E-FE80DE92D228}"/>
    <dgm:cxn modelId="{3A7E599E-32B7-C445-B1C7-175C4CA7E6AA}" type="presOf" srcId="{580F1A90-5D0B-4B2D-8AC2-56470615661A}" destId="{3BC33A24-43EC-874A-B45F-C6C251F0996C}" srcOrd="0" destOrd="0" presId="urn:microsoft.com/office/officeart/2005/8/layout/process4"/>
    <dgm:cxn modelId="{51CF49A3-5F3A-EF42-8C6C-5EB13382E848}" type="presOf" srcId="{7E4C89DE-CB2D-4976-BADF-A5F3BF88526A}" destId="{D8536942-45F5-8B4B-B930-CC8862FE7E53}" srcOrd="0" destOrd="0" presId="urn:microsoft.com/office/officeart/2005/8/layout/process4"/>
    <dgm:cxn modelId="{953193C8-4616-1D40-B956-5A9A374BEF47}" type="presOf" srcId="{3813A6EA-283C-49F5-9691-CD3F5B92ABED}" destId="{29B517FE-F7BC-F445-B0C7-071B7DC3B3B0}" srcOrd="0" destOrd="0" presId="urn:microsoft.com/office/officeart/2005/8/layout/process4"/>
    <dgm:cxn modelId="{EC6379B1-9A92-8A40-A24A-31EB06E10C73}" type="presParOf" srcId="{D8536942-45F5-8B4B-B930-CC8862FE7E53}" destId="{153062E6-72F2-404A-9E18-B0E48377EF23}" srcOrd="0" destOrd="0" presId="urn:microsoft.com/office/officeart/2005/8/layout/process4"/>
    <dgm:cxn modelId="{AB8A75F7-0893-E14C-855F-63FF7F4F9383}" type="presParOf" srcId="{153062E6-72F2-404A-9E18-B0E48377EF23}" destId="{29B517FE-F7BC-F445-B0C7-071B7DC3B3B0}" srcOrd="0" destOrd="0" presId="urn:microsoft.com/office/officeart/2005/8/layout/process4"/>
    <dgm:cxn modelId="{9409B55F-22AE-044D-B57E-F8CEA1CC4DFB}" type="presParOf" srcId="{153062E6-72F2-404A-9E18-B0E48377EF23}" destId="{DB3D8D95-97F8-BB40-AABD-08C99F2AA5EF}" srcOrd="1" destOrd="0" presId="urn:microsoft.com/office/officeart/2005/8/layout/process4"/>
    <dgm:cxn modelId="{460B8248-4751-344F-AB18-EE844FA4844E}" type="presParOf" srcId="{153062E6-72F2-404A-9E18-B0E48377EF23}" destId="{087C83E9-084A-4D42-ACD7-1E92E94BFF6F}" srcOrd="2" destOrd="0" presId="urn:microsoft.com/office/officeart/2005/8/layout/process4"/>
    <dgm:cxn modelId="{470B5821-8F4D-A04F-A299-0B968429120B}" type="presParOf" srcId="{087C83E9-084A-4D42-ACD7-1E92E94BFF6F}" destId="{CF3388B1-D948-F640-8FD9-1DD2EFB22ACE}" srcOrd="0" destOrd="0" presId="urn:microsoft.com/office/officeart/2005/8/layout/process4"/>
    <dgm:cxn modelId="{82E1C52D-7D04-3948-BDE8-4997168D8039}" type="presParOf" srcId="{087C83E9-084A-4D42-ACD7-1E92E94BFF6F}" destId="{3BC33A24-43EC-874A-B45F-C6C251F0996C}" srcOrd="1" destOrd="0" presId="urn:microsoft.com/office/officeart/2005/8/layout/process4"/>
    <dgm:cxn modelId="{402D7627-93C6-0642-BCDB-4F1787EC3869}" type="presParOf" srcId="{D8536942-45F5-8B4B-B930-CC8862FE7E53}" destId="{42143315-A2FE-904F-8076-E11003C14012}" srcOrd="1" destOrd="0" presId="urn:microsoft.com/office/officeart/2005/8/layout/process4"/>
    <dgm:cxn modelId="{27AAFE43-6A8A-9A40-8619-2BE3CC3F847B}" type="presParOf" srcId="{D8536942-45F5-8B4B-B930-CC8862FE7E53}" destId="{BE43415B-5A4C-D248-96C6-D6D0EF4C22E8}" srcOrd="2" destOrd="0" presId="urn:microsoft.com/office/officeart/2005/8/layout/process4"/>
    <dgm:cxn modelId="{96DF8100-62DE-034E-88CF-0F29924E09E5}" type="presParOf" srcId="{BE43415B-5A4C-D248-96C6-D6D0EF4C22E8}" destId="{6B85B200-784E-4D4A-A575-7A1E353B9D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704E60-70C0-4417-8B7D-D96C17A850C0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14653B-8F7B-48BC-9D75-8017ED421794}">
      <dgm:prSet/>
      <dgm:spPr/>
      <dgm:t>
        <a:bodyPr/>
        <a:lstStyle/>
        <a:p>
          <a:r>
            <a:rPr lang="en-US"/>
            <a:t>Increase technical talent for local business, increase number of teachers with GIS experience</a:t>
          </a:r>
        </a:p>
      </dgm:t>
    </dgm:pt>
    <dgm:pt modelId="{729B3115-03B3-4903-BC0E-669C24C4E1AD}" type="parTrans" cxnId="{6986EF2D-59FA-4AFD-ABEC-02A27F16CC8B}">
      <dgm:prSet/>
      <dgm:spPr/>
      <dgm:t>
        <a:bodyPr/>
        <a:lstStyle/>
        <a:p>
          <a:endParaRPr lang="en-US"/>
        </a:p>
      </dgm:t>
    </dgm:pt>
    <dgm:pt modelId="{5676FA14-0208-4F12-9E51-0EC649A69FF0}" type="sibTrans" cxnId="{6986EF2D-59FA-4AFD-ABEC-02A27F16CC8B}">
      <dgm:prSet/>
      <dgm:spPr/>
      <dgm:t>
        <a:bodyPr/>
        <a:lstStyle/>
        <a:p>
          <a:endParaRPr lang="en-US"/>
        </a:p>
      </dgm:t>
    </dgm:pt>
    <dgm:pt modelId="{62B43150-A735-4217-8486-B013BA098E4D}">
      <dgm:prSet/>
      <dgm:spPr/>
      <dgm:t>
        <a:bodyPr/>
        <a:lstStyle/>
        <a:p>
          <a:r>
            <a:rPr lang="en-US"/>
            <a:t>Provides consortium schools with many  unique networking opportunities providing better understanding of career opportunities for students</a:t>
          </a:r>
        </a:p>
      </dgm:t>
    </dgm:pt>
    <dgm:pt modelId="{E92BB56E-089B-4D79-B7B1-5EF8248AE58C}" type="parTrans" cxnId="{693AEA48-3960-4461-ADBA-6CF7B4B4071D}">
      <dgm:prSet/>
      <dgm:spPr/>
      <dgm:t>
        <a:bodyPr/>
        <a:lstStyle/>
        <a:p>
          <a:endParaRPr lang="en-US"/>
        </a:p>
      </dgm:t>
    </dgm:pt>
    <dgm:pt modelId="{4B9BF2E2-8024-4120-BEB4-8E33D42E9F5B}" type="sibTrans" cxnId="{693AEA48-3960-4461-ADBA-6CF7B4B4071D}">
      <dgm:prSet/>
      <dgm:spPr/>
      <dgm:t>
        <a:bodyPr/>
        <a:lstStyle/>
        <a:p>
          <a:endParaRPr lang="en-US"/>
        </a:p>
      </dgm:t>
    </dgm:pt>
    <dgm:pt modelId="{690D9E8A-218B-4921-AAFD-68873EDEE954}">
      <dgm:prSet/>
      <dgm:spPr/>
      <dgm:t>
        <a:bodyPr/>
        <a:lstStyle/>
        <a:p>
          <a:r>
            <a:rPr lang="en-US" dirty="0"/>
            <a:t>Higher education</a:t>
          </a:r>
        </a:p>
      </dgm:t>
    </dgm:pt>
    <dgm:pt modelId="{20B16C18-1844-4A6B-9B93-4FEDEC20B008}" type="parTrans" cxnId="{6D91C3AC-F5D6-4280-A4CD-7D163C248DC3}">
      <dgm:prSet/>
      <dgm:spPr/>
      <dgm:t>
        <a:bodyPr/>
        <a:lstStyle/>
        <a:p>
          <a:endParaRPr lang="en-US"/>
        </a:p>
      </dgm:t>
    </dgm:pt>
    <dgm:pt modelId="{BFBB008B-A5EA-4E52-9377-E00EC098E698}" type="sibTrans" cxnId="{6D91C3AC-F5D6-4280-A4CD-7D163C248DC3}">
      <dgm:prSet/>
      <dgm:spPr/>
      <dgm:t>
        <a:bodyPr/>
        <a:lstStyle/>
        <a:p>
          <a:endParaRPr lang="en-US"/>
        </a:p>
      </dgm:t>
    </dgm:pt>
    <dgm:pt modelId="{6C5B9C03-85C1-4CBC-9B1D-E0E6654CBEF6}">
      <dgm:prSet/>
      <dgm:spPr/>
      <dgm:t>
        <a:bodyPr/>
        <a:lstStyle/>
        <a:p>
          <a:r>
            <a:rPr lang="en-US" dirty="0"/>
            <a:t>Grant writing opportunities</a:t>
          </a:r>
        </a:p>
      </dgm:t>
    </dgm:pt>
    <dgm:pt modelId="{5397D3A7-C4BB-4FDB-B7F2-E63BF3116E2C}" type="parTrans" cxnId="{9ED85611-DBDA-4553-A8E5-941B5A8AD9C8}">
      <dgm:prSet/>
      <dgm:spPr/>
      <dgm:t>
        <a:bodyPr/>
        <a:lstStyle/>
        <a:p>
          <a:endParaRPr lang="en-US"/>
        </a:p>
      </dgm:t>
    </dgm:pt>
    <dgm:pt modelId="{E92408F8-632D-45AD-BCB3-9CBD41EAF42D}" type="sibTrans" cxnId="{9ED85611-DBDA-4553-A8E5-941B5A8AD9C8}">
      <dgm:prSet/>
      <dgm:spPr/>
      <dgm:t>
        <a:bodyPr/>
        <a:lstStyle/>
        <a:p>
          <a:endParaRPr lang="en-US"/>
        </a:p>
      </dgm:t>
    </dgm:pt>
    <dgm:pt modelId="{4F70418F-4A53-4670-8A46-4D71BACB1215}">
      <dgm:prSet/>
      <dgm:spPr/>
      <dgm:t>
        <a:bodyPr/>
        <a:lstStyle/>
        <a:p>
          <a:r>
            <a:rPr lang="en-US" dirty="0"/>
            <a:t>Business leaders</a:t>
          </a:r>
        </a:p>
      </dgm:t>
    </dgm:pt>
    <dgm:pt modelId="{6682EF6F-AE63-43D0-83C6-FCE1BD91BB79}" type="parTrans" cxnId="{B851EF57-582A-40D7-9ED5-93176D02D263}">
      <dgm:prSet/>
      <dgm:spPr/>
      <dgm:t>
        <a:bodyPr/>
        <a:lstStyle/>
        <a:p>
          <a:endParaRPr lang="en-US"/>
        </a:p>
      </dgm:t>
    </dgm:pt>
    <dgm:pt modelId="{40026DD4-A653-4BED-A89F-E1F755FD9871}" type="sibTrans" cxnId="{B851EF57-582A-40D7-9ED5-93176D02D263}">
      <dgm:prSet/>
      <dgm:spPr/>
      <dgm:t>
        <a:bodyPr/>
        <a:lstStyle/>
        <a:p>
          <a:endParaRPr lang="en-US"/>
        </a:p>
      </dgm:t>
    </dgm:pt>
    <dgm:pt modelId="{F4090787-F714-AC44-9984-4B2759E95B14}" type="pres">
      <dgm:prSet presAssocID="{19704E60-70C0-4417-8B7D-D96C17A850C0}" presName="Name0" presStyleCnt="0">
        <dgm:presLayoutVars>
          <dgm:dir/>
          <dgm:animLvl val="lvl"/>
          <dgm:resizeHandles val="exact"/>
        </dgm:presLayoutVars>
      </dgm:prSet>
      <dgm:spPr/>
    </dgm:pt>
    <dgm:pt modelId="{4F9E2061-C0E2-C64D-8F02-1A52ECD8287A}" type="pres">
      <dgm:prSet presAssocID="{62B43150-A735-4217-8486-B013BA098E4D}" presName="boxAndChildren" presStyleCnt="0"/>
      <dgm:spPr/>
    </dgm:pt>
    <dgm:pt modelId="{9509D2C1-9F8F-184E-81F5-ED2B13F1DBCD}" type="pres">
      <dgm:prSet presAssocID="{62B43150-A735-4217-8486-B013BA098E4D}" presName="parentTextBox" presStyleLbl="node1" presStyleIdx="0" presStyleCnt="2"/>
      <dgm:spPr/>
    </dgm:pt>
    <dgm:pt modelId="{F21A38DD-E031-9447-9A66-9B45BCABC62C}" type="pres">
      <dgm:prSet presAssocID="{62B43150-A735-4217-8486-B013BA098E4D}" presName="entireBox" presStyleLbl="node1" presStyleIdx="0" presStyleCnt="2"/>
      <dgm:spPr/>
    </dgm:pt>
    <dgm:pt modelId="{5A4D7810-18B4-CA41-B9A9-736BCB101C61}" type="pres">
      <dgm:prSet presAssocID="{62B43150-A735-4217-8486-B013BA098E4D}" presName="descendantBox" presStyleCnt="0"/>
      <dgm:spPr/>
    </dgm:pt>
    <dgm:pt modelId="{C743A6B7-A622-7B48-9259-FBA59CDD4388}" type="pres">
      <dgm:prSet presAssocID="{690D9E8A-218B-4921-AAFD-68873EDEE954}" presName="childTextBox" presStyleLbl="fgAccFollowNode1" presStyleIdx="0" presStyleCnt="3">
        <dgm:presLayoutVars>
          <dgm:bulletEnabled val="1"/>
        </dgm:presLayoutVars>
      </dgm:prSet>
      <dgm:spPr/>
    </dgm:pt>
    <dgm:pt modelId="{E27A7D43-C7AC-0B4E-A945-14230DCE0D2A}" type="pres">
      <dgm:prSet presAssocID="{6C5B9C03-85C1-4CBC-9B1D-E0E6654CBEF6}" presName="childTextBox" presStyleLbl="fgAccFollowNode1" presStyleIdx="1" presStyleCnt="3">
        <dgm:presLayoutVars>
          <dgm:bulletEnabled val="1"/>
        </dgm:presLayoutVars>
      </dgm:prSet>
      <dgm:spPr/>
    </dgm:pt>
    <dgm:pt modelId="{228DACEA-82DE-5B4F-B9F4-315266F70185}" type="pres">
      <dgm:prSet presAssocID="{4F70418F-4A53-4670-8A46-4D71BACB1215}" presName="childTextBox" presStyleLbl="fgAccFollowNode1" presStyleIdx="2" presStyleCnt="3">
        <dgm:presLayoutVars>
          <dgm:bulletEnabled val="1"/>
        </dgm:presLayoutVars>
      </dgm:prSet>
      <dgm:spPr/>
    </dgm:pt>
    <dgm:pt modelId="{AE09F562-CBF7-7C40-A0CD-D92B8A81101E}" type="pres">
      <dgm:prSet presAssocID="{5676FA14-0208-4F12-9E51-0EC649A69FF0}" presName="sp" presStyleCnt="0"/>
      <dgm:spPr/>
    </dgm:pt>
    <dgm:pt modelId="{EA7CB74B-DA27-C940-8440-9DA6BF8CD39D}" type="pres">
      <dgm:prSet presAssocID="{3C14653B-8F7B-48BC-9D75-8017ED421794}" presName="arrowAndChildren" presStyleCnt="0"/>
      <dgm:spPr/>
    </dgm:pt>
    <dgm:pt modelId="{C04B78D2-9A45-AE47-8032-FE8860B1DF72}" type="pres">
      <dgm:prSet presAssocID="{3C14653B-8F7B-48BC-9D75-8017ED421794}" presName="parentTextArrow" presStyleLbl="node1" presStyleIdx="1" presStyleCnt="2"/>
      <dgm:spPr/>
    </dgm:pt>
  </dgm:ptLst>
  <dgm:cxnLst>
    <dgm:cxn modelId="{762D140C-4250-A645-9310-9CFA58002B54}" type="presOf" srcId="{4F70418F-4A53-4670-8A46-4D71BACB1215}" destId="{228DACEA-82DE-5B4F-B9F4-315266F70185}" srcOrd="0" destOrd="0" presId="urn:microsoft.com/office/officeart/2005/8/layout/process4"/>
    <dgm:cxn modelId="{9ED85611-DBDA-4553-A8E5-941B5A8AD9C8}" srcId="{62B43150-A735-4217-8486-B013BA098E4D}" destId="{6C5B9C03-85C1-4CBC-9B1D-E0E6654CBEF6}" srcOrd="1" destOrd="0" parTransId="{5397D3A7-C4BB-4FDB-B7F2-E63BF3116E2C}" sibTransId="{E92408F8-632D-45AD-BCB3-9CBD41EAF42D}"/>
    <dgm:cxn modelId="{F393E82A-F5EC-0148-98D7-572B2FAE9CEB}" type="presOf" srcId="{19704E60-70C0-4417-8B7D-D96C17A850C0}" destId="{F4090787-F714-AC44-9984-4B2759E95B14}" srcOrd="0" destOrd="0" presId="urn:microsoft.com/office/officeart/2005/8/layout/process4"/>
    <dgm:cxn modelId="{6986EF2D-59FA-4AFD-ABEC-02A27F16CC8B}" srcId="{19704E60-70C0-4417-8B7D-D96C17A850C0}" destId="{3C14653B-8F7B-48BC-9D75-8017ED421794}" srcOrd="0" destOrd="0" parTransId="{729B3115-03B3-4903-BC0E-669C24C4E1AD}" sibTransId="{5676FA14-0208-4F12-9E51-0EC649A69FF0}"/>
    <dgm:cxn modelId="{693AEA48-3960-4461-ADBA-6CF7B4B4071D}" srcId="{19704E60-70C0-4417-8B7D-D96C17A850C0}" destId="{62B43150-A735-4217-8486-B013BA098E4D}" srcOrd="1" destOrd="0" parTransId="{E92BB56E-089B-4D79-B7B1-5EF8248AE58C}" sibTransId="{4B9BF2E2-8024-4120-BEB4-8E33D42E9F5B}"/>
    <dgm:cxn modelId="{0523FA48-ED17-3747-B7BD-60453DF8771C}" type="presOf" srcId="{62B43150-A735-4217-8486-B013BA098E4D}" destId="{F21A38DD-E031-9447-9A66-9B45BCABC62C}" srcOrd="1" destOrd="0" presId="urn:microsoft.com/office/officeart/2005/8/layout/process4"/>
    <dgm:cxn modelId="{B851EF57-582A-40D7-9ED5-93176D02D263}" srcId="{62B43150-A735-4217-8486-B013BA098E4D}" destId="{4F70418F-4A53-4670-8A46-4D71BACB1215}" srcOrd="2" destOrd="0" parTransId="{6682EF6F-AE63-43D0-83C6-FCE1BD91BB79}" sibTransId="{40026DD4-A653-4BED-A89F-E1F755FD9871}"/>
    <dgm:cxn modelId="{002A9B67-D2F7-B84A-9470-3EDB1EC32B7E}" type="presOf" srcId="{6C5B9C03-85C1-4CBC-9B1D-E0E6654CBEF6}" destId="{E27A7D43-C7AC-0B4E-A945-14230DCE0D2A}" srcOrd="0" destOrd="0" presId="urn:microsoft.com/office/officeart/2005/8/layout/process4"/>
    <dgm:cxn modelId="{4366D193-EA82-0043-B730-949DBF6EAB94}" type="presOf" srcId="{690D9E8A-218B-4921-AAFD-68873EDEE954}" destId="{C743A6B7-A622-7B48-9259-FBA59CDD4388}" srcOrd="0" destOrd="0" presId="urn:microsoft.com/office/officeart/2005/8/layout/process4"/>
    <dgm:cxn modelId="{6D91C3AC-F5D6-4280-A4CD-7D163C248DC3}" srcId="{62B43150-A735-4217-8486-B013BA098E4D}" destId="{690D9E8A-218B-4921-AAFD-68873EDEE954}" srcOrd="0" destOrd="0" parTransId="{20B16C18-1844-4A6B-9B93-4FEDEC20B008}" sibTransId="{BFBB008B-A5EA-4E52-9377-E00EC098E698}"/>
    <dgm:cxn modelId="{2D37E9F3-0C11-7248-8AF9-A08966A09A4C}" type="presOf" srcId="{3C14653B-8F7B-48BC-9D75-8017ED421794}" destId="{C04B78D2-9A45-AE47-8032-FE8860B1DF72}" srcOrd="0" destOrd="0" presId="urn:microsoft.com/office/officeart/2005/8/layout/process4"/>
    <dgm:cxn modelId="{5797B7FD-BCC9-3949-A6AE-EB5F238D0BF0}" type="presOf" srcId="{62B43150-A735-4217-8486-B013BA098E4D}" destId="{9509D2C1-9F8F-184E-81F5-ED2B13F1DBCD}" srcOrd="0" destOrd="0" presId="urn:microsoft.com/office/officeart/2005/8/layout/process4"/>
    <dgm:cxn modelId="{7FBFB44A-49A6-7944-8A76-9EF850D82C41}" type="presParOf" srcId="{F4090787-F714-AC44-9984-4B2759E95B14}" destId="{4F9E2061-C0E2-C64D-8F02-1A52ECD8287A}" srcOrd="0" destOrd="0" presId="urn:microsoft.com/office/officeart/2005/8/layout/process4"/>
    <dgm:cxn modelId="{27CFE612-B9F2-F649-A11A-27B5E2B932A3}" type="presParOf" srcId="{4F9E2061-C0E2-C64D-8F02-1A52ECD8287A}" destId="{9509D2C1-9F8F-184E-81F5-ED2B13F1DBCD}" srcOrd="0" destOrd="0" presId="urn:microsoft.com/office/officeart/2005/8/layout/process4"/>
    <dgm:cxn modelId="{40FF7C1F-6536-6148-8D40-7C7863E2F661}" type="presParOf" srcId="{4F9E2061-C0E2-C64D-8F02-1A52ECD8287A}" destId="{F21A38DD-E031-9447-9A66-9B45BCABC62C}" srcOrd="1" destOrd="0" presId="urn:microsoft.com/office/officeart/2005/8/layout/process4"/>
    <dgm:cxn modelId="{0E9FDF76-DCB9-8241-8CDB-8481CA22BE77}" type="presParOf" srcId="{4F9E2061-C0E2-C64D-8F02-1A52ECD8287A}" destId="{5A4D7810-18B4-CA41-B9A9-736BCB101C61}" srcOrd="2" destOrd="0" presId="urn:microsoft.com/office/officeart/2005/8/layout/process4"/>
    <dgm:cxn modelId="{B75DD466-A2BB-204E-8704-4789A9D6BD3A}" type="presParOf" srcId="{5A4D7810-18B4-CA41-B9A9-736BCB101C61}" destId="{C743A6B7-A622-7B48-9259-FBA59CDD4388}" srcOrd="0" destOrd="0" presId="urn:microsoft.com/office/officeart/2005/8/layout/process4"/>
    <dgm:cxn modelId="{F1F2BB98-E768-294B-8CBF-39F9079465E3}" type="presParOf" srcId="{5A4D7810-18B4-CA41-B9A9-736BCB101C61}" destId="{E27A7D43-C7AC-0B4E-A945-14230DCE0D2A}" srcOrd="1" destOrd="0" presId="urn:microsoft.com/office/officeart/2005/8/layout/process4"/>
    <dgm:cxn modelId="{8B3BE2F5-802C-BD47-8FD1-D9A192278109}" type="presParOf" srcId="{5A4D7810-18B4-CA41-B9A9-736BCB101C61}" destId="{228DACEA-82DE-5B4F-B9F4-315266F70185}" srcOrd="2" destOrd="0" presId="urn:microsoft.com/office/officeart/2005/8/layout/process4"/>
    <dgm:cxn modelId="{AB6AE3C4-2C2B-CE48-865D-25658C90825B}" type="presParOf" srcId="{F4090787-F714-AC44-9984-4B2759E95B14}" destId="{AE09F562-CBF7-7C40-A0CD-D92B8A81101E}" srcOrd="1" destOrd="0" presId="urn:microsoft.com/office/officeart/2005/8/layout/process4"/>
    <dgm:cxn modelId="{2455E3A0-8C78-1E46-AE8D-C240677A137D}" type="presParOf" srcId="{F4090787-F714-AC44-9984-4B2759E95B14}" destId="{EA7CB74B-DA27-C940-8440-9DA6BF8CD39D}" srcOrd="2" destOrd="0" presId="urn:microsoft.com/office/officeart/2005/8/layout/process4"/>
    <dgm:cxn modelId="{CD5EF42B-AD76-8C4F-B18F-69648BD2D25A}" type="presParOf" srcId="{EA7CB74B-DA27-C940-8440-9DA6BF8CD39D}" destId="{C04B78D2-9A45-AE47-8032-FE8860B1DF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B1CD05-BB46-45CE-8528-A35089E15F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5F116B0-D64A-4898-B0B5-433233C96810}">
      <dgm:prSet/>
      <dgm:spPr/>
      <dgm:t>
        <a:bodyPr/>
        <a:lstStyle/>
        <a:p>
          <a:r>
            <a:rPr lang="en-US"/>
            <a:t>One of the most popular elective courses for region middle schools </a:t>
          </a:r>
        </a:p>
      </dgm:t>
    </dgm:pt>
    <dgm:pt modelId="{4A4FC8F7-55AE-48B6-8526-F2B2D49572C6}" type="parTrans" cxnId="{A659451A-2DB0-4CE0-8A40-6872E834B388}">
      <dgm:prSet/>
      <dgm:spPr/>
      <dgm:t>
        <a:bodyPr/>
        <a:lstStyle/>
        <a:p>
          <a:endParaRPr lang="en-US"/>
        </a:p>
      </dgm:t>
    </dgm:pt>
    <dgm:pt modelId="{C22C96E3-185B-4973-9073-B33C92640B26}" type="sibTrans" cxnId="{A659451A-2DB0-4CE0-8A40-6872E834B388}">
      <dgm:prSet/>
      <dgm:spPr/>
      <dgm:t>
        <a:bodyPr/>
        <a:lstStyle/>
        <a:p>
          <a:endParaRPr lang="en-US"/>
        </a:p>
      </dgm:t>
    </dgm:pt>
    <dgm:pt modelId="{1BD9C8E6-E6B8-4E6D-9C91-7D0A6169058E}">
      <dgm:prSet/>
      <dgm:spPr/>
      <dgm:t>
        <a:bodyPr/>
        <a:lstStyle/>
        <a:p>
          <a:r>
            <a:rPr lang="en-US"/>
            <a:t>Provides students with an engaging inquiry experience that helps improve their ability to use data-based explanations.</a:t>
          </a:r>
        </a:p>
      </dgm:t>
    </dgm:pt>
    <dgm:pt modelId="{0FC6FB53-6962-44C4-8A79-5224B08866FA}" type="parTrans" cxnId="{A0A2EA2A-25B9-425E-BD2A-EF412C82AB11}">
      <dgm:prSet/>
      <dgm:spPr/>
      <dgm:t>
        <a:bodyPr/>
        <a:lstStyle/>
        <a:p>
          <a:endParaRPr lang="en-US"/>
        </a:p>
      </dgm:t>
    </dgm:pt>
    <dgm:pt modelId="{CBE4F3F6-AC0F-418A-A7AB-738970E24657}" type="sibTrans" cxnId="{A0A2EA2A-25B9-425E-BD2A-EF412C82AB11}">
      <dgm:prSet/>
      <dgm:spPr/>
      <dgm:t>
        <a:bodyPr/>
        <a:lstStyle/>
        <a:p>
          <a:endParaRPr lang="en-US"/>
        </a:p>
      </dgm:t>
    </dgm:pt>
    <dgm:pt modelId="{E549F8A3-EF26-4C85-931B-F8992AAC45C2}">
      <dgm:prSet/>
      <dgm:spPr/>
      <dgm:t>
        <a:bodyPr/>
        <a:lstStyle/>
        <a:p>
          <a:r>
            <a:rPr lang="en-US" dirty="0"/>
            <a:t>Promotes this approach with their teachers.</a:t>
          </a:r>
        </a:p>
      </dgm:t>
    </dgm:pt>
    <dgm:pt modelId="{797DD14B-EFE2-47AA-B8E6-E6B79BE1DD9A}" type="parTrans" cxnId="{A613711F-1DE8-4893-9195-71BAB995A8D0}">
      <dgm:prSet/>
      <dgm:spPr/>
      <dgm:t>
        <a:bodyPr/>
        <a:lstStyle/>
        <a:p>
          <a:endParaRPr lang="en-US"/>
        </a:p>
      </dgm:t>
    </dgm:pt>
    <dgm:pt modelId="{E24D76DF-D500-489C-B4AA-6E391E0A10C6}" type="sibTrans" cxnId="{A613711F-1DE8-4893-9195-71BAB995A8D0}">
      <dgm:prSet/>
      <dgm:spPr/>
      <dgm:t>
        <a:bodyPr/>
        <a:lstStyle/>
        <a:p>
          <a:endParaRPr lang="en-US"/>
        </a:p>
      </dgm:t>
    </dgm:pt>
    <dgm:pt modelId="{0F5F66E4-19E8-41B1-BEA1-CBB9762FF137}">
      <dgm:prSet/>
      <dgm:spPr/>
      <dgm:t>
        <a:bodyPr/>
        <a:lstStyle/>
        <a:p>
          <a:r>
            <a:rPr lang="en-US"/>
            <a:t>Key regional example of how to integrate administrators and community organizations</a:t>
          </a:r>
        </a:p>
      </dgm:t>
    </dgm:pt>
    <dgm:pt modelId="{ACC8B25F-46FA-43CD-BE49-36CF74D987EF}" type="parTrans" cxnId="{74AC4266-CE3F-449F-B94F-55957C8580D7}">
      <dgm:prSet/>
      <dgm:spPr/>
      <dgm:t>
        <a:bodyPr/>
        <a:lstStyle/>
        <a:p>
          <a:endParaRPr lang="en-US"/>
        </a:p>
      </dgm:t>
    </dgm:pt>
    <dgm:pt modelId="{0E1E426F-A21A-49D9-815C-02E6DFE3A243}" type="sibTrans" cxnId="{74AC4266-CE3F-449F-B94F-55957C8580D7}">
      <dgm:prSet/>
      <dgm:spPr/>
      <dgm:t>
        <a:bodyPr/>
        <a:lstStyle/>
        <a:p>
          <a:endParaRPr lang="en-US"/>
        </a:p>
      </dgm:t>
    </dgm:pt>
    <dgm:pt modelId="{E0AF84D5-07AE-4265-8706-A3C8B19924B2}" type="pres">
      <dgm:prSet presAssocID="{B8B1CD05-BB46-45CE-8528-A35089E15F18}" presName="root" presStyleCnt="0">
        <dgm:presLayoutVars>
          <dgm:dir/>
          <dgm:resizeHandles val="exact"/>
        </dgm:presLayoutVars>
      </dgm:prSet>
      <dgm:spPr/>
    </dgm:pt>
    <dgm:pt modelId="{113FC357-720C-4734-B519-2D374998CA43}" type="pres">
      <dgm:prSet presAssocID="{65F116B0-D64A-4898-B0B5-433233C96810}" presName="compNode" presStyleCnt="0"/>
      <dgm:spPr/>
    </dgm:pt>
    <dgm:pt modelId="{61F35948-34C9-40DB-AE24-1F950C1BA0C6}" type="pres">
      <dgm:prSet presAssocID="{65F116B0-D64A-4898-B0B5-433233C96810}" presName="bgRect" presStyleLbl="bgShp" presStyleIdx="0" presStyleCnt="3"/>
      <dgm:spPr/>
    </dgm:pt>
    <dgm:pt modelId="{F00FA9D0-2243-4954-BB59-0FF9809EBFB0}" type="pres">
      <dgm:prSet presAssocID="{65F116B0-D64A-4898-B0B5-433233C968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CBE6A6A-E976-46F7-9EED-4F0E4FC9F26E}" type="pres">
      <dgm:prSet presAssocID="{65F116B0-D64A-4898-B0B5-433233C96810}" presName="spaceRect" presStyleCnt="0"/>
      <dgm:spPr/>
    </dgm:pt>
    <dgm:pt modelId="{31FEEB6A-B589-4397-AF7B-3D9225504E91}" type="pres">
      <dgm:prSet presAssocID="{65F116B0-D64A-4898-B0B5-433233C96810}" presName="parTx" presStyleLbl="revTx" presStyleIdx="0" presStyleCnt="4">
        <dgm:presLayoutVars>
          <dgm:chMax val="0"/>
          <dgm:chPref val="0"/>
        </dgm:presLayoutVars>
      </dgm:prSet>
      <dgm:spPr/>
    </dgm:pt>
    <dgm:pt modelId="{2F0496A5-5B61-463C-8B33-5F16F092369D}" type="pres">
      <dgm:prSet presAssocID="{C22C96E3-185B-4973-9073-B33C92640B26}" presName="sibTrans" presStyleCnt="0"/>
      <dgm:spPr/>
    </dgm:pt>
    <dgm:pt modelId="{A75D0F0F-239D-48B1-95A0-48B5077E973A}" type="pres">
      <dgm:prSet presAssocID="{1BD9C8E6-E6B8-4E6D-9C91-7D0A6169058E}" presName="compNode" presStyleCnt="0"/>
      <dgm:spPr/>
    </dgm:pt>
    <dgm:pt modelId="{D6B4AED9-57C1-4142-8092-E83F8B5E2F9A}" type="pres">
      <dgm:prSet presAssocID="{1BD9C8E6-E6B8-4E6D-9C91-7D0A6169058E}" presName="bgRect" presStyleLbl="bgShp" presStyleIdx="1" presStyleCnt="3"/>
      <dgm:spPr/>
    </dgm:pt>
    <dgm:pt modelId="{B6485DB3-9E71-4C2A-9C02-D04FBDE375F3}" type="pres">
      <dgm:prSet presAssocID="{1BD9C8E6-E6B8-4E6D-9C91-7D0A6169058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8D8F66F-D740-4C00-9FD7-8B434AA7FDB0}" type="pres">
      <dgm:prSet presAssocID="{1BD9C8E6-E6B8-4E6D-9C91-7D0A6169058E}" presName="spaceRect" presStyleCnt="0"/>
      <dgm:spPr/>
    </dgm:pt>
    <dgm:pt modelId="{B2E80EFF-3D9B-4160-BEA0-DAD29608AA59}" type="pres">
      <dgm:prSet presAssocID="{1BD9C8E6-E6B8-4E6D-9C91-7D0A6169058E}" presName="parTx" presStyleLbl="revTx" presStyleIdx="1" presStyleCnt="4">
        <dgm:presLayoutVars>
          <dgm:chMax val="0"/>
          <dgm:chPref val="0"/>
        </dgm:presLayoutVars>
      </dgm:prSet>
      <dgm:spPr/>
    </dgm:pt>
    <dgm:pt modelId="{34BB8141-7594-4CF4-AEA5-89B9AA6E4EF8}" type="pres">
      <dgm:prSet presAssocID="{1BD9C8E6-E6B8-4E6D-9C91-7D0A6169058E}" presName="desTx" presStyleLbl="revTx" presStyleIdx="2" presStyleCnt="4">
        <dgm:presLayoutVars/>
      </dgm:prSet>
      <dgm:spPr/>
    </dgm:pt>
    <dgm:pt modelId="{D8606901-7F19-4BD3-ADA1-308BBF811A28}" type="pres">
      <dgm:prSet presAssocID="{CBE4F3F6-AC0F-418A-A7AB-738970E24657}" presName="sibTrans" presStyleCnt="0"/>
      <dgm:spPr/>
    </dgm:pt>
    <dgm:pt modelId="{1BF3A836-A0B4-4494-9549-06A1427BAE35}" type="pres">
      <dgm:prSet presAssocID="{0F5F66E4-19E8-41B1-BEA1-CBB9762FF137}" presName="compNode" presStyleCnt="0"/>
      <dgm:spPr/>
    </dgm:pt>
    <dgm:pt modelId="{048F051E-F51B-49F5-8911-06CC06BA23B5}" type="pres">
      <dgm:prSet presAssocID="{0F5F66E4-19E8-41B1-BEA1-CBB9762FF137}" presName="bgRect" presStyleLbl="bgShp" presStyleIdx="2" presStyleCnt="3"/>
      <dgm:spPr/>
    </dgm:pt>
    <dgm:pt modelId="{E6E56374-01F7-47A7-BBBF-395566A1F6D0}" type="pres">
      <dgm:prSet presAssocID="{0F5F66E4-19E8-41B1-BEA1-CBB9762FF13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5D63F41-007C-4E86-9379-B2F57CD3210A}" type="pres">
      <dgm:prSet presAssocID="{0F5F66E4-19E8-41B1-BEA1-CBB9762FF137}" presName="spaceRect" presStyleCnt="0"/>
      <dgm:spPr/>
    </dgm:pt>
    <dgm:pt modelId="{7771AB22-BD67-41F4-AC69-B4C2E73C8598}" type="pres">
      <dgm:prSet presAssocID="{0F5F66E4-19E8-41B1-BEA1-CBB9762FF13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659451A-2DB0-4CE0-8A40-6872E834B388}" srcId="{B8B1CD05-BB46-45CE-8528-A35089E15F18}" destId="{65F116B0-D64A-4898-B0B5-433233C96810}" srcOrd="0" destOrd="0" parTransId="{4A4FC8F7-55AE-48B6-8526-F2B2D49572C6}" sibTransId="{C22C96E3-185B-4973-9073-B33C92640B26}"/>
    <dgm:cxn modelId="{A613711F-1DE8-4893-9195-71BAB995A8D0}" srcId="{1BD9C8E6-E6B8-4E6D-9C91-7D0A6169058E}" destId="{E549F8A3-EF26-4C85-931B-F8992AAC45C2}" srcOrd="0" destOrd="0" parTransId="{797DD14B-EFE2-47AA-B8E6-E6B79BE1DD9A}" sibTransId="{E24D76DF-D500-489C-B4AA-6E391E0A10C6}"/>
    <dgm:cxn modelId="{A0A2EA2A-25B9-425E-BD2A-EF412C82AB11}" srcId="{B8B1CD05-BB46-45CE-8528-A35089E15F18}" destId="{1BD9C8E6-E6B8-4E6D-9C91-7D0A6169058E}" srcOrd="1" destOrd="0" parTransId="{0FC6FB53-6962-44C4-8A79-5224B08866FA}" sibTransId="{CBE4F3F6-AC0F-418A-A7AB-738970E24657}"/>
    <dgm:cxn modelId="{FBA5145F-BCE9-4265-9C49-D95835FCCD49}" type="presOf" srcId="{E549F8A3-EF26-4C85-931B-F8992AAC45C2}" destId="{34BB8141-7594-4CF4-AEA5-89B9AA6E4EF8}" srcOrd="0" destOrd="0" presId="urn:microsoft.com/office/officeart/2018/2/layout/IconVerticalSolidList"/>
    <dgm:cxn modelId="{344CDF63-F1EE-45D9-A858-8A51F5DCB1EC}" type="presOf" srcId="{0F5F66E4-19E8-41B1-BEA1-CBB9762FF137}" destId="{7771AB22-BD67-41F4-AC69-B4C2E73C8598}" srcOrd="0" destOrd="0" presId="urn:microsoft.com/office/officeart/2018/2/layout/IconVerticalSolidList"/>
    <dgm:cxn modelId="{74AC4266-CE3F-449F-B94F-55957C8580D7}" srcId="{B8B1CD05-BB46-45CE-8528-A35089E15F18}" destId="{0F5F66E4-19E8-41B1-BEA1-CBB9762FF137}" srcOrd="2" destOrd="0" parTransId="{ACC8B25F-46FA-43CD-BE49-36CF74D987EF}" sibTransId="{0E1E426F-A21A-49D9-815C-02E6DFE3A243}"/>
    <dgm:cxn modelId="{EB82A079-899A-4546-8C66-223B9408E059}" type="presOf" srcId="{1BD9C8E6-E6B8-4E6D-9C91-7D0A6169058E}" destId="{B2E80EFF-3D9B-4160-BEA0-DAD29608AA59}" srcOrd="0" destOrd="0" presId="urn:microsoft.com/office/officeart/2018/2/layout/IconVerticalSolidList"/>
    <dgm:cxn modelId="{61A59A89-BB59-4F80-B251-60265927418D}" type="presOf" srcId="{B8B1CD05-BB46-45CE-8528-A35089E15F18}" destId="{E0AF84D5-07AE-4265-8706-A3C8B19924B2}" srcOrd="0" destOrd="0" presId="urn:microsoft.com/office/officeart/2018/2/layout/IconVerticalSolidList"/>
    <dgm:cxn modelId="{D61DEB96-61CF-4BE4-AEF3-CEB7E6170EDA}" type="presOf" srcId="{65F116B0-D64A-4898-B0B5-433233C96810}" destId="{31FEEB6A-B589-4397-AF7B-3D9225504E91}" srcOrd="0" destOrd="0" presId="urn:microsoft.com/office/officeart/2018/2/layout/IconVerticalSolidList"/>
    <dgm:cxn modelId="{98C68F09-B34C-45C3-87A9-1DFA8465C3CB}" type="presParOf" srcId="{E0AF84D5-07AE-4265-8706-A3C8B19924B2}" destId="{113FC357-720C-4734-B519-2D374998CA43}" srcOrd="0" destOrd="0" presId="urn:microsoft.com/office/officeart/2018/2/layout/IconVerticalSolidList"/>
    <dgm:cxn modelId="{F49754C1-A94B-4192-A3AA-284AF4C246E0}" type="presParOf" srcId="{113FC357-720C-4734-B519-2D374998CA43}" destId="{61F35948-34C9-40DB-AE24-1F950C1BA0C6}" srcOrd="0" destOrd="0" presId="urn:microsoft.com/office/officeart/2018/2/layout/IconVerticalSolidList"/>
    <dgm:cxn modelId="{759D4074-D0BE-4760-9B6F-75B738DD0B5C}" type="presParOf" srcId="{113FC357-720C-4734-B519-2D374998CA43}" destId="{F00FA9D0-2243-4954-BB59-0FF9809EBFB0}" srcOrd="1" destOrd="0" presId="urn:microsoft.com/office/officeart/2018/2/layout/IconVerticalSolidList"/>
    <dgm:cxn modelId="{C2052B90-D6B3-441D-A436-F09FB2D10D97}" type="presParOf" srcId="{113FC357-720C-4734-B519-2D374998CA43}" destId="{0CBE6A6A-E976-46F7-9EED-4F0E4FC9F26E}" srcOrd="2" destOrd="0" presId="urn:microsoft.com/office/officeart/2018/2/layout/IconVerticalSolidList"/>
    <dgm:cxn modelId="{A218B149-54C6-45BD-B2A9-A8861A608881}" type="presParOf" srcId="{113FC357-720C-4734-B519-2D374998CA43}" destId="{31FEEB6A-B589-4397-AF7B-3D9225504E91}" srcOrd="3" destOrd="0" presId="urn:microsoft.com/office/officeart/2018/2/layout/IconVerticalSolidList"/>
    <dgm:cxn modelId="{19DD0EBB-F3FB-4CCC-984E-06D498AD9AE5}" type="presParOf" srcId="{E0AF84D5-07AE-4265-8706-A3C8B19924B2}" destId="{2F0496A5-5B61-463C-8B33-5F16F092369D}" srcOrd="1" destOrd="0" presId="urn:microsoft.com/office/officeart/2018/2/layout/IconVerticalSolidList"/>
    <dgm:cxn modelId="{3BB0A146-D35B-4B99-BFA9-3BA5C8D5546F}" type="presParOf" srcId="{E0AF84D5-07AE-4265-8706-A3C8B19924B2}" destId="{A75D0F0F-239D-48B1-95A0-48B5077E973A}" srcOrd="2" destOrd="0" presId="urn:microsoft.com/office/officeart/2018/2/layout/IconVerticalSolidList"/>
    <dgm:cxn modelId="{7E364728-0ADE-4F5C-B2E7-3626F74BF765}" type="presParOf" srcId="{A75D0F0F-239D-48B1-95A0-48B5077E973A}" destId="{D6B4AED9-57C1-4142-8092-E83F8B5E2F9A}" srcOrd="0" destOrd="0" presId="urn:microsoft.com/office/officeart/2018/2/layout/IconVerticalSolidList"/>
    <dgm:cxn modelId="{54C5CF43-4B4E-4979-990F-6984CFA36023}" type="presParOf" srcId="{A75D0F0F-239D-48B1-95A0-48B5077E973A}" destId="{B6485DB3-9E71-4C2A-9C02-D04FBDE375F3}" srcOrd="1" destOrd="0" presId="urn:microsoft.com/office/officeart/2018/2/layout/IconVerticalSolidList"/>
    <dgm:cxn modelId="{425CF926-3F72-4FA6-B173-51BA5D241AB6}" type="presParOf" srcId="{A75D0F0F-239D-48B1-95A0-48B5077E973A}" destId="{D8D8F66F-D740-4C00-9FD7-8B434AA7FDB0}" srcOrd="2" destOrd="0" presId="urn:microsoft.com/office/officeart/2018/2/layout/IconVerticalSolidList"/>
    <dgm:cxn modelId="{B3816561-3B51-40FE-8485-47A58ADB5A8F}" type="presParOf" srcId="{A75D0F0F-239D-48B1-95A0-48B5077E973A}" destId="{B2E80EFF-3D9B-4160-BEA0-DAD29608AA59}" srcOrd="3" destOrd="0" presId="urn:microsoft.com/office/officeart/2018/2/layout/IconVerticalSolidList"/>
    <dgm:cxn modelId="{A4E5492D-C1F0-4E5E-B7B5-3CA43B3586FE}" type="presParOf" srcId="{A75D0F0F-239D-48B1-95A0-48B5077E973A}" destId="{34BB8141-7594-4CF4-AEA5-89B9AA6E4EF8}" srcOrd="4" destOrd="0" presId="urn:microsoft.com/office/officeart/2018/2/layout/IconVerticalSolidList"/>
    <dgm:cxn modelId="{BE0EFA34-AD83-4024-906F-5A3E2AF2AA21}" type="presParOf" srcId="{E0AF84D5-07AE-4265-8706-A3C8B19924B2}" destId="{D8606901-7F19-4BD3-ADA1-308BBF811A28}" srcOrd="3" destOrd="0" presId="urn:microsoft.com/office/officeart/2018/2/layout/IconVerticalSolidList"/>
    <dgm:cxn modelId="{8A5CAA2A-E897-4F24-9505-F52EEC000DEC}" type="presParOf" srcId="{E0AF84D5-07AE-4265-8706-A3C8B19924B2}" destId="{1BF3A836-A0B4-4494-9549-06A1427BAE35}" srcOrd="4" destOrd="0" presId="urn:microsoft.com/office/officeart/2018/2/layout/IconVerticalSolidList"/>
    <dgm:cxn modelId="{71BDC5B6-972D-471C-B54B-7C9AAF68DE7A}" type="presParOf" srcId="{1BF3A836-A0B4-4494-9549-06A1427BAE35}" destId="{048F051E-F51B-49F5-8911-06CC06BA23B5}" srcOrd="0" destOrd="0" presId="urn:microsoft.com/office/officeart/2018/2/layout/IconVerticalSolidList"/>
    <dgm:cxn modelId="{F1C08521-7690-46FF-8D69-85E106E3A326}" type="presParOf" srcId="{1BF3A836-A0B4-4494-9549-06A1427BAE35}" destId="{E6E56374-01F7-47A7-BBBF-395566A1F6D0}" srcOrd="1" destOrd="0" presId="urn:microsoft.com/office/officeart/2018/2/layout/IconVerticalSolidList"/>
    <dgm:cxn modelId="{4773DA0A-94FB-4387-8846-6BD366A6767C}" type="presParOf" srcId="{1BF3A836-A0B4-4494-9549-06A1427BAE35}" destId="{95D63F41-007C-4E86-9379-B2F57CD3210A}" srcOrd="2" destOrd="0" presId="urn:microsoft.com/office/officeart/2018/2/layout/IconVerticalSolidList"/>
    <dgm:cxn modelId="{2E9BDF24-D57E-4AC9-AF32-293A4EE4AA9D}" type="presParOf" srcId="{1BF3A836-A0B4-4494-9549-06A1427BAE35}" destId="{7771AB22-BD67-41F4-AC69-B4C2E73C85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29A486-CA89-4F83-A1F0-4FD3982B13D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C973BB-F391-4EE2-BBBA-702D93EDCA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Identifying key strategy and applying relevant evaluation frameworks/tools fruitful for formatively evaluating across many diverse sites (regions).</a:t>
          </a:r>
        </a:p>
      </dgm:t>
    </dgm:pt>
    <dgm:pt modelId="{27331C2D-2324-4282-9D10-38C359DAA4DB}" type="parTrans" cxnId="{8BC94EFE-6CB2-4AD2-A3BD-1C4AAB4E3926}">
      <dgm:prSet/>
      <dgm:spPr/>
      <dgm:t>
        <a:bodyPr/>
        <a:lstStyle/>
        <a:p>
          <a:endParaRPr lang="en-US" sz="1400"/>
        </a:p>
      </dgm:t>
    </dgm:pt>
    <dgm:pt modelId="{9EA1C196-4185-43DD-AA52-0AA9763110E0}" type="sibTrans" cxnId="{8BC94EFE-6CB2-4AD2-A3BD-1C4AAB4E3926}">
      <dgm:prSet/>
      <dgm:spPr/>
      <dgm:t>
        <a:bodyPr/>
        <a:lstStyle/>
        <a:p>
          <a:endParaRPr lang="en-US" sz="1400"/>
        </a:p>
      </dgm:t>
    </dgm:pt>
    <dgm:pt modelId="{03741261-4016-4A2A-B176-233EC3298C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Document development and early impacts of the Network while providing a useful product for communicating with external stakeholders.</a:t>
          </a:r>
        </a:p>
      </dgm:t>
    </dgm:pt>
    <dgm:pt modelId="{855000F5-310A-415E-B863-93BC7108B6B0}" type="parTrans" cxnId="{02FBD9B1-8756-4847-AB5A-294B44B37827}">
      <dgm:prSet/>
      <dgm:spPr/>
      <dgm:t>
        <a:bodyPr/>
        <a:lstStyle/>
        <a:p>
          <a:endParaRPr lang="en-US" sz="1400"/>
        </a:p>
      </dgm:t>
    </dgm:pt>
    <dgm:pt modelId="{01B83775-DE91-4EC7-BFCA-4B94816CF23D}" type="sibTrans" cxnId="{02FBD9B1-8756-4847-AB5A-294B44B37827}">
      <dgm:prSet/>
      <dgm:spPr/>
      <dgm:t>
        <a:bodyPr/>
        <a:lstStyle/>
        <a:p>
          <a:endParaRPr lang="en-US" sz="1400"/>
        </a:p>
      </dgm:t>
    </dgm:pt>
    <dgm:pt modelId="{CFA7A8A6-B5BA-44F4-AFA4-32D83954B4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Potential for longer term data collection to follow partnerships as they continue to develop and provide feedback on ways to improve.</a:t>
          </a:r>
        </a:p>
      </dgm:t>
    </dgm:pt>
    <dgm:pt modelId="{C650E727-9B2B-4BB0-9904-D6CF9B1DB7B7}" type="parTrans" cxnId="{38876250-B38C-4EDA-BF01-2C6945DA8FFC}">
      <dgm:prSet/>
      <dgm:spPr/>
      <dgm:t>
        <a:bodyPr/>
        <a:lstStyle/>
        <a:p>
          <a:endParaRPr lang="en-US" sz="1400"/>
        </a:p>
      </dgm:t>
    </dgm:pt>
    <dgm:pt modelId="{01AAFA81-1976-41F2-9A65-742C471CE1C3}" type="sibTrans" cxnId="{38876250-B38C-4EDA-BF01-2C6945DA8FFC}">
      <dgm:prSet/>
      <dgm:spPr/>
      <dgm:t>
        <a:bodyPr/>
        <a:lstStyle/>
        <a:p>
          <a:endParaRPr lang="en-US" sz="1400"/>
        </a:p>
      </dgm:t>
    </dgm:pt>
    <dgm:pt modelId="{3C12279F-867E-4FCA-BB3E-3844DDD0F363}" type="pres">
      <dgm:prSet presAssocID="{2629A486-CA89-4F83-A1F0-4FD3982B13D4}" presName="root" presStyleCnt="0">
        <dgm:presLayoutVars>
          <dgm:dir/>
          <dgm:resizeHandles val="exact"/>
        </dgm:presLayoutVars>
      </dgm:prSet>
      <dgm:spPr/>
    </dgm:pt>
    <dgm:pt modelId="{B56784F4-9C0E-46B4-8F4E-92B355AC4AC8}" type="pres">
      <dgm:prSet presAssocID="{C1C973BB-F391-4EE2-BBBA-702D93EDCA84}" presName="compNode" presStyleCnt="0"/>
      <dgm:spPr/>
    </dgm:pt>
    <dgm:pt modelId="{4081A3FA-EF65-4998-820C-5FC6D763FBBF}" type="pres">
      <dgm:prSet presAssocID="{C1C973BB-F391-4EE2-BBBA-702D93EDCA84}" presName="iconRect" presStyleLbl="node1" presStyleIdx="0" presStyleCnt="3" custScaleX="160382" custScaleY="161329" custLinFactNeighborX="3944" custLinFactNeighborY="-88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0A6F7A0F-775F-48E1-8930-875C63DD21C5}" type="pres">
      <dgm:prSet presAssocID="{C1C973BB-F391-4EE2-BBBA-702D93EDCA84}" presName="spaceRect" presStyleCnt="0"/>
      <dgm:spPr/>
    </dgm:pt>
    <dgm:pt modelId="{ABF306CE-E364-46F4-96A9-3639AD3F4111}" type="pres">
      <dgm:prSet presAssocID="{C1C973BB-F391-4EE2-BBBA-702D93EDCA84}" presName="textRect" presStyleLbl="revTx" presStyleIdx="0" presStyleCnt="3" custScaleX="144542" custLinFactNeighborX="-3328" custLinFactNeighborY="20862">
        <dgm:presLayoutVars>
          <dgm:chMax val="1"/>
          <dgm:chPref val="1"/>
        </dgm:presLayoutVars>
      </dgm:prSet>
      <dgm:spPr/>
    </dgm:pt>
    <dgm:pt modelId="{733A2D75-2DDF-4478-9061-6AAA67617967}" type="pres">
      <dgm:prSet presAssocID="{9EA1C196-4185-43DD-AA52-0AA9763110E0}" presName="sibTrans" presStyleCnt="0"/>
      <dgm:spPr/>
    </dgm:pt>
    <dgm:pt modelId="{FE5DE72C-1C6A-4181-A0CD-67A331FD3E92}" type="pres">
      <dgm:prSet presAssocID="{03741261-4016-4A2A-B176-233EC3298CA5}" presName="compNode" presStyleCnt="0"/>
      <dgm:spPr/>
    </dgm:pt>
    <dgm:pt modelId="{20076CB3-379F-4941-960E-9E270EF25993}" type="pres">
      <dgm:prSet presAssocID="{03741261-4016-4A2A-B176-233EC3298CA5}" presName="iconRect" presStyleLbl="node1" presStyleIdx="1" presStyleCnt="3" custScaleX="159850" custScaleY="197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7170209-6401-444F-A0E2-5FBA99ED856E}" type="pres">
      <dgm:prSet presAssocID="{03741261-4016-4A2A-B176-233EC3298CA5}" presName="spaceRect" presStyleCnt="0"/>
      <dgm:spPr/>
    </dgm:pt>
    <dgm:pt modelId="{E0F98359-35A0-4DF9-ABD3-EAFB4BD0EB15}" type="pres">
      <dgm:prSet presAssocID="{03741261-4016-4A2A-B176-233EC3298CA5}" presName="textRect" presStyleLbl="revTx" presStyleIdx="1" presStyleCnt="3" custScaleX="129769" custLinFactNeighborX="2566" custLinFactNeighborY="14097">
        <dgm:presLayoutVars>
          <dgm:chMax val="1"/>
          <dgm:chPref val="1"/>
        </dgm:presLayoutVars>
      </dgm:prSet>
      <dgm:spPr/>
    </dgm:pt>
    <dgm:pt modelId="{0959E373-79CA-4AEA-BDFB-F1373A68B2E4}" type="pres">
      <dgm:prSet presAssocID="{01B83775-DE91-4EC7-BFCA-4B94816CF23D}" presName="sibTrans" presStyleCnt="0"/>
      <dgm:spPr/>
    </dgm:pt>
    <dgm:pt modelId="{0ABF2857-0DA4-4A8B-BF4C-FF8482D0C67C}" type="pres">
      <dgm:prSet presAssocID="{CFA7A8A6-B5BA-44F4-AFA4-32D83954B41E}" presName="compNode" presStyleCnt="0"/>
      <dgm:spPr/>
    </dgm:pt>
    <dgm:pt modelId="{B6C2D8C9-4E2E-4C30-BEB6-A782C7678B3A}" type="pres">
      <dgm:prSet presAssocID="{CFA7A8A6-B5BA-44F4-AFA4-32D83954B41E}" presName="iconRect" presStyleLbl="node1" presStyleIdx="2" presStyleCnt="3" custScaleX="162206" custScaleY="163133" custLinFactNeighborX="-543" custLinFactNeighborY="-1195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DF5B6E90-BAA0-48A7-AA1E-0F1B5805B8EA}" type="pres">
      <dgm:prSet presAssocID="{CFA7A8A6-B5BA-44F4-AFA4-32D83954B41E}" presName="spaceRect" presStyleCnt="0"/>
      <dgm:spPr/>
    </dgm:pt>
    <dgm:pt modelId="{0258EC6C-0A53-443D-918E-34B50DEC876E}" type="pres">
      <dgm:prSet presAssocID="{CFA7A8A6-B5BA-44F4-AFA4-32D83954B41E}" presName="textRect" presStyleLbl="revTx" presStyleIdx="2" presStyleCnt="3" custScaleX="149673" custLinFactNeighborX="-3523" custLinFactNeighborY="15488">
        <dgm:presLayoutVars>
          <dgm:chMax val="1"/>
          <dgm:chPref val="1"/>
        </dgm:presLayoutVars>
      </dgm:prSet>
      <dgm:spPr/>
    </dgm:pt>
  </dgm:ptLst>
  <dgm:cxnLst>
    <dgm:cxn modelId="{DE562344-0817-4EE7-A5D2-00E0F105E806}" type="presOf" srcId="{2629A486-CA89-4F83-A1F0-4FD3982B13D4}" destId="{3C12279F-867E-4FCA-BB3E-3844DDD0F363}" srcOrd="0" destOrd="0" presId="urn:microsoft.com/office/officeart/2018/2/layout/IconLabelList"/>
    <dgm:cxn modelId="{38876250-B38C-4EDA-BF01-2C6945DA8FFC}" srcId="{2629A486-CA89-4F83-A1F0-4FD3982B13D4}" destId="{CFA7A8A6-B5BA-44F4-AFA4-32D83954B41E}" srcOrd="2" destOrd="0" parTransId="{C650E727-9B2B-4BB0-9904-D6CF9B1DB7B7}" sibTransId="{01AAFA81-1976-41F2-9A65-742C471CE1C3}"/>
    <dgm:cxn modelId="{02FBD9B1-8756-4847-AB5A-294B44B37827}" srcId="{2629A486-CA89-4F83-A1F0-4FD3982B13D4}" destId="{03741261-4016-4A2A-B176-233EC3298CA5}" srcOrd="1" destOrd="0" parTransId="{855000F5-310A-415E-B863-93BC7108B6B0}" sibTransId="{01B83775-DE91-4EC7-BFCA-4B94816CF23D}"/>
    <dgm:cxn modelId="{AD94DEC0-847F-4C0E-8716-34CBC27F244D}" type="presOf" srcId="{03741261-4016-4A2A-B176-233EC3298CA5}" destId="{E0F98359-35A0-4DF9-ABD3-EAFB4BD0EB15}" srcOrd="0" destOrd="0" presId="urn:microsoft.com/office/officeart/2018/2/layout/IconLabelList"/>
    <dgm:cxn modelId="{425441C6-426C-4836-832A-E061F886883A}" type="presOf" srcId="{C1C973BB-F391-4EE2-BBBA-702D93EDCA84}" destId="{ABF306CE-E364-46F4-96A9-3639AD3F4111}" srcOrd="0" destOrd="0" presId="urn:microsoft.com/office/officeart/2018/2/layout/IconLabelList"/>
    <dgm:cxn modelId="{D7BC57CA-8AC6-4676-AF63-D97FA0982D3E}" type="presOf" srcId="{CFA7A8A6-B5BA-44F4-AFA4-32D83954B41E}" destId="{0258EC6C-0A53-443D-918E-34B50DEC876E}" srcOrd="0" destOrd="0" presId="urn:microsoft.com/office/officeart/2018/2/layout/IconLabelList"/>
    <dgm:cxn modelId="{8BC94EFE-6CB2-4AD2-A3BD-1C4AAB4E3926}" srcId="{2629A486-CA89-4F83-A1F0-4FD3982B13D4}" destId="{C1C973BB-F391-4EE2-BBBA-702D93EDCA84}" srcOrd="0" destOrd="0" parTransId="{27331C2D-2324-4282-9D10-38C359DAA4DB}" sibTransId="{9EA1C196-4185-43DD-AA52-0AA9763110E0}"/>
    <dgm:cxn modelId="{6F52182D-20EA-4E19-BAF4-7B090D2FE34F}" type="presParOf" srcId="{3C12279F-867E-4FCA-BB3E-3844DDD0F363}" destId="{B56784F4-9C0E-46B4-8F4E-92B355AC4AC8}" srcOrd="0" destOrd="0" presId="urn:microsoft.com/office/officeart/2018/2/layout/IconLabelList"/>
    <dgm:cxn modelId="{57D3AF4D-994D-4A6D-ABDD-7CCE284C083B}" type="presParOf" srcId="{B56784F4-9C0E-46B4-8F4E-92B355AC4AC8}" destId="{4081A3FA-EF65-4998-820C-5FC6D763FBBF}" srcOrd="0" destOrd="0" presId="urn:microsoft.com/office/officeart/2018/2/layout/IconLabelList"/>
    <dgm:cxn modelId="{3B5761C1-2820-465D-B76E-8A902806AB9C}" type="presParOf" srcId="{B56784F4-9C0E-46B4-8F4E-92B355AC4AC8}" destId="{0A6F7A0F-775F-48E1-8930-875C63DD21C5}" srcOrd="1" destOrd="0" presId="urn:microsoft.com/office/officeart/2018/2/layout/IconLabelList"/>
    <dgm:cxn modelId="{BF03650C-1CA7-49D3-BCCF-D847C8D1EB24}" type="presParOf" srcId="{B56784F4-9C0E-46B4-8F4E-92B355AC4AC8}" destId="{ABF306CE-E364-46F4-96A9-3639AD3F4111}" srcOrd="2" destOrd="0" presId="urn:microsoft.com/office/officeart/2018/2/layout/IconLabelList"/>
    <dgm:cxn modelId="{91B2FFEE-CBD4-48CC-99AE-D8FC2E6C1D5B}" type="presParOf" srcId="{3C12279F-867E-4FCA-BB3E-3844DDD0F363}" destId="{733A2D75-2DDF-4478-9061-6AAA67617967}" srcOrd="1" destOrd="0" presId="urn:microsoft.com/office/officeart/2018/2/layout/IconLabelList"/>
    <dgm:cxn modelId="{0297D1F6-1DC9-4A0D-8289-0D39FAD81D9B}" type="presParOf" srcId="{3C12279F-867E-4FCA-BB3E-3844DDD0F363}" destId="{FE5DE72C-1C6A-4181-A0CD-67A331FD3E92}" srcOrd="2" destOrd="0" presId="urn:microsoft.com/office/officeart/2018/2/layout/IconLabelList"/>
    <dgm:cxn modelId="{2D25C11F-051C-4179-9549-B4B9C17FA910}" type="presParOf" srcId="{FE5DE72C-1C6A-4181-A0CD-67A331FD3E92}" destId="{20076CB3-379F-4941-960E-9E270EF25993}" srcOrd="0" destOrd="0" presId="urn:microsoft.com/office/officeart/2018/2/layout/IconLabelList"/>
    <dgm:cxn modelId="{A155E63B-436E-409B-A264-F28D67A4DC08}" type="presParOf" srcId="{FE5DE72C-1C6A-4181-A0CD-67A331FD3E92}" destId="{C7170209-6401-444F-A0E2-5FBA99ED856E}" srcOrd="1" destOrd="0" presId="urn:microsoft.com/office/officeart/2018/2/layout/IconLabelList"/>
    <dgm:cxn modelId="{17699382-2185-4C53-80A5-2313147971AE}" type="presParOf" srcId="{FE5DE72C-1C6A-4181-A0CD-67A331FD3E92}" destId="{E0F98359-35A0-4DF9-ABD3-EAFB4BD0EB15}" srcOrd="2" destOrd="0" presId="urn:microsoft.com/office/officeart/2018/2/layout/IconLabelList"/>
    <dgm:cxn modelId="{B2E72498-CA22-4E80-BA6B-AF1E9FDDDD5B}" type="presParOf" srcId="{3C12279F-867E-4FCA-BB3E-3844DDD0F363}" destId="{0959E373-79CA-4AEA-BDFB-F1373A68B2E4}" srcOrd="3" destOrd="0" presId="urn:microsoft.com/office/officeart/2018/2/layout/IconLabelList"/>
    <dgm:cxn modelId="{708CFCC3-934B-4D75-9C49-276F26C1714F}" type="presParOf" srcId="{3C12279F-867E-4FCA-BB3E-3844DDD0F363}" destId="{0ABF2857-0DA4-4A8B-BF4C-FF8482D0C67C}" srcOrd="4" destOrd="0" presId="urn:microsoft.com/office/officeart/2018/2/layout/IconLabelList"/>
    <dgm:cxn modelId="{0C6D14CD-E052-44C4-AD22-97086CB7061A}" type="presParOf" srcId="{0ABF2857-0DA4-4A8B-BF4C-FF8482D0C67C}" destId="{B6C2D8C9-4E2E-4C30-BEB6-A782C7678B3A}" srcOrd="0" destOrd="0" presId="urn:microsoft.com/office/officeart/2018/2/layout/IconLabelList"/>
    <dgm:cxn modelId="{F585CA21-24AC-49D8-8655-9AA5A06DD501}" type="presParOf" srcId="{0ABF2857-0DA4-4A8B-BF4C-FF8482D0C67C}" destId="{DF5B6E90-BAA0-48A7-AA1E-0F1B5805B8EA}" srcOrd="1" destOrd="0" presId="urn:microsoft.com/office/officeart/2018/2/layout/IconLabelList"/>
    <dgm:cxn modelId="{91AD783E-6F6C-4C91-97F1-03370CD2FE1E}" type="presParOf" srcId="{0ABF2857-0DA4-4A8B-BF4C-FF8482D0C67C}" destId="{0258EC6C-0A53-443D-918E-34B50DEC876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F53B0-1DE1-441A-BF21-AAE37A3F1F0F}">
      <dsp:nvSpPr>
        <dsp:cNvPr id="0" name=""/>
        <dsp:cNvSpPr/>
      </dsp:nvSpPr>
      <dsp:spPr>
        <a:xfrm>
          <a:off x="663483" y="81758"/>
          <a:ext cx="1612687" cy="1612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4ACED-9E54-4073-B35B-B9353BCE6429}">
      <dsp:nvSpPr>
        <dsp:cNvPr id="0" name=""/>
        <dsp:cNvSpPr/>
      </dsp:nvSpPr>
      <dsp:spPr>
        <a:xfrm>
          <a:off x="1007171" y="425446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46DF0-64EB-401E-B73A-B1491B38BAB1}">
      <dsp:nvSpPr>
        <dsp:cNvPr id="0" name=""/>
        <dsp:cNvSpPr/>
      </dsp:nvSpPr>
      <dsp:spPr>
        <a:xfrm>
          <a:off x="22757" y="2196758"/>
          <a:ext cx="2894139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16 regions represent separate sites introducing challenges common to multi-site evaluation.</a:t>
          </a:r>
        </a:p>
      </dsp:txBody>
      <dsp:txXfrm>
        <a:off x="22757" y="2196758"/>
        <a:ext cx="2894139" cy="829230"/>
      </dsp:txXfrm>
    </dsp:sp>
    <dsp:sp modelId="{58080A7E-8713-407F-8BF0-13F93CB28DDF}">
      <dsp:nvSpPr>
        <dsp:cNvPr id="0" name=""/>
        <dsp:cNvSpPr/>
      </dsp:nvSpPr>
      <dsp:spPr>
        <a:xfrm>
          <a:off x="4449651" y="81758"/>
          <a:ext cx="1612687" cy="1612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2B4AC-A340-4BCA-B60F-A480197A7B85}">
      <dsp:nvSpPr>
        <dsp:cNvPr id="0" name=""/>
        <dsp:cNvSpPr/>
      </dsp:nvSpPr>
      <dsp:spPr>
        <a:xfrm>
          <a:off x="4793338" y="425446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3832D-DF62-4760-8FCA-14229A398E88}">
      <dsp:nvSpPr>
        <dsp:cNvPr id="0" name=""/>
        <dsp:cNvSpPr/>
      </dsp:nvSpPr>
      <dsp:spPr>
        <a:xfrm>
          <a:off x="3379553" y="2196758"/>
          <a:ext cx="3752882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To develop a common framework for understanding the impact of the work of the regions, we decided to focus on partnerships.</a:t>
          </a:r>
        </a:p>
      </dsp:txBody>
      <dsp:txXfrm>
        <a:off x="3379553" y="2196758"/>
        <a:ext cx="3752882" cy="829230"/>
      </dsp:txXfrm>
    </dsp:sp>
    <dsp:sp modelId="{F33D2171-FD38-4E93-B6BC-180477DFC68D}">
      <dsp:nvSpPr>
        <dsp:cNvPr id="0" name=""/>
        <dsp:cNvSpPr/>
      </dsp:nvSpPr>
      <dsp:spPr>
        <a:xfrm>
          <a:off x="8110623" y="81758"/>
          <a:ext cx="1612687" cy="1612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21A93-1DE8-493D-B454-8CC9E902B90D}">
      <dsp:nvSpPr>
        <dsp:cNvPr id="0" name=""/>
        <dsp:cNvSpPr/>
      </dsp:nvSpPr>
      <dsp:spPr>
        <a:xfrm>
          <a:off x="8454311" y="425446"/>
          <a:ext cx="925312" cy="925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5B8FD-FE7A-4356-B382-6DB041C9606F}">
      <dsp:nvSpPr>
        <dsp:cNvPr id="0" name=""/>
        <dsp:cNvSpPr/>
      </dsp:nvSpPr>
      <dsp:spPr>
        <a:xfrm>
          <a:off x="7595092" y="2196758"/>
          <a:ext cx="2643750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Partnerships are a key strategy used by each region to facilitate change.</a:t>
          </a:r>
        </a:p>
      </dsp:txBody>
      <dsp:txXfrm>
        <a:off x="7595092" y="2196758"/>
        <a:ext cx="2643750" cy="829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578E3-2B54-4F93-AEAE-5F7CD0EAFD8E}">
      <dsp:nvSpPr>
        <dsp:cNvPr id="0" name=""/>
        <dsp:cNvSpPr/>
      </dsp:nvSpPr>
      <dsp:spPr>
        <a:xfrm>
          <a:off x="0" y="857488"/>
          <a:ext cx="6151562" cy="15830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D6D55-8723-473C-BFD6-256F874F160A}">
      <dsp:nvSpPr>
        <dsp:cNvPr id="0" name=""/>
        <dsp:cNvSpPr/>
      </dsp:nvSpPr>
      <dsp:spPr>
        <a:xfrm>
          <a:off x="478874" y="1213675"/>
          <a:ext cx="870680" cy="870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6AE5F-C5F5-4105-AB50-F5718062A8B4}">
      <dsp:nvSpPr>
        <dsp:cNvPr id="0" name=""/>
        <dsp:cNvSpPr/>
      </dsp:nvSpPr>
      <dsp:spPr>
        <a:xfrm>
          <a:off x="1828428" y="857488"/>
          <a:ext cx="2768203" cy="158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40" tIns="167540" rIns="167540" bIns="1675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collected some initial information from all 16 regions regarding on-going partnerships using a simple form.</a:t>
          </a:r>
        </a:p>
      </dsp:txBody>
      <dsp:txXfrm>
        <a:off x="1828428" y="857488"/>
        <a:ext cx="2768203" cy="1583055"/>
      </dsp:txXfrm>
    </dsp:sp>
    <dsp:sp modelId="{280EF63C-1E56-4187-AA5D-6299E1FF1EA7}">
      <dsp:nvSpPr>
        <dsp:cNvPr id="0" name=""/>
        <dsp:cNvSpPr/>
      </dsp:nvSpPr>
      <dsp:spPr>
        <a:xfrm>
          <a:off x="4596631" y="857488"/>
          <a:ext cx="1554931" cy="158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40" tIns="167540" rIns="167540" bIns="1675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100" kern="1200" dirty="0"/>
            <a:t>Background/Purpose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Nature of Communication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Accomplishments and Challenges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Future Planning</a:t>
          </a:r>
        </a:p>
      </dsp:txBody>
      <dsp:txXfrm>
        <a:off x="4596631" y="857488"/>
        <a:ext cx="1554931" cy="1583055"/>
      </dsp:txXfrm>
    </dsp:sp>
    <dsp:sp modelId="{CE586C9F-40FB-4F00-BEAA-94E7BEF0EE4D}">
      <dsp:nvSpPr>
        <dsp:cNvPr id="0" name=""/>
        <dsp:cNvSpPr/>
      </dsp:nvSpPr>
      <dsp:spPr>
        <a:xfrm>
          <a:off x="0" y="2836306"/>
          <a:ext cx="6151562" cy="15830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56111-9600-4BD4-AD54-243C63B18439}">
      <dsp:nvSpPr>
        <dsp:cNvPr id="0" name=""/>
        <dsp:cNvSpPr/>
      </dsp:nvSpPr>
      <dsp:spPr>
        <a:xfrm>
          <a:off x="478874" y="3192494"/>
          <a:ext cx="870680" cy="8706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4BD84-AA0E-4530-B96F-FA38C082FAE9}">
      <dsp:nvSpPr>
        <dsp:cNvPr id="0" name=""/>
        <dsp:cNvSpPr/>
      </dsp:nvSpPr>
      <dsp:spPr>
        <a:xfrm>
          <a:off x="1828428" y="2836306"/>
          <a:ext cx="4323134" cy="158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40" tIns="167540" rIns="167540" bIns="1675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Generated a database of over 50 partnerships across the state.</a:t>
          </a:r>
        </a:p>
      </dsp:txBody>
      <dsp:txXfrm>
        <a:off x="1828428" y="2836306"/>
        <a:ext cx="4323134" cy="1583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D75AC-8C92-4248-B87F-289C3F6B5B33}">
      <dsp:nvSpPr>
        <dsp:cNvPr id="0" name=""/>
        <dsp:cNvSpPr/>
      </dsp:nvSpPr>
      <dsp:spPr>
        <a:xfrm>
          <a:off x="0" y="2974067"/>
          <a:ext cx="5607050" cy="19513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then collected interview and survey data from key partnership leaders.</a:t>
          </a:r>
        </a:p>
      </dsp:txBody>
      <dsp:txXfrm>
        <a:off x="0" y="2974067"/>
        <a:ext cx="5607050" cy="1951310"/>
      </dsp:txXfrm>
    </dsp:sp>
    <dsp:sp modelId="{9DEAE313-8BCB-8043-9EC0-BF59AB1707E1}">
      <dsp:nvSpPr>
        <dsp:cNvPr id="0" name=""/>
        <dsp:cNvSpPr/>
      </dsp:nvSpPr>
      <dsp:spPr>
        <a:xfrm rot="10800000">
          <a:off x="0" y="2221"/>
          <a:ext cx="5607050" cy="3001115"/>
        </a:xfrm>
        <a:prstGeom prst="upArrowCallou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sampled 10 partnerships for case studies.</a:t>
          </a:r>
        </a:p>
      </dsp:txBody>
      <dsp:txXfrm rot="-10800000">
        <a:off x="0" y="2221"/>
        <a:ext cx="5607050" cy="1053391"/>
      </dsp:txXfrm>
    </dsp:sp>
    <dsp:sp modelId="{DE7D798B-7A8B-7040-950B-B360EAD8A62E}">
      <dsp:nvSpPr>
        <dsp:cNvPr id="0" name=""/>
        <dsp:cNvSpPr/>
      </dsp:nvSpPr>
      <dsp:spPr>
        <a:xfrm>
          <a:off x="0" y="1055613"/>
          <a:ext cx="1401762" cy="8973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Partnership size and length</a:t>
          </a:r>
        </a:p>
      </dsp:txBody>
      <dsp:txXfrm>
        <a:off x="0" y="1055613"/>
        <a:ext cx="1401762" cy="897333"/>
      </dsp:txXfrm>
    </dsp:sp>
    <dsp:sp modelId="{70D73212-227E-144A-8165-A5FD8E3B445E}">
      <dsp:nvSpPr>
        <dsp:cNvPr id="0" name=""/>
        <dsp:cNvSpPr/>
      </dsp:nvSpPr>
      <dsp:spPr>
        <a:xfrm>
          <a:off x="1401762" y="1055613"/>
          <a:ext cx="1401762" cy="897333"/>
        </a:xfrm>
        <a:prstGeom prst="rect">
          <a:avLst/>
        </a:prstGeom>
        <a:solidFill>
          <a:schemeClr val="accent2">
            <a:tint val="40000"/>
            <a:alpha val="90000"/>
            <a:hueOff val="-3648662"/>
            <a:satOff val="10440"/>
            <a:lumOff val="-69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648662"/>
              <a:satOff val="10440"/>
              <a:lumOff val="-6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Partnership type</a:t>
          </a:r>
        </a:p>
      </dsp:txBody>
      <dsp:txXfrm>
        <a:off x="1401762" y="1055613"/>
        <a:ext cx="1401762" cy="897333"/>
      </dsp:txXfrm>
    </dsp:sp>
    <dsp:sp modelId="{AED675DD-BC6E-DF4C-BEFA-D61159D5A06B}">
      <dsp:nvSpPr>
        <dsp:cNvPr id="0" name=""/>
        <dsp:cNvSpPr/>
      </dsp:nvSpPr>
      <dsp:spPr>
        <a:xfrm>
          <a:off x="2803525" y="1055613"/>
          <a:ext cx="1401762" cy="897333"/>
        </a:xfrm>
        <a:prstGeom prst="rect">
          <a:avLst/>
        </a:prstGeom>
        <a:solidFill>
          <a:schemeClr val="accent2">
            <a:tint val="40000"/>
            <a:alpha val="90000"/>
            <a:hueOff val="-7297324"/>
            <a:satOff val="20881"/>
            <a:lumOff val="-138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297324"/>
              <a:satOff val="20881"/>
              <a:lumOff val="-13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Purpose</a:t>
          </a:r>
        </a:p>
      </dsp:txBody>
      <dsp:txXfrm>
        <a:off x="2803525" y="1055613"/>
        <a:ext cx="1401762" cy="897333"/>
      </dsp:txXfrm>
    </dsp:sp>
    <dsp:sp modelId="{ECA7731C-3620-394D-AB17-EA1393242B85}">
      <dsp:nvSpPr>
        <dsp:cNvPr id="0" name=""/>
        <dsp:cNvSpPr/>
      </dsp:nvSpPr>
      <dsp:spPr>
        <a:xfrm>
          <a:off x="4205287" y="1055613"/>
          <a:ext cx="1401762" cy="897333"/>
        </a:xfrm>
        <a:prstGeom prst="rect">
          <a:avLst/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Geographic location</a:t>
          </a:r>
        </a:p>
      </dsp:txBody>
      <dsp:txXfrm>
        <a:off x="4205287" y="1055613"/>
        <a:ext cx="1401762" cy="897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58FDA-8D69-9445-BDE5-B9B168644E6C}">
      <dsp:nvSpPr>
        <dsp:cNvPr id="0" name=""/>
        <dsp:cNvSpPr/>
      </dsp:nvSpPr>
      <dsp:spPr>
        <a:xfrm>
          <a:off x="0" y="52024"/>
          <a:ext cx="5607050" cy="10424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Levels of Organizational Integration Rubric</a:t>
          </a:r>
          <a:endParaRPr lang="en-US" sz="2700" kern="1200" dirty="0"/>
        </a:p>
      </dsp:txBody>
      <dsp:txXfrm>
        <a:off x="50889" y="102913"/>
        <a:ext cx="5505272" cy="940692"/>
      </dsp:txXfrm>
    </dsp:sp>
    <dsp:sp modelId="{3F234419-27CC-1E4C-BAE8-1A0281AA09B6}">
      <dsp:nvSpPr>
        <dsp:cNvPr id="0" name=""/>
        <dsp:cNvSpPr/>
      </dsp:nvSpPr>
      <dsp:spPr>
        <a:xfrm>
          <a:off x="0" y="1094494"/>
          <a:ext cx="560705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Purpose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Strategies and tasks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Leadership and decision-making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Interprofessional communication</a:t>
          </a:r>
        </a:p>
      </dsp:txBody>
      <dsp:txXfrm>
        <a:off x="0" y="1094494"/>
        <a:ext cx="5607050" cy="1369305"/>
      </dsp:txXfrm>
    </dsp:sp>
    <dsp:sp modelId="{06DC36F1-E575-BC41-A1BB-C6AFCE4146D3}">
      <dsp:nvSpPr>
        <dsp:cNvPr id="0" name=""/>
        <dsp:cNvSpPr/>
      </dsp:nvSpPr>
      <dsp:spPr>
        <a:xfrm>
          <a:off x="0" y="2463799"/>
          <a:ext cx="5607050" cy="104247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Team Collaboration Assessment Rubric (TCAR)</a:t>
          </a:r>
          <a:endParaRPr lang="en-US" sz="2700" kern="1200"/>
        </a:p>
      </dsp:txBody>
      <dsp:txXfrm>
        <a:off x="50889" y="2514688"/>
        <a:ext cx="5505272" cy="940692"/>
      </dsp:txXfrm>
    </dsp:sp>
    <dsp:sp modelId="{44DEAD42-4964-C147-9DE3-FCB6A5ED989A}">
      <dsp:nvSpPr>
        <dsp:cNvPr id="0" name=""/>
        <dsp:cNvSpPr/>
      </dsp:nvSpPr>
      <dsp:spPr>
        <a:xfrm>
          <a:off x="0" y="3506270"/>
          <a:ext cx="560705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2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Dialogue practices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Decision-making practices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Action practices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Evaluation practices</a:t>
          </a:r>
        </a:p>
      </dsp:txBody>
      <dsp:txXfrm>
        <a:off x="0" y="3506270"/>
        <a:ext cx="5607050" cy="13693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D8D95-97F8-BB40-AABD-08C99F2AA5EF}">
      <dsp:nvSpPr>
        <dsp:cNvPr id="0" name=""/>
        <dsp:cNvSpPr/>
      </dsp:nvSpPr>
      <dsp:spPr>
        <a:xfrm>
          <a:off x="0" y="2974067"/>
          <a:ext cx="5607050" cy="19513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Purpose-</a:t>
          </a:r>
          <a:r>
            <a:rPr lang="en-US" sz="2400" kern="1200"/>
            <a:t> Increase access to GIS skills by providing GIS education in high school. </a:t>
          </a:r>
        </a:p>
      </dsp:txBody>
      <dsp:txXfrm>
        <a:off x="0" y="2974067"/>
        <a:ext cx="5607050" cy="1053707"/>
      </dsp:txXfrm>
    </dsp:sp>
    <dsp:sp modelId="{CF3388B1-D948-F640-8FD9-1DD2EFB22ACE}">
      <dsp:nvSpPr>
        <dsp:cNvPr id="0" name=""/>
        <dsp:cNvSpPr/>
      </dsp:nvSpPr>
      <dsp:spPr>
        <a:xfrm>
          <a:off x="0" y="3988749"/>
          <a:ext cx="2803525" cy="8976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Creating a GIS talent pipeline with eventual paid internships/career pathways.</a:t>
          </a:r>
        </a:p>
      </dsp:txBody>
      <dsp:txXfrm>
        <a:off x="0" y="3988749"/>
        <a:ext cx="2803525" cy="897602"/>
      </dsp:txXfrm>
    </dsp:sp>
    <dsp:sp modelId="{3BC33A24-43EC-874A-B45F-C6C251F0996C}">
      <dsp:nvSpPr>
        <dsp:cNvPr id="0" name=""/>
        <dsp:cNvSpPr/>
      </dsp:nvSpPr>
      <dsp:spPr>
        <a:xfrm>
          <a:off x="2803525" y="3988749"/>
          <a:ext cx="2803525" cy="897602"/>
        </a:xfrm>
        <a:prstGeom prst="rect">
          <a:avLst/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 teachers with background on what GIS is and how it can be incorporated into the classroom.</a:t>
          </a:r>
        </a:p>
      </dsp:txBody>
      <dsp:txXfrm>
        <a:off x="2803525" y="3988749"/>
        <a:ext cx="2803525" cy="897602"/>
      </dsp:txXfrm>
    </dsp:sp>
    <dsp:sp modelId="{6B85B200-784E-4D4A-A575-7A1E353B9D80}">
      <dsp:nvSpPr>
        <dsp:cNvPr id="0" name=""/>
        <dsp:cNvSpPr/>
      </dsp:nvSpPr>
      <dsp:spPr>
        <a:xfrm rot="10800000">
          <a:off x="0" y="2221"/>
          <a:ext cx="5607050" cy="3001115"/>
        </a:xfrm>
        <a:prstGeom prst="upArrowCallou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Consortium includes business/industry, universities, K-12 schools, ISD/RESA, and workforce development organization</a:t>
          </a:r>
        </a:p>
      </dsp:txBody>
      <dsp:txXfrm rot="10800000">
        <a:off x="0" y="2221"/>
        <a:ext cx="5607050" cy="1950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A38DD-E031-9447-9A66-9B45BCABC62C}">
      <dsp:nvSpPr>
        <dsp:cNvPr id="0" name=""/>
        <dsp:cNvSpPr/>
      </dsp:nvSpPr>
      <dsp:spPr>
        <a:xfrm>
          <a:off x="0" y="2974067"/>
          <a:ext cx="5607050" cy="19513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Provides consortium schools with many  unique networking opportunities providing better understanding of career opportunities for students</a:t>
          </a:r>
        </a:p>
      </dsp:txBody>
      <dsp:txXfrm>
        <a:off x="0" y="2974067"/>
        <a:ext cx="5607050" cy="1053707"/>
      </dsp:txXfrm>
    </dsp:sp>
    <dsp:sp modelId="{C743A6B7-A622-7B48-9259-FBA59CDD4388}">
      <dsp:nvSpPr>
        <dsp:cNvPr id="0" name=""/>
        <dsp:cNvSpPr/>
      </dsp:nvSpPr>
      <dsp:spPr>
        <a:xfrm>
          <a:off x="2737" y="3988749"/>
          <a:ext cx="1867191" cy="8976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Higher education</a:t>
          </a:r>
        </a:p>
      </dsp:txBody>
      <dsp:txXfrm>
        <a:off x="2737" y="3988749"/>
        <a:ext cx="1867191" cy="897602"/>
      </dsp:txXfrm>
    </dsp:sp>
    <dsp:sp modelId="{E27A7D43-C7AC-0B4E-A945-14230DCE0D2A}">
      <dsp:nvSpPr>
        <dsp:cNvPr id="0" name=""/>
        <dsp:cNvSpPr/>
      </dsp:nvSpPr>
      <dsp:spPr>
        <a:xfrm>
          <a:off x="1869929" y="3988749"/>
          <a:ext cx="1867191" cy="897602"/>
        </a:xfrm>
        <a:prstGeom prst="rect">
          <a:avLst/>
        </a:prstGeom>
        <a:solidFill>
          <a:schemeClr val="accent2">
            <a:tint val="40000"/>
            <a:alpha val="90000"/>
            <a:hueOff val="-5472993"/>
            <a:satOff val="15661"/>
            <a:lumOff val="-104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472993"/>
              <a:satOff val="15661"/>
              <a:lumOff val="-10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Grant writing opportunities</a:t>
          </a:r>
        </a:p>
      </dsp:txBody>
      <dsp:txXfrm>
        <a:off x="1869929" y="3988749"/>
        <a:ext cx="1867191" cy="897602"/>
      </dsp:txXfrm>
    </dsp:sp>
    <dsp:sp modelId="{228DACEA-82DE-5B4F-B9F4-315266F70185}">
      <dsp:nvSpPr>
        <dsp:cNvPr id="0" name=""/>
        <dsp:cNvSpPr/>
      </dsp:nvSpPr>
      <dsp:spPr>
        <a:xfrm>
          <a:off x="3737120" y="3988749"/>
          <a:ext cx="1867191" cy="897602"/>
        </a:xfrm>
        <a:prstGeom prst="rect">
          <a:avLst/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Business leaders</a:t>
          </a:r>
        </a:p>
      </dsp:txBody>
      <dsp:txXfrm>
        <a:off x="3737120" y="3988749"/>
        <a:ext cx="1867191" cy="897602"/>
      </dsp:txXfrm>
    </dsp:sp>
    <dsp:sp modelId="{C04B78D2-9A45-AE47-8032-FE8860B1DF72}">
      <dsp:nvSpPr>
        <dsp:cNvPr id="0" name=""/>
        <dsp:cNvSpPr/>
      </dsp:nvSpPr>
      <dsp:spPr>
        <a:xfrm rot="10800000">
          <a:off x="0" y="2221"/>
          <a:ext cx="5607050" cy="3001115"/>
        </a:xfrm>
        <a:prstGeom prst="upArrowCallou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Increase technical talent for local business, increase number of teachers with GIS experience</a:t>
          </a:r>
        </a:p>
      </dsp:txBody>
      <dsp:txXfrm rot="10800000">
        <a:off x="0" y="2221"/>
        <a:ext cx="5607050" cy="1950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35948-34C9-40DB-AE24-1F950C1BA0C6}">
      <dsp:nvSpPr>
        <dsp:cNvPr id="0" name=""/>
        <dsp:cNvSpPr/>
      </dsp:nvSpPr>
      <dsp:spPr>
        <a:xfrm>
          <a:off x="0" y="644"/>
          <a:ext cx="6151562" cy="15073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FA9D0-2243-4954-BB59-0FF9809EBFB0}">
      <dsp:nvSpPr>
        <dsp:cNvPr id="0" name=""/>
        <dsp:cNvSpPr/>
      </dsp:nvSpPr>
      <dsp:spPr>
        <a:xfrm>
          <a:off x="455959" y="339787"/>
          <a:ext cx="829016" cy="829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EEB6A-B589-4397-AF7B-3D9225504E91}">
      <dsp:nvSpPr>
        <dsp:cNvPr id="0" name=""/>
        <dsp:cNvSpPr/>
      </dsp:nvSpPr>
      <dsp:spPr>
        <a:xfrm>
          <a:off x="1740935" y="644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One of the most popular elective courses for region middle schools </a:t>
          </a:r>
        </a:p>
      </dsp:txBody>
      <dsp:txXfrm>
        <a:off x="1740935" y="644"/>
        <a:ext cx="4410627" cy="1507303"/>
      </dsp:txXfrm>
    </dsp:sp>
    <dsp:sp modelId="{D6B4AED9-57C1-4142-8092-E83F8B5E2F9A}">
      <dsp:nvSpPr>
        <dsp:cNvPr id="0" name=""/>
        <dsp:cNvSpPr/>
      </dsp:nvSpPr>
      <dsp:spPr>
        <a:xfrm>
          <a:off x="0" y="1884773"/>
          <a:ext cx="6151562" cy="15073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85DB3-9E71-4C2A-9C02-D04FBDE375F3}">
      <dsp:nvSpPr>
        <dsp:cNvPr id="0" name=""/>
        <dsp:cNvSpPr/>
      </dsp:nvSpPr>
      <dsp:spPr>
        <a:xfrm>
          <a:off x="455959" y="2223916"/>
          <a:ext cx="829016" cy="829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80EFF-3D9B-4160-BEA0-DAD29608AA59}">
      <dsp:nvSpPr>
        <dsp:cNvPr id="0" name=""/>
        <dsp:cNvSpPr/>
      </dsp:nvSpPr>
      <dsp:spPr>
        <a:xfrm>
          <a:off x="1740935" y="1884773"/>
          <a:ext cx="2768203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Provides students with an engaging inquiry experience that helps improve their ability to use data-based explanations.</a:t>
          </a:r>
        </a:p>
      </dsp:txBody>
      <dsp:txXfrm>
        <a:off x="1740935" y="1884773"/>
        <a:ext cx="2768203" cy="1507303"/>
      </dsp:txXfrm>
    </dsp:sp>
    <dsp:sp modelId="{34BB8141-7594-4CF4-AEA5-89B9AA6E4EF8}">
      <dsp:nvSpPr>
        <dsp:cNvPr id="0" name=""/>
        <dsp:cNvSpPr/>
      </dsp:nvSpPr>
      <dsp:spPr>
        <a:xfrm>
          <a:off x="4509138" y="1884773"/>
          <a:ext cx="1642424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Promotes this approach with their teachers.</a:t>
          </a:r>
        </a:p>
      </dsp:txBody>
      <dsp:txXfrm>
        <a:off x="4509138" y="1884773"/>
        <a:ext cx="1642424" cy="1507303"/>
      </dsp:txXfrm>
    </dsp:sp>
    <dsp:sp modelId="{048F051E-F51B-49F5-8911-06CC06BA23B5}">
      <dsp:nvSpPr>
        <dsp:cNvPr id="0" name=""/>
        <dsp:cNvSpPr/>
      </dsp:nvSpPr>
      <dsp:spPr>
        <a:xfrm>
          <a:off x="0" y="3768902"/>
          <a:ext cx="6151562" cy="15073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56374-01F7-47A7-BBBF-395566A1F6D0}">
      <dsp:nvSpPr>
        <dsp:cNvPr id="0" name=""/>
        <dsp:cNvSpPr/>
      </dsp:nvSpPr>
      <dsp:spPr>
        <a:xfrm>
          <a:off x="455959" y="4108045"/>
          <a:ext cx="829016" cy="8290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1AB22-BD67-41F4-AC69-B4C2E73C8598}">
      <dsp:nvSpPr>
        <dsp:cNvPr id="0" name=""/>
        <dsp:cNvSpPr/>
      </dsp:nvSpPr>
      <dsp:spPr>
        <a:xfrm>
          <a:off x="1740935" y="3768902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Key regional example of how to integrate administrators and community organizations</a:t>
          </a:r>
        </a:p>
      </dsp:txBody>
      <dsp:txXfrm>
        <a:off x="1740935" y="3768902"/>
        <a:ext cx="4410627" cy="15073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1A3FA-EF65-4998-820C-5FC6D763FBBF}">
      <dsp:nvSpPr>
        <dsp:cNvPr id="0" name=""/>
        <dsp:cNvSpPr/>
      </dsp:nvSpPr>
      <dsp:spPr>
        <a:xfrm>
          <a:off x="1416009" y="298721"/>
          <a:ext cx="1239467" cy="12467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306CE-E364-46F4-96A9-3639AD3F4111}">
      <dsp:nvSpPr>
        <dsp:cNvPr id="0" name=""/>
        <dsp:cNvSpPr/>
      </dsp:nvSpPr>
      <dsp:spPr>
        <a:xfrm>
          <a:off x="706939" y="1913266"/>
          <a:ext cx="2482339" cy="103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Identifying key strategy and applying relevant evaluation frameworks/tools fruitful for formatively evaluating across many diverse sites (regions).</a:t>
          </a:r>
        </a:p>
      </dsp:txBody>
      <dsp:txXfrm>
        <a:off x="706939" y="1913266"/>
        <a:ext cx="2482339" cy="1037952"/>
      </dsp:txXfrm>
    </dsp:sp>
    <dsp:sp modelId="{20076CB3-379F-4941-960E-9E270EF25993}">
      <dsp:nvSpPr>
        <dsp:cNvPr id="0" name=""/>
        <dsp:cNvSpPr/>
      </dsp:nvSpPr>
      <dsp:spPr>
        <a:xfrm>
          <a:off x="4043612" y="297086"/>
          <a:ext cx="1235356" cy="15276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98359-35A0-4DF9-ABD3-EAFB4BD0EB15}">
      <dsp:nvSpPr>
        <dsp:cNvPr id="0" name=""/>
        <dsp:cNvSpPr/>
      </dsp:nvSpPr>
      <dsp:spPr>
        <a:xfrm>
          <a:off x="3591043" y="1913263"/>
          <a:ext cx="2228630" cy="103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Document development and early impacts of the Network while providing a useful product for communicating with external stakeholders.</a:t>
          </a:r>
        </a:p>
      </dsp:txBody>
      <dsp:txXfrm>
        <a:off x="3591043" y="1913263"/>
        <a:ext cx="2228630" cy="1037952"/>
      </dsp:txXfrm>
    </dsp:sp>
    <dsp:sp modelId="{B6C2D8C9-4E2E-4C30-BEB6-A782C7678B3A}">
      <dsp:nvSpPr>
        <dsp:cNvPr id="0" name=""/>
        <dsp:cNvSpPr/>
      </dsp:nvSpPr>
      <dsp:spPr>
        <a:xfrm>
          <a:off x="6730398" y="271440"/>
          <a:ext cx="1253564" cy="1260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8EC6C-0A53-443D-918E-34B50DEC876E}">
      <dsp:nvSpPr>
        <dsp:cNvPr id="0" name=""/>
        <dsp:cNvSpPr/>
      </dsp:nvSpPr>
      <dsp:spPr>
        <a:xfrm>
          <a:off x="6015644" y="1860971"/>
          <a:ext cx="2570458" cy="103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Potential for longer term data collection to follow partnerships as they continue to develop and provide feedback on ways to improve.</a:t>
          </a:r>
        </a:p>
      </dsp:txBody>
      <dsp:txXfrm>
        <a:off x="6015644" y="1860971"/>
        <a:ext cx="2570458" cy="1037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A52C-AB07-7D4B-A950-33EACE85038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880BB-E77E-D446-8404-81EE8FC15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Traphagen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K., &amp;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Traill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 (2014). How cross-sector collaborations are advancing STEM learning.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Altos, CA: Noyce Foundation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err="1"/>
              <a:t>Traill</a:t>
            </a:r>
            <a:r>
              <a:rPr lang="en-US" dirty="0"/>
              <a:t>, S. &amp; </a:t>
            </a:r>
            <a:r>
              <a:rPr lang="en-US" dirty="0" err="1"/>
              <a:t>Traphagen</a:t>
            </a:r>
            <a:r>
              <a:rPr lang="en-US" dirty="0"/>
              <a:t>, K., with Devaney, E. (2015). Assessing the Impacts of STEM Learning Ecosystems: Logic Model Template and Recommendations for Next Steps. Noyce Foundation.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880BB-E77E-D446-8404-81EE8FC15A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62AE-7CE4-754C-86D9-5C2AE0215DFE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93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66C-C005-414D-B7D7-5202CBCC4B5B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C513-4DF1-7847-9EAB-1D3E9CFC605D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0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A5A9-D73A-084B-A05F-24EA2749D6A0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2355-9B12-F648-AF8A-AC75310104DF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97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1111-51AE-7645-91C5-61565ECF889C}" type="datetime1">
              <a:rPr lang="en-US" smtClean="0"/>
              <a:t>11/9/20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08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0493-B116-AE49-8FE2-1032C6CCBAD9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5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A00F-58A9-0646-B31B-D7D6F13D9E12}" type="datetime1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9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1DB8-57F1-8B4F-9A14-FE3C243B4EAA}" type="datetime1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DF5F-2B7C-2A44-A593-6087F6FD4356}" type="datetime1">
              <a:rPr lang="en-US" smtClean="0"/>
              <a:t>11/9/20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5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0AD7AA-14E0-7849-BCF4-D4B88FE7DB6D}" type="datetime1">
              <a:rPr lang="en-US" smtClean="0"/>
              <a:t>11/9/20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91AB7B7-E23A-4240-B3C9-6221C834E803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2BC6EDD-E612-344A-9353-C03C8E1B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AF36-DCCB-F24F-9B51-E819D421D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Partnerships as a Strategy for Enacting Change in K-12 STEM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07BFC-D4F5-E94D-B6AD-A492514C0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Cody Williams, Ph.D.</a:t>
            </a:r>
          </a:p>
          <a:p>
            <a:r>
              <a:rPr lang="en-US" sz="1600" dirty="0"/>
              <a:t>Science and Mathematics Program Improvement (SAMPI)</a:t>
            </a:r>
          </a:p>
          <a:p>
            <a:r>
              <a:rPr lang="en-US" sz="1600" dirty="0"/>
              <a:t>Mallinson Institute for Science Education</a:t>
            </a:r>
          </a:p>
          <a:p>
            <a:r>
              <a:rPr lang="en-US" sz="1600" dirty="0"/>
              <a:t>Western Michigan University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612F03F-6EF4-5943-A8B4-C211FB22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2081"/>
            <a:ext cx="1845423" cy="1645920"/>
          </a:xfrm>
          <a:prstGeom prst="rect">
            <a:avLst/>
          </a:prstGeom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F5B930D9-A9CE-4B4F-BFB0-A9C381168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66" y="5212081"/>
            <a:ext cx="1610489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2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AB856-BFDC-5F48-83D5-703E0EB2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Data Collection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955F59-C30D-4D63-BBF1-5AF225B63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68825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CACD23-5345-7745-A1C6-7A306721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DCDD2-D110-A049-B37F-932F822E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Interview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4732-B916-754B-A939-26FFBA57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Semi-structured interviews with primary leaders of partnership as identified by regional director (2-5 per partnership).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Background/Development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Primary audience/Purpose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Accomplishments/Benefits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Challenges/Lessons learned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6A296A87-9E7B-4A10-B337-F76AF9762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4692" y="1190881"/>
            <a:ext cx="4159568" cy="41595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B2282-7A09-2C42-835D-C50129D1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DCDD2-D110-A049-B37F-932F822E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Survey Data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B0B42BC-C509-40E0-AE58-F91BF750E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743538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58F44-061F-7C4E-BE3C-4780A9BC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9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36813-261E-B74E-AD62-396EC186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Example Case 1 –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GIS Consortium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95FDD9-A484-48F3-B0D4-02B5EE333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275972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CE55CD-CCF2-E742-AF69-AE51BDC1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9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36813-261E-B74E-AD62-396EC186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Example Case 1 – GIS Consortium </a:t>
            </a:r>
            <a:r>
              <a:rPr lang="en-US" sz="2400" b="1" dirty="0">
                <a:solidFill>
                  <a:schemeClr val="bg1"/>
                </a:solidFill>
              </a:rPr>
              <a:t>Impacts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A5F68A22-84AE-4C5A-B0A1-4AE44C8B4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405870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D8236-88FA-EC40-B727-8976EC6C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4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DCCCC-F646-3C46-9D77-6523B0D7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GIS Consortium </a:t>
            </a:r>
            <a:r>
              <a:rPr lang="en-US" b="1" dirty="0">
                <a:solidFill>
                  <a:schemeClr val="bg1"/>
                </a:solidFill>
              </a:rPr>
              <a:t>Survey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2754B-E731-224A-A668-C0562A9E3A31}"/>
              </a:ext>
            </a:extLst>
          </p:cNvPr>
          <p:cNvSpPr txBox="1"/>
          <p:nvPr/>
        </p:nvSpPr>
        <p:spPr>
          <a:xfrm>
            <a:off x="240633" y="2638044"/>
            <a:ext cx="4219072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 font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MiSTEM</a:t>
            </a:r>
            <a:r>
              <a:rPr lang="en-US" sz="1700" dirty="0">
                <a:solidFill>
                  <a:schemeClr val="bg1"/>
                </a:solidFill>
              </a:rPr>
              <a:t> staff are members of a core leadership team that has worked together over time.</a:t>
            </a:r>
          </a:p>
          <a:p>
            <a:pPr marL="285750" indent="-228600" defTabSz="914400" font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Diverse set of partners from multiple sectors business, higher education, K-12 schools, workforce development</a:t>
            </a:r>
          </a:p>
          <a:p>
            <a:pPr marL="285750" indent="-228600" defTabSz="914400" font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Challenges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</a:p>
          <a:p>
            <a:pPr marL="742950" lvl="1" indent="-228600" defTabSz="914400" font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Logistical issues around funding, acquiring technology and supplies for all students.</a:t>
            </a:r>
          </a:p>
          <a:p>
            <a:pPr marL="742950" lvl="1" indent="-228600" defTabSz="914400" font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Ensuring that all partners needs are being met.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24D2EA-9D99-A544-8B72-D9F1D1732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012991"/>
              </p:ext>
            </p:extLst>
          </p:nvPr>
        </p:nvGraphicFramePr>
        <p:xfrm>
          <a:off x="5297763" y="1107044"/>
          <a:ext cx="6653604" cy="457992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08849">
                  <a:extLst>
                    <a:ext uri="{9D8B030D-6E8A-4147-A177-3AD203B41FA5}">
                      <a16:colId xmlns:a16="http://schemas.microsoft.com/office/drawing/2014/main" val="968881868"/>
                    </a:ext>
                  </a:extLst>
                </a:gridCol>
                <a:gridCol w="1112592">
                  <a:extLst>
                    <a:ext uri="{9D8B030D-6E8A-4147-A177-3AD203B41FA5}">
                      <a16:colId xmlns:a16="http://schemas.microsoft.com/office/drawing/2014/main" val="2965924841"/>
                    </a:ext>
                  </a:extLst>
                </a:gridCol>
                <a:gridCol w="1601556">
                  <a:extLst>
                    <a:ext uri="{9D8B030D-6E8A-4147-A177-3AD203B41FA5}">
                      <a16:colId xmlns:a16="http://schemas.microsoft.com/office/drawing/2014/main" val="4113826646"/>
                    </a:ext>
                  </a:extLst>
                </a:gridCol>
                <a:gridCol w="2030607">
                  <a:extLst>
                    <a:ext uri="{9D8B030D-6E8A-4147-A177-3AD203B41FA5}">
                      <a16:colId xmlns:a16="http://schemas.microsoft.com/office/drawing/2014/main" val="2089282942"/>
                    </a:ext>
                  </a:extLst>
                </a:gridCol>
              </a:tblGrid>
              <a:tr h="11190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Partnership Measure</a:t>
                      </a:r>
                      <a:endParaRPr lang="en-US" sz="16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</a:t>
                      </a:r>
                      <a:endParaRPr lang="en-US" sz="16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Dev.</a:t>
                      </a:r>
                      <a:endParaRPr lang="en-US" sz="16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 of Means </a:t>
                      </a:r>
                      <a:endParaRPr lang="en-US" sz="16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Across Partnerships</a:t>
                      </a:r>
                      <a:endParaRPr lang="en-US" sz="16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7602"/>
                  </a:ext>
                </a:extLst>
              </a:tr>
              <a:tr h="5263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Integration (n=3)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17.3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2.08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 – 17.3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768257"/>
                  </a:ext>
                </a:extLst>
              </a:tr>
              <a:tr h="5263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Dialogue Practices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8.00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8.00 – 16.0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24869"/>
                  </a:ext>
                </a:extLst>
              </a:tr>
              <a:tr h="770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Decision-Making Practices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8.67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2.08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8.67 – 15.0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324548"/>
                  </a:ext>
                </a:extLst>
              </a:tr>
              <a:tr h="770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Action-Taking Practices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7.67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1.53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7.67 – 14.3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0800"/>
                  </a:ext>
                </a:extLst>
              </a:tr>
              <a:tr h="770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Practices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8.33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3.22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7.25 – 14.0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7827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1BA91-D4E5-144A-B0B5-3DCC7328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7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B897-B337-2842-9191-A7A9AC3C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Example Case 2 – Engineering Design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51D5-F835-C74C-9255-40CE3DE10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Consortium of 3 region LEAs implementing national student program and associated teacher professional development where student team design vehicles for races and collect race data.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Significant leadership from </a:t>
            </a:r>
            <a:r>
              <a:rPr lang="en-US" dirty="0" err="1">
                <a:solidFill>
                  <a:schemeClr val="bg1"/>
                </a:solidFill>
              </a:rPr>
              <a:t>MiSTEM</a:t>
            </a:r>
            <a:r>
              <a:rPr lang="en-US" dirty="0">
                <a:solidFill>
                  <a:schemeClr val="bg1"/>
                </a:solidFill>
              </a:rPr>
              <a:t> staff</a:t>
            </a:r>
          </a:p>
          <a:p>
            <a:pPr fontAlgn="ctr"/>
            <a:r>
              <a:rPr lang="en-US" b="1" dirty="0">
                <a:solidFill>
                  <a:schemeClr val="bg1"/>
                </a:solidFill>
              </a:rPr>
              <a:t>Purpose - </a:t>
            </a:r>
            <a:r>
              <a:rPr lang="en-US" dirty="0">
                <a:solidFill>
                  <a:schemeClr val="bg1"/>
                </a:solidFill>
              </a:rPr>
              <a:t>provide middle/high school students with project-based STEM experience where they can develop engineering problem solving and critical thinking skills that can be applied in other contexts including future careers.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48217-3BAA-E942-A8B1-77432CEF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0B897-B337-2842-9191-A7A9AC3C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Example Case 2 – Engineering Design Program </a:t>
            </a:r>
            <a:r>
              <a:rPr lang="en-US" sz="2000" b="1" dirty="0"/>
              <a:t>Impacts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1D56175-801B-4741-920D-3165F57C5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597997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A1FCF-3BA5-E745-8FF6-63908053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DCCCC-F646-3C46-9D77-6523B0D7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4" y="643467"/>
            <a:ext cx="4058652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Engineering Design Program </a:t>
            </a:r>
            <a:r>
              <a:rPr lang="en-US" b="1" dirty="0">
                <a:solidFill>
                  <a:schemeClr val="bg1"/>
                </a:solidFill>
              </a:rPr>
              <a:t>Survey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2754B-E731-224A-A668-C0562A9E3A31}"/>
              </a:ext>
            </a:extLst>
          </p:cNvPr>
          <p:cNvSpPr txBox="1"/>
          <p:nvPr/>
        </p:nvSpPr>
        <p:spPr>
          <a:xfrm>
            <a:off x="256674" y="2638044"/>
            <a:ext cx="4058652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 font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Regional LEAs are implementing same curricular program with variable buy-in.</a:t>
            </a:r>
          </a:p>
          <a:p>
            <a:pPr marL="285750" indent="-228600" defTabSz="914400" font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All partners do not have clear understanding of roles and responsibilities</a:t>
            </a:r>
          </a:p>
          <a:p>
            <a:pPr marL="285750" indent="-228600" defTabSz="914400" font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Challenges</a:t>
            </a:r>
            <a:endParaRPr lang="en-US" sz="1700" dirty="0">
              <a:solidFill>
                <a:schemeClr val="bg1"/>
              </a:solidFill>
            </a:endParaRPr>
          </a:p>
          <a:p>
            <a:pPr marL="742950" lvl="1" indent="-228600" defTabSz="914400" font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Resource disparity among LEAs</a:t>
            </a:r>
          </a:p>
          <a:p>
            <a:pPr marL="742950" lvl="1" indent="-228600" defTabSz="914400" font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Lack of agreed upon definition and purpose for STEM education </a:t>
            </a:r>
          </a:p>
          <a:p>
            <a:pPr marL="742950" lvl="1" indent="-228600" defTabSz="914400" fontAlgn="ctr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Evaluation difficulties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24D2EA-9D99-A544-8B72-D9F1D1732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954960"/>
              </p:ext>
            </p:extLst>
          </p:nvPr>
        </p:nvGraphicFramePr>
        <p:xfrm>
          <a:off x="5297763" y="1107044"/>
          <a:ext cx="6637564" cy="457992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04247">
                  <a:extLst>
                    <a:ext uri="{9D8B030D-6E8A-4147-A177-3AD203B41FA5}">
                      <a16:colId xmlns:a16="http://schemas.microsoft.com/office/drawing/2014/main" val="968881868"/>
                    </a:ext>
                  </a:extLst>
                </a:gridCol>
                <a:gridCol w="1109910">
                  <a:extLst>
                    <a:ext uri="{9D8B030D-6E8A-4147-A177-3AD203B41FA5}">
                      <a16:colId xmlns:a16="http://schemas.microsoft.com/office/drawing/2014/main" val="2965924841"/>
                    </a:ext>
                  </a:extLst>
                </a:gridCol>
                <a:gridCol w="1597695">
                  <a:extLst>
                    <a:ext uri="{9D8B030D-6E8A-4147-A177-3AD203B41FA5}">
                      <a16:colId xmlns:a16="http://schemas.microsoft.com/office/drawing/2014/main" val="4113826646"/>
                    </a:ext>
                  </a:extLst>
                </a:gridCol>
                <a:gridCol w="2025712">
                  <a:extLst>
                    <a:ext uri="{9D8B030D-6E8A-4147-A177-3AD203B41FA5}">
                      <a16:colId xmlns:a16="http://schemas.microsoft.com/office/drawing/2014/main" val="2089282942"/>
                    </a:ext>
                  </a:extLst>
                </a:gridCol>
              </a:tblGrid>
              <a:tr h="11190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Partnership Measure</a:t>
                      </a:r>
                      <a:endParaRPr lang="en-US" sz="16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</a:t>
                      </a:r>
                      <a:endParaRPr lang="en-US" sz="16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Dev.</a:t>
                      </a:r>
                      <a:endParaRPr lang="en-US" sz="16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 of Means </a:t>
                      </a:r>
                      <a:endParaRPr lang="en-US" sz="16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Across Partnerships</a:t>
                      </a:r>
                      <a:endParaRPr lang="en-US" sz="1600" b="0" cap="all" spc="15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268" marR="120268" marT="120268" marB="1202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7602"/>
                  </a:ext>
                </a:extLst>
              </a:tr>
              <a:tr h="526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Integration (n=5)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 – 17.3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768257"/>
                  </a:ext>
                </a:extLst>
              </a:tr>
              <a:tr h="526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Dialogue Practices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8.00 – 16.0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24869"/>
                  </a:ext>
                </a:extLst>
              </a:tr>
              <a:tr h="770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Decision-Making Practices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8.67 – 15.0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324548"/>
                  </a:ext>
                </a:extLst>
              </a:tr>
              <a:tr h="770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Action-Taking Practices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7.67 – 14.3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0800"/>
                  </a:ext>
                </a:extLst>
              </a:tr>
              <a:tr h="770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Practices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7.25 – 14.0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7827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5C98DB-0288-3141-B2AA-F1898F82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4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A0A9-E61E-4946-99F1-8EA28C74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46BDBD-D0FC-46B6-A881-5F97377F6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170304"/>
              </p:ext>
            </p:extLst>
          </p:nvPr>
        </p:nvGraphicFramePr>
        <p:xfrm>
          <a:off x="1390650" y="2791325"/>
          <a:ext cx="9410700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CCCF8-1631-FF44-B4C6-18149BA7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0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DCDD2-D110-A049-B37F-932F822E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4732-B916-754B-A939-26FFBA57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We serve as external evaluators for a statewide organization called the </a:t>
            </a:r>
            <a:r>
              <a:rPr lang="en-US" dirty="0" err="1">
                <a:solidFill>
                  <a:srgbClr val="404040"/>
                </a:solidFill>
              </a:rPr>
              <a:t>MiSTEM</a:t>
            </a:r>
            <a:r>
              <a:rPr lang="en-US" dirty="0">
                <a:solidFill>
                  <a:srgbClr val="404040"/>
                </a:solidFill>
              </a:rPr>
              <a:t> Network.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Help to coordinate efforts to improve K-12 STEM education in Michigan.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Funded by state government.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Consists of 16 regions across the state, each with director and regional advisory councils</a:t>
            </a:r>
          </a:p>
          <a:p>
            <a:r>
              <a:rPr lang="en-US" dirty="0">
                <a:solidFill>
                  <a:srgbClr val="404040"/>
                </a:solidFill>
              </a:rPr>
              <a:t>A primary focus of </a:t>
            </a:r>
            <a:r>
              <a:rPr lang="en-US" dirty="0" err="1">
                <a:solidFill>
                  <a:srgbClr val="404040"/>
                </a:solidFill>
              </a:rPr>
              <a:t>MiSTEM</a:t>
            </a:r>
            <a:r>
              <a:rPr lang="en-US" dirty="0">
                <a:solidFill>
                  <a:srgbClr val="404040"/>
                </a:solidFill>
              </a:rPr>
              <a:t> is promoting and supporting problem-, project-, and place-based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45C48-73E2-1847-9551-01A1DFA0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CDD2-D110-A049-B37F-932F822E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/>
              <a:t>Background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6F0E21-7B4A-45B7-AC18-B861EC1FF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0" r="35269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  <a:solidFill>
            <a:srgbClr val="9BB0B5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4732-B916-754B-A939-26FFBA57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MiSTEM</a:t>
            </a:r>
            <a:r>
              <a:rPr lang="en-US" dirty="0"/>
              <a:t> Network primary pillars (long-term outcomes)</a:t>
            </a:r>
          </a:p>
          <a:p>
            <a:pPr lvl="1"/>
            <a:r>
              <a:rPr lang="en-US" dirty="0"/>
              <a:t>Create a robust STEM culture </a:t>
            </a:r>
          </a:p>
          <a:p>
            <a:pPr lvl="1"/>
            <a:r>
              <a:rPr lang="en-US" dirty="0"/>
              <a:t>Strengthen the STEM educator pipeline</a:t>
            </a:r>
          </a:p>
          <a:p>
            <a:pPr lvl="1"/>
            <a:r>
              <a:rPr lang="en-US" dirty="0"/>
              <a:t>Integrating business and education</a:t>
            </a:r>
          </a:p>
          <a:p>
            <a:pPr lvl="2"/>
            <a:r>
              <a:rPr lang="en-US" dirty="0"/>
              <a:t>New and enhanced business/industry/ community/K-12 and higher education partnerships focused on providing educators/students with STEM-related workforce experiences to enhance curriculum, instruction, and student learning </a:t>
            </a:r>
          </a:p>
          <a:p>
            <a:pPr lvl="2"/>
            <a:r>
              <a:rPr lang="en-US" dirty="0"/>
              <a:t>Increased understanding of the skills sets needed for STEM-related careers among educators, school administrators, the business community, and education policy-makers </a:t>
            </a:r>
          </a:p>
          <a:p>
            <a:pPr lvl="2"/>
            <a:r>
              <a:rPr lang="en-US" dirty="0"/>
              <a:t>Support/expand opportunities for educators and students to explore STEM workforce pathways </a:t>
            </a:r>
          </a:p>
          <a:p>
            <a:pPr lvl="1"/>
            <a:r>
              <a:rPr lang="en-US" dirty="0"/>
              <a:t>Ensuring high quality STEM experiences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5D357-F39E-A74E-9190-B5A8FC95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4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66F0E21-7B4A-45B7-AC18-B861EC1FF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9BB0B5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DCDD2-D110-A049-B37F-932F822E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80000"/>
            </a:srgb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1D1D1D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4732-B916-754B-A939-26FFBA57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en-US"/>
              <a:t>MiSTEM Network Intermediate Outcomes</a:t>
            </a:r>
          </a:p>
          <a:p>
            <a:pPr lvl="1"/>
            <a:r>
              <a:rPr lang="en-US"/>
              <a:t>Integrating business and education</a:t>
            </a:r>
          </a:p>
          <a:p>
            <a:pPr lvl="2"/>
            <a:r>
              <a:rPr lang="en-US"/>
              <a:t>New and enhanced business/industry/ community/K-12 and higher education partnerships focused on providing educators/students with STEM-related workforce experiences to enhance curriculum, instruction, and student learning </a:t>
            </a:r>
          </a:p>
          <a:p>
            <a:pPr lvl="2"/>
            <a:r>
              <a:rPr lang="en-US"/>
              <a:t>Increased understanding of the skills sets needed for STEM-related careers among educators, school administrators, the business community, and education policy-makers </a:t>
            </a:r>
          </a:p>
          <a:p>
            <a:pPr lvl="2"/>
            <a:r>
              <a:rPr lang="en-US"/>
              <a:t>Support/expand opportunities for educators and students to explore STEM workforce pathways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5D357-F39E-A74E-9190-B5A8FC95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2BC6EDD-E612-344A-9353-C03C8E1B215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57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CDD2-D110-A049-B37F-932F822E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Purpose of the Evaluation Study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02EF6EC-B4B6-4AFD-A66B-3E51A3A1F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515604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EF3CC0-5A1E-E44C-9F22-48637778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2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CDD2-D110-A049-B37F-932F822E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Why partnerships?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0D253-4DD3-4657-9751-C224FC8C6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28" r="2361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4732-B916-754B-A939-26FFBA57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Partnerships are recognized by evaluators as key strategy used across many different sectors to support change (K-12, Higher Education, Business, Medicine, Public Health; Woodland and Hutton, 2012)</a:t>
            </a:r>
          </a:p>
          <a:p>
            <a:pPr>
              <a:lnSpc>
                <a:spcPct val="90000"/>
              </a:lnSpc>
            </a:pPr>
            <a:r>
              <a:rPr lang="en-US" dirty="0"/>
              <a:t>Partnerships have been identified as a key strategy for advancing STEM education priorities nationally (</a:t>
            </a:r>
            <a:r>
              <a:rPr lang="en-US" dirty="0" err="1"/>
              <a:t>Traphagen</a:t>
            </a:r>
            <a:r>
              <a:rPr lang="en-US" dirty="0"/>
              <a:t> &amp; </a:t>
            </a:r>
            <a:r>
              <a:rPr lang="en-US" dirty="0" err="1"/>
              <a:t>Traill</a:t>
            </a:r>
            <a:r>
              <a:rPr lang="en-US" dirty="0"/>
              <a:t>, 2014;  </a:t>
            </a:r>
            <a:r>
              <a:rPr lang="en-US" dirty="0" err="1"/>
              <a:t>Traill</a:t>
            </a:r>
            <a:r>
              <a:rPr lang="en-US" dirty="0"/>
              <a:t> et. al., 2015)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4AD6B-7859-EE4F-B5C4-356EA5C7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6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CDD2-D110-A049-B37F-932F822E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/>
              <a:t>Partnership Framework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662CF2-2D22-446D-801A-7EFC80035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2" r="30098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4732-B916-754B-A939-26FFBA57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US" dirty="0"/>
              <a:t>To characterize the development, nature, and accomplishments of partnerships across the network we identified a framework from the literature (Woodland and Hutton, 2012)</a:t>
            </a:r>
          </a:p>
          <a:p>
            <a:pPr lvl="1"/>
            <a:r>
              <a:rPr lang="en-US" dirty="0"/>
              <a:t>Partnerships occur across multiple levels</a:t>
            </a:r>
          </a:p>
          <a:p>
            <a:pPr lvl="2"/>
            <a:r>
              <a:rPr lang="en-US" dirty="0"/>
              <a:t>Interorganizational</a:t>
            </a:r>
          </a:p>
          <a:p>
            <a:pPr lvl="2"/>
            <a:r>
              <a:rPr lang="en-US" dirty="0"/>
              <a:t>Intraorganizational</a:t>
            </a:r>
          </a:p>
          <a:p>
            <a:pPr lvl="2"/>
            <a:r>
              <a:rPr lang="en-US" dirty="0"/>
              <a:t>Interprofessional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F7330-11EA-5E47-89E5-B2FEDE6B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2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DCDD2-D110-A049-B37F-932F822E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Partnership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4732-B916-754B-A939-26FFBA57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pPr lvl="1"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Partnerships follow predictable stages of development, performance, and reformation.</a:t>
            </a:r>
          </a:p>
          <a:p>
            <a:pPr lvl="1"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Also tend to follow predictable work cycles</a:t>
            </a:r>
          </a:p>
          <a:p>
            <a:pPr marL="228600" lvl="1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BDF1E81-1F23-314C-B43A-163C8129DE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2" y="1291899"/>
            <a:ext cx="4159568" cy="395753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38146-D88B-A344-B78A-BBC4BF9A4E19}"/>
              </a:ext>
            </a:extLst>
          </p:cNvPr>
          <p:cNvSpPr txBox="1"/>
          <p:nvPr/>
        </p:nvSpPr>
        <p:spPr>
          <a:xfrm>
            <a:off x="7064692" y="5901250"/>
            <a:ext cx="415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Partnership Work Cycle (Woodland &amp; Hutton, 2012)</a:t>
            </a:r>
            <a:endParaRPr lang="en-US" sz="1400" i="1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C28F-B2BF-5A4E-8C20-9C398B11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9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DCDD2-D110-A049-B37F-932F822E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Data Collection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7F5B9C-A9D6-4627-8712-C901A66B9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579672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8042D9-BA9D-6849-A3D2-BA8255AC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6EDD-E612-344A-9353-C03C8E1B21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688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1190</Words>
  <Application>Microsoft Macintosh PowerPoint</Application>
  <PresentationFormat>Widescreen</PresentationFormat>
  <Paragraphs>183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Times New Roman</vt:lpstr>
      <vt:lpstr>Parcel</vt:lpstr>
      <vt:lpstr>Evaluating Partnerships as a Strategy for Enacting Change in K-12 STEM Education</vt:lpstr>
      <vt:lpstr>Background</vt:lpstr>
      <vt:lpstr>Background</vt:lpstr>
      <vt:lpstr>Background</vt:lpstr>
      <vt:lpstr>Purpose of the Evaluation Study</vt:lpstr>
      <vt:lpstr>Why partnerships?</vt:lpstr>
      <vt:lpstr>Partnership Framework</vt:lpstr>
      <vt:lpstr>Partnership Framework</vt:lpstr>
      <vt:lpstr>Data Collection</vt:lpstr>
      <vt:lpstr>Data Collection</vt:lpstr>
      <vt:lpstr>Interview Data</vt:lpstr>
      <vt:lpstr>Survey Data</vt:lpstr>
      <vt:lpstr>Example Case 1 –  GIS Consortium</vt:lpstr>
      <vt:lpstr>Example Case 1 – GIS Consortium Impacts</vt:lpstr>
      <vt:lpstr>GIS Consortium Survey Data</vt:lpstr>
      <vt:lpstr>Example Case 2 – Engineering Design Program</vt:lpstr>
      <vt:lpstr>Example Case 2 – Engineering Design Program Impacts</vt:lpstr>
      <vt:lpstr>Engineering Design Program Survey Data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Partnerships as a Strategy for Enacting Change in K-12 STEM Education</dc:title>
  <dc:creator>Cody T Williams</dc:creator>
  <cp:lastModifiedBy>Cody T Williams</cp:lastModifiedBy>
  <cp:revision>3</cp:revision>
  <dcterms:created xsi:type="dcterms:W3CDTF">2020-11-09T17:55:53Z</dcterms:created>
  <dcterms:modified xsi:type="dcterms:W3CDTF">2020-11-09T23:21:02Z</dcterms:modified>
</cp:coreProperties>
</file>