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diagrams/colors1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diagrams/layout8.xml" ContentType="application/vnd.openxmlformats-officedocument.drawingml.diagramLayout+xml"/>
  <Default Extension="jpeg" ContentType="image/jpeg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ags/tag6.xml" ContentType="application/vnd.openxmlformats-officedocument.presentationml.tags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Default Extension="wmf" ContentType="image/x-wmf"/>
  <Override PartName="/ppt/tags/tag2.xml" ContentType="application/vnd.openxmlformats-officedocument.presentationml.tags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74" r:id="rId4"/>
    <p:sldId id="266" r:id="rId5"/>
    <p:sldId id="257" r:id="rId6"/>
    <p:sldId id="260" r:id="rId7"/>
    <p:sldId id="261" r:id="rId8"/>
    <p:sldId id="267" r:id="rId9"/>
    <p:sldId id="271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5859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648" autoAdjust="0"/>
    <p:restoredTop sz="76344" autoAdjust="0"/>
  </p:normalViewPr>
  <p:slideViewPr>
    <p:cSldViewPr>
      <p:cViewPr varScale="1">
        <p:scale>
          <a:sx n="47" d="100"/>
          <a:sy n="47" d="100"/>
        </p:scale>
        <p:origin x="-8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96" y="-27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0407D1-34AD-4456-B077-566A009EA82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2E1417-10C3-4ADD-A485-DA8FD365A0B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BE334F5D-2F6B-4DD0-B042-4023ED560092}" type="parTrans" cxnId="{7F34C848-0BF8-4405-9512-DC9039C883D9}">
      <dgm:prSet/>
      <dgm:spPr/>
      <dgm:t>
        <a:bodyPr/>
        <a:lstStyle/>
        <a:p>
          <a:endParaRPr lang="en-US"/>
        </a:p>
      </dgm:t>
    </dgm:pt>
    <dgm:pt modelId="{9290EEF0-9F47-45EB-AF2D-FAF700BE227F}" type="sibTrans" cxnId="{7F34C848-0BF8-4405-9512-DC9039C883D9}">
      <dgm:prSet/>
      <dgm:spPr/>
      <dgm:t>
        <a:bodyPr/>
        <a:lstStyle/>
        <a:p>
          <a:endParaRPr lang="en-US"/>
        </a:p>
      </dgm:t>
    </dgm:pt>
    <dgm:pt modelId="{98A5981C-678C-4C71-B02B-BD9524CF426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E7B41D08-9DE5-4A94-8847-013FD06F4BF6}" type="parTrans" cxnId="{DCEC4BDD-11C2-447D-B729-17DB5F57A102}">
      <dgm:prSet/>
      <dgm:spPr/>
      <dgm:t>
        <a:bodyPr/>
        <a:lstStyle/>
        <a:p>
          <a:endParaRPr lang="en-US"/>
        </a:p>
      </dgm:t>
    </dgm:pt>
    <dgm:pt modelId="{F8C15FD0-1AD7-45EC-AFB9-60F03A76C7F4}" type="sibTrans" cxnId="{DCEC4BDD-11C2-447D-B729-17DB5F57A102}">
      <dgm:prSet/>
      <dgm:spPr/>
      <dgm:t>
        <a:bodyPr/>
        <a:lstStyle/>
        <a:p>
          <a:endParaRPr lang="en-US"/>
        </a:p>
      </dgm:t>
    </dgm:pt>
    <dgm:pt modelId="{DCC7C689-4D03-454A-B67D-E9E0C396B2E0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3964B85E-913C-4D82-A15B-ED492E1652AF}" type="parTrans" cxnId="{A182A974-B6CE-43C0-B0BC-6CA791870B6D}">
      <dgm:prSet/>
      <dgm:spPr/>
      <dgm:t>
        <a:bodyPr/>
        <a:lstStyle/>
        <a:p>
          <a:endParaRPr lang="en-US"/>
        </a:p>
      </dgm:t>
    </dgm:pt>
    <dgm:pt modelId="{83E8D5FF-4AAE-47D7-916C-239865DABB69}" type="sibTrans" cxnId="{A182A974-B6CE-43C0-B0BC-6CA791870B6D}">
      <dgm:prSet/>
      <dgm:spPr/>
      <dgm:t>
        <a:bodyPr/>
        <a:lstStyle/>
        <a:p>
          <a:endParaRPr lang="en-US"/>
        </a:p>
      </dgm:t>
    </dgm:pt>
    <dgm:pt modelId="{53B85D77-CD85-4E82-B493-856BA88F657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When</a:t>
          </a:r>
          <a:endParaRPr lang="en-US" dirty="0"/>
        </a:p>
      </dgm:t>
    </dgm:pt>
    <dgm:pt modelId="{BD644FF6-A3FE-4D50-8AF1-8D8AA5F595AF}" type="parTrans" cxnId="{9331811E-5B04-4218-A9C5-0BE8659A8657}">
      <dgm:prSet/>
      <dgm:spPr/>
      <dgm:t>
        <a:bodyPr/>
        <a:lstStyle/>
        <a:p>
          <a:endParaRPr lang="en-US"/>
        </a:p>
      </dgm:t>
    </dgm:pt>
    <dgm:pt modelId="{B81DBEDF-69C5-451B-ACC2-6B396CB744B9}" type="sibTrans" cxnId="{9331811E-5B04-4218-A9C5-0BE8659A8657}">
      <dgm:prSet/>
      <dgm:spPr/>
      <dgm:t>
        <a:bodyPr/>
        <a:lstStyle/>
        <a:p>
          <a:endParaRPr lang="en-US"/>
        </a:p>
      </dgm:t>
    </dgm:pt>
    <dgm:pt modelId="{98620697-78C2-493A-B2EF-5A8B781EB0DB}" type="pres">
      <dgm:prSet presAssocID="{410407D1-34AD-4456-B077-566A009EA82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3A3C6-40CB-4B50-AF02-A1E36F73E9B7}" type="pres">
      <dgm:prSet presAssocID="{410407D1-34AD-4456-B077-566A009EA821}" presName="diamond" presStyleLbl="bgShp" presStyleIdx="0" presStyleCnt="1"/>
      <dgm:spPr/>
      <dgm:t>
        <a:bodyPr/>
        <a:lstStyle/>
        <a:p>
          <a:endParaRPr lang="en-US"/>
        </a:p>
      </dgm:t>
    </dgm:pt>
    <dgm:pt modelId="{8D6BFB6F-3413-4879-A3D4-61C17C1CB2AE}" type="pres">
      <dgm:prSet presAssocID="{410407D1-34AD-4456-B077-566A009EA82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E3AF9-445E-4CD3-A02C-257F837597F2}" type="pres">
      <dgm:prSet presAssocID="{410407D1-34AD-4456-B077-566A009EA82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8359F-6217-48C2-9923-4B5F1E371AB2}" type="pres">
      <dgm:prSet presAssocID="{410407D1-34AD-4456-B077-566A009EA82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0F0A6-E825-43A8-9C8B-3220750F2A8F}" type="pres">
      <dgm:prSet presAssocID="{410407D1-34AD-4456-B077-566A009EA82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EC4BDD-11C2-447D-B729-17DB5F57A102}" srcId="{410407D1-34AD-4456-B077-566A009EA821}" destId="{98A5981C-678C-4C71-B02B-BD9524CF426C}" srcOrd="1" destOrd="0" parTransId="{E7B41D08-9DE5-4A94-8847-013FD06F4BF6}" sibTransId="{F8C15FD0-1AD7-45EC-AFB9-60F03A76C7F4}"/>
    <dgm:cxn modelId="{82C6D5A4-7ACE-49F0-BE4E-373DE01F68BB}" type="presOf" srcId="{DCC7C689-4D03-454A-B67D-E9E0C396B2E0}" destId="{BA48359F-6217-48C2-9923-4B5F1E371AB2}" srcOrd="0" destOrd="0" presId="urn:microsoft.com/office/officeart/2005/8/layout/matrix3"/>
    <dgm:cxn modelId="{174C9EF7-6A85-4496-A583-13927359BFC7}" type="presOf" srcId="{53B85D77-CD85-4E82-B493-856BA88F657C}" destId="{C530F0A6-E825-43A8-9C8B-3220750F2A8F}" srcOrd="0" destOrd="0" presId="urn:microsoft.com/office/officeart/2005/8/layout/matrix3"/>
    <dgm:cxn modelId="{7F34C848-0BF8-4405-9512-DC9039C883D9}" srcId="{410407D1-34AD-4456-B077-566A009EA821}" destId="{B22E1417-10C3-4ADD-A485-DA8FD365A0B6}" srcOrd="0" destOrd="0" parTransId="{BE334F5D-2F6B-4DD0-B042-4023ED560092}" sibTransId="{9290EEF0-9F47-45EB-AF2D-FAF700BE227F}"/>
    <dgm:cxn modelId="{5D79F8B5-27AF-4087-A02C-9136AD6F6CDC}" type="presOf" srcId="{98A5981C-678C-4C71-B02B-BD9524CF426C}" destId="{3D7E3AF9-445E-4CD3-A02C-257F837597F2}" srcOrd="0" destOrd="0" presId="urn:microsoft.com/office/officeart/2005/8/layout/matrix3"/>
    <dgm:cxn modelId="{514EDB6A-FE21-45F0-AB81-40CFD5C0940A}" type="presOf" srcId="{410407D1-34AD-4456-B077-566A009EA821}" destId="{98620697-78C2-493A-B2EF-5A8B781EB0DB}" srcOrd="0" destOrd="0" presId="urn:microsoft.com/office/officeart/2005/8/layout/matrix3"/>
    <dgm:cxn modelId="{9331811E-5B04-4218-A9C5-0BE8659A8657}" srcId="{410407D1-34AD-4456-B077-566A009EA821}" destId="{53B85D77-CD85-4E82-B493-856BA88F657C}" srcOrd="3" destOrd="0" parTransId="{BD644FF6-A3FE-4D50-8AF1-8D8AA5F595AF}" sibTransId="{B81DBEDF-69C5-451B-ACC2-6B396CB744B9}"/>
    <dgm:cxn modelId="{15E64ED0-0CBD-4C2E-97F6-98184D6220BE}" type="presOf" srcId="{B22E1417-10C3-4ADD-A485-DA8FD365A0B6}" destId="{8D6BFB6F-3413-4879-A3D4-61C17C1CB2AE}" srcOrd="0" destOrd="0" presId="urn:microsoft.com/office/officeart/2005/8/layout/matrix3"/>
    <dgm:cxn modelId="{A182A974-B6CE-43C0-B0BC-6CA791870B6D}" srcId="{410407D1-34AD-4456-B077-566A009EA821}" destId="{DCC7C689-4D03-454A-B67D-E9E0C396B2E0}" srcOrd="2" destOrd="0" parTransId="{3964B85E-913C-4D82-A15B-ED492E1652AF}" sibTransId="{83E8D5FF-4AAE-47D7-916C-239865DABB69}"/>
    <dgm:cxn modelId="{AF8499EB-1A48-4BC0-8E53-EBE58C197E09}" type="presParOf" srcId="{98620697-78C2-493A-B2EF-5A8B781EB0DB}" destId="{94E3A3C6-40CB-4B50-AF02-A1E36F73E9B7}" srcOrd="0" destOrd="0" presId="urn:microsoft.com/office/officeart/2005/8/layout/matrix3"/>
    <dgm:cxn modelId="{BF7492F1-8E1B-4D56-8416-2AE8036AAC5C}" type="presParOf" srcId="{98620697-78C2-493A-B2EF-5A8B781EB0DB}" destId="{8D6BFB6F-3413-4879-A3D4-61C17C1CB2AE}" srcOrd="1" destOrd="0" presId="urn:microsoft.com/office/officeart/2005/8/layout/matrix3"/>
    <dgm:cxn modelId="{0E321DD4-293B-44A5-B88C-99961984B4D3}" type="presParOf" srcId="{98620697-78C2-493A-B2EF-5A8B781EB0DB}" destId="{3D7E3AF9-445E-4CD3-A02C-257F837597F2}" srcOrd="2" destOrd="0" presId="urn:microsoft.com/office/officeart/2005/8/layout/matrix3"/>
    <dgm:cxn modelId="{54F89934-FD6B-4694-8759-4BC3DEB8D424}" type="presParOf" srcId="{98620697-78C2-493A-B2EF-5A8B781EB0DB}" destId="{BA48359F-6217-48C2-9923-4B5F1E371AB2}" srcOrd="3" destOrd="0" presId="urn:microsoft.com/office/officeart/2005/8/layout/matrix3"/>
    <dgm:cxn modelId="{62E0B105-06D9-4EE4-B239-2CA8F1D72A1C}" type="presParOf" srcId="{98620697-78C2-493A-B2EF-5A8B781EB0DB}" destId="{C530F0A6-E825-43A8-9C8B-3220750F2A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29818C6-6DF4-4827-8F2E-3C1F009DDFC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FA9FDF-4042-4F5C-B5DB-68C32CA5F290}">
      <dgm:prSet phldrT="[Text]"/>
      <dgm:spPr/>
      <dgm:t>
        <a:bodyPr/>
        <a:lstStyle/>
        <a:p>
          <a:r>
            <a:rPr lang="en-US" dirty="0" smtClean="0"/>
            <a:t>Use</a:t>
          </a:r>
          <a:endParaRPr lang="en-US" dirty="0"/>
        </a:p>
      </dgm:t>
    </dgm:pt>
    <dgm:pt modelId="{0C152DD9-0A29-47F5-B0E1-680769C4AA32}" type="parTrans" cxnId="{5A470748-9F11-4FA2-91C3-568F5F0AF5C2}">
      <dgm:prSet/>
      <dgm:spPr/>
      <dgm:t>
        <a:bodyPr/>
        <a:lstStyle/>
        <a:p>
          <a:endParaRPr lang="en-US"/>
        </a:p>
      </dgm:t>
    </dgm:pt>
    <dgm:pt modelId="{CBEC7E27-7696-440C-8D98-046FF726F7EB}" type="sibTrans" cxnId="{5A470748-9F11-4FA2-91C3-568F5F0AF5C2}">
      <dgm:prSet/>
      <dgm:spPr/>
      <dgm:t>
        <a:bodyPr/>
        <a:lstStyle/>
        <a:p>
          <a:endParaRPr lang="en-US"/>
        </a:p>
      </dgm:t>
    </dgm:pt>
    <dgm:pt modelId="{91DB69F3-C568-431C-93BC-73532E7310EA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To improve program implementation</a:t>
          </a:r>
          <a:endParaRPr lang="en-US" dirty="0"/>
        </a:p>
      </dgm:t>
    </dgm:pt>
    <dgm:pt modelId="{FEDD5264-C809-407F-AECF-D5050CE7A755}" type="parTrans" cxnId="{FD423ED4-036D-4ADE-8A3C-1E0684879702}">
      <dgm:prSet/>
      <dgm:spPr/>
      <dgm:t>
        <a:bodyPr/>
        <a:lstStyle/>
        <a:p>
          <a:endParaRPr lang="en-US"/>
        </a:p>
      </dgm:t>
    </dgm:pt>
    <dgm:pt modelId="{0991D173-62D6-4882-B379-4AF831936971}" type="sibTrans" cxnId="{FD423ED4-036D-4ADE-8A3C-1E0684879702}">
      <dgm:prSet/>
      <dgm:spPr/>
      <dgm:t>
        <a:bodyPr/>
        <a:lstStyle/>
        <a:p>
          <a:endParaRPr lang="en-US"/>
        </a:p>
      </dgm:t>
    </dgm:pt>
    <dgm:pt modelId="{2B9226C3-3B68-45BC-A312-98152AE08A1B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To create a context for understanding effectiveness</a:t>
          </a:r>
          <a:endParaRPr lang="en-US" dirty="0"/>
        </a:p>
      </dgm:t>
    </dgm:pt>
    <dgm:pt modelId="{16879DAA-5C99-4F3C-AEDE-5BD5644EA8AE}" type="parTrans" cxnId="{CFF64D8B-AC4E-4726-9BA3-948F5FF68CB4}">
      <dgm:prSet/>
      <dgm:spPr/>
      <dgm:t>
        <a:bodyPr/>
        <a:lstStyle/>
        <a:p>
          <a:endParaRPr lang="en-US"/>
        </a:p>
      </dgm:t>
    </dgm:pt>
    <dgm:pt modelId="{AA90AF2D-2486-47C8-B85F-3981DA7AE43A}" type="sibTrans" cxnId="{CFF64D8B-AC4E-4726-9BA3-948F5FF68CB4}">
      <dgm:prSet/>
      <dgm:spPr/>
      <dgm:t>
        <a:bodyPr/>
        <a:lstStyle/>
        <a:p>
          <a:endParaRPr lang="en-US"/>
        </a:p>
      </dgm:t>
    </dgm:pt>
    <dgm:pt modelId="{3EE40375-CD86-4462-A867-8A525B83C561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CCFA9A88-3228-4116-A7F5-94FAB6587482}" type="parTrans" cxnId="{CEE3B5A4-BEA9-483E-BE7F-5C7C4675E84E}">
      <dgm:prSet/>
      <dgm:spPr/>
      <dgm:t>
        <a:bodyPr/>
        <a:lstStyle/>
        <a:p>
          <a:endParaRPr lang="en-US"/>
        </a:p>
      </dgm:t>
    </dgm:pt>
    <dgm:pt modelId="{31CA4585-C035-4D81-B047-370B7381CC39}" type="sibTrans" cxnId="{CEE3B5A4-BEA9-483E-BE7F-5C7C4675E84E}">
      <dgm:prSet/>
      <dgm:spPr/>
      <dgm:t>
        <a:bodyPr/>
        <a:lstStyle/>
        <a:p>
          <a:endParaRPr lang="en-US"/>
        </a:p>
      </dgm:t>
    </dgm:pt>
    <dgm:pt modelId="{7032A53B-68AA-4443-9662-BE0832E2B994}" type="pres">
      <dgm:prSet presAssocID="{D29818C6-6DF4-4827-8F2E-3C1F009DDF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22891B-E4D1-4413-92E1-500912DD0A41}" type="pres">
      <dgm:prSet presAssocID="{08FA9FDF-4042-4F5C-B5DB-68C32CA5F290}" presName="composite" presStyleCnt="0"/>
      <dgm:spPr/>
    </dgm:pt>
    <dgm:pt modelId="{3408F028-E89E-4848-BAF6-4BFD82B0C604}" type="pres">
      <dgm:prSet presAssocID="{08FA9FDF-4042-4F5C-B5DB-68C32CA5F290}" presName="parTx" presStyleLbl="alignNode1" presStyleIdx="0" presStyleCnt="1" custScaleY="91114" custLinFactNeighborX="-2083" custLinFactNeighborY="-49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44256-CA1E-401E-B590-A7AF605CAC07}" type="pres">
      <dgm:prSet presAssocID="{08FA9FDF-4042-4F5C-B5DB-68C32CA5F29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423ED4-036D-4ADE-8A3C-1E0684879702}" srcId="{08FA9FDF-4042-4F5C-B5DB-68C32CA5F290}" destId="{91DB69F3-C568-431C-93BC-73532E7310EA}" srcOrd="0" destOrd="0" parTransId="{FEDD5264-C809-407F-AECF-D5050CE7A755}" sibTransId="{0991D173-62D6-4882-B379-4AF831936971}"/>
    <dgm:cxn modelId="{98BFEA7E-9F72-4477-821B-21EA93037C1D}" type="presOf" srcId="{08FA9FDF-4042-4F5C-B5DB-68C32CA5F290}" destId="{3408F028-E89E-4848-BAF6-4BFD82B0C604}" srcOrd="0" destOrd="0" presId="urn:microsoft.com/office/officeart/2005/8/layout/hList1"/>
    <dgm:cxn modelId="{29B30E60-8774-4273-B377-CAE314AE08BE}" type="presOf" srcId="{D29818C6-6DF4-4827-8F2E-3C1F009DDFC9}" destId="{7032A53B-68AA-4443-9662-BE0832E2B994}" srcOrd="0" destOrd="0" presId="urn:microsoft.com/office/officeart/2005/8/layout/hList1"/>
    <dgm:cxn modelId="{CFF64D8B-AC4E-4726-9BA3-948F5FF68CB4}" srcId="{08FA9FDF-4042-4F5C-B5DB-68C32CA5F290}" destId="{2B9226C3-3B68-45BC-A312-98152AE08A1B}" srcOrd="2" destOrd="0" parTransId="{16879DAA-5C99-4F3C-AEDE-5BD5644EA8AE}" sibTransId="{AA90AF2D-2486-47C8-B85F-3981DA7AE43A}"/>
    <dgm:cxn modelId="{CEE3B5A4-BEA9-483E-BE7F-5C7C4675E84E}" srcId="{08FA9FDF-4042-4F5C-B5DB-68C32CA5F290}" destId="{3EE40375-CD86-4462-A867-8A525B83C561}" srcOrd="1" destOrd="0" parTransId="{CCFA9A88-3228-4116-A7F5-94FAB6587482}" sibTransId="{31CA4585-C035-4D81-B047-370B7381CC39}"/>
    <dgm:cxn modelId="{5A470748-9F11-4FA2-91C3-568F5F0AF5C2}" srcId="{D29818C6-6DF4-4827-8F2E-3C1F009DDFC9}" destId="{08FA9FDF-4042-4F5C-B5DB-68C32CA5F290}" srcOrd="0" destOrd="0" parTransId="{0C152DD9-0A29-47F5-B0E1-680769C4AA32}" sibTransId="{CBEC7E27-7696-440C-8D98-046FF726F7EB}"/>
    <dgm:cxn modelId="{6F1103D8-8653-4822-91BC-96FAC5EB2C79}" type="presOf" srcId="{91DB69F3-C568-431C-93BC-73532E7310EA}" destId="{AAD44256-CA1E-401E-B590-A7AF605CAC07}" srcOrd="0" destOrd="0" presId="urn:microsoft.com/office/officeart/2005/8/layout/hList1"/>
    <dgm:cxn modelId="{08FF7664-2CC8-4A3C-9A32-526F301CB484}" type="presOf" srcId="{3EE40375-CD86-4462-A867-8A525B83C561}" destId="{AAD44256-CA1E-401E-B590-A7AF605CAC07}" srcOrd="0" destOrd="1" presId="urn:microsoft.com/office/officeart/2005/8/layout/hList1"/>
    <dgm:cxn modelId="{651D4DA0-565E-41B1-A9D1-5FD1F895A6D9}" type="presOf" srcId="{2B9226C3-3B68-45BC-A312-98152AE08A1B}" destId="{AAD44256-CA1E-401E-B590-A7AF605CAC07}" srcOrd="0" destOrd="2" presId="urn:microsoft.com/office/officeart/2005/8/layout/hList1"/>
    <dgm:cxn modelId="{072045F1-BA8C-4242-B9E0-C295FFC76DAB}" type="presParOf" srcId="{7032A53B-68AA-4443-9662-BE0832E2B994}" destId="{2822891B-E4D1-4413-92E1-500912DD0A41}" srcOrd="0" destOrd="0" presId="urn:microsoft.com/office/officeart/2005/8/layout/hList1"/>
    <dgm:cxn modelId="{0E3B57DA-9AC1-4995-9653-050AAA917523}" type="presParOf" srcId="{2822891B-E4D1-4413-92E1-500912DD0A41}" destId="{3408F028-E89E-4848-BAF6-4BFD82B0C604}" srcOrd="0" destOrd="0" presId="urn:microsoft.com/office/officeart/2005/8/layout/hList1"/>
    <dgm:cxn modelId="{6402C1FB-4A00-4721-9FF6-280B64F7BBC6}" type="presParOf" srcId="{2822891B-E4D1-4413-92E1-500912DD0A41}" destId="{AAD44256-CA1E-401E-B590-A7AF605CAC0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2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0407D1-34AD-4456-B077-566A009EA82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2E1417-10C3-4ADD-A485-DA8FD365A0B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BE334F5D-2F6B-4DD0-B042-4023ED560092}" type="parTrans" cxnId="{7F34C848-0BF8-4405-9512-DC9039C883D9}">
      <dgm:prSet/>
      <dgm:spPr/>
      <dgm:t>
        <a:bodyPr/>
        <a:lstStyle/>
        <a:p>
          <a:endParaRPr lang="en-US"/>
        </a:p>
      </dgm:t>
    </dgm:pt>
    <dgm:pt modelId="{9290EEF0-9F47-45EB-AF2D-FAF700BE227F}" type="sibTrans" cxnId="{7F34C848-0BF8-4405-9512-DC9039C883D9}">
      <dgm:prSet/>
      <dgm:spPr/>
      <dgm:t>
        <a:bodyPr/>
        <a:lstStyle/>
        <a:p>
          <a:endParaRPr lang="en-US"/>
        </a:p>
      </dgm:t>
    </dgm:pt>
    <dgm:pt modelId="{98A5981C-678C-4C71-B02B-BD9524CF426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When</a:t>
          </a:r>
          <a:endParaRPr lang="en-US" dirty="0"/>
        </a:p>
      </dgm:t>
    </dgm:pt>
    <dgm:pt modelId="{E7B41D08-9DE5-4A94-8847-013FD06F4BF6}" type="parTrans" cxnId="{DCEC4BDD-11C2-447D-B729-17DB5F57A102}">
      <dgm:prSet/>
      <dgm:spPr/>
      <dgm:t>
        <a:bodyPr/>
        <a:lstStyle/>
        <a:p>
          <a:endParaRPr lang="en-US"/>
        </a:p>
      </dgm:t>
    </dgm:pt>
    <dgm:pt modelId="{F8C15FD0-1AD7-45EC-AFB9-60F03A76C7F4}" type="sibTrans" cxnId="{DCEC4BDD-11C2-447D-B729-17DB5F57A102}">
      <dgm:prSet/>
      <dgm:spPr/>
      <dgm:t>
        <a:bodyPr/>
        <a:lstStyle/>
        <a:p>
          <a:endParaRPr lang="en-US"/>
        </a:p>
      </dgm:t>
    </dgm:pt>
    <dgm:pt modelId="{DCC7C689-4D03-454A-B67D-E9E0C396B2E0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3964B85E-913C-4D82-A15B-ED492E1652AF}" type="parTrans" cxnId="{A182A974-B6CE-43C0-B0BC-6CA791870B6D}">
      <dgm:prSet/>
      <dgm:spPr/>
      <dgm:t>
        <a:bodyPr/>
        <a:lstStyle/>
        <a:p>
          <a:endParaRPr lang="en-US"/>
        </a:p>
      </dgm:t>
    </dgm:pt>
    <dgm:pt modelId="{83E8D5FF-4AAE-47D7-916C-239865DABB69}" type="sibTrans" cxnId="{A182A974-B6CE-43C0-B0BC-6CA791870B6D}">
      <dgm:prSet/>
      <dgm:spPr/>
      <dgm:t>
        <a:bodyPr/>
        <a:lstStyle/>
        <a:p>
          <a:endParaRPr lang="en-US"/>
        </a:p>
      </dgm:t>
    </dgm:pt>
    <dgm:pt modelId="{53B85D77-CD85-4E82-B493-856BA88F657C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dirty="0" smtClean="0"/>
            <a:t>How</a:t>
          </a:r>
          <a:endParaRPr lang="en-US" sz="4000" dirty="0"/>
        </a:p>
      </dgm:t>
    </dgm:pt>
    <dgm:pt modelId="{BD644FF6-A3FE-4D50-8AF1-8D8AA5F595AF}" type="parTrans" cxnId="{9331811E-5B04-4218-A9C5-0BE8659A8657}">
      <dgm:prSet/>
      <dgm:spPr/>
      <dgm:t>
        <a:bodyPr/>
        <a:lstStyle/>
        <a:p>
          <a:endParaRPr lang="en-US"/>
        </a:p>
      </dgm:t>
    </dgm:pt>
    <dgm:pt modelId="{B81DBEDF-69C5-451B-ACC2-6B396CB744B9}" type="sibTrans" cxnId="{9331811E-5B04-4218-A9C5-0BE8659A8657}">
      <dgm:prSet/>
      <dgm:spPr/>
      <dgm:t>
        <a:bodyPr/>
        <a:lstStyle/>
        <a:p>
          <a:endParaRPr lang="en-US"/>
        </a:p>
      </dgm:t>
    </dgm:pt>
    <dgm:pt modelId="{98620697-78C2-493A-B2EF-5A8B781EB0DB}" type="pres">
      <dgm:prSet presAssocID="{410407D1-34AD-4456-B077-566A009EA82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3A3C6-40CB-4B50-AF02-A1E36F73E9B7}" type="pres">
      <dgm:prSet presAssocID="{410407D1-34AD-4456-B077-566A009EA821}" presName="diamond" presStyleLbl="bgShp" presStyleIdx="0" presStyleCnt="1"/>
      <dgm:spPr/>
      <dgm:t>
        <a:bodyPr/>
        <a:lstStyle/>
        <a:p>
          <a:endParaRPr lang="en-US"/>
        </a:p>
      </dgm:t>
    </dgm:pt>
    <dgm:pt modelId="{8D6BFB6F-3413-4879-A3D4-61C17C1CB2AE}" type="pres">
      <dgm:prSet presAssocID="{410407D1-34AD-4456-B077-566A009EA821}" presName="quad1" presStyleLbl="node1" presStyleIdx="0" presStyleCnt="4" custScaleX="97283" custScaleY="71208" custLinFactX="50837" custLinFactY="39972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E3AF9-445E-4CD3-A02C-257F837597F2}" type="pres">
      <dgm:prSet presAssocID="{410407D1-34AD-4456-B077-566A009EA821}" presName="quad2" presStyleLbl="node1" presStyleIdx="1" presStyleCnt="4" custScaleX="105975" custScaleY="79210" custLinFactNeighborX="54726" custLinFactNeighborY="185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8359F-6217-48C2-9923-4B5F1E371AB2}" type="pres">
      <dgm:prSet presAssocID="{410407D1-34AD-4456-B077-566A009EA821}" presName="quad3" presStyleLbl="node1" presStyleIdx="2" presStyleCnt="4" custScaleX="88592" custScaleY="73210" custLinFactNeighborX="23804" custLinFactNeighborY="34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0F0A6-E825-43A8-9C8B-3220750F2A8F}" type="pres">
      <dgm:prSet presAssocID="{410407D1-34AD-4456-B077-566A009EA821}" presName="quad4" presStyleLbl="node1" presStyleIdx="3" presStyleCnt="4" custScaleX="165189" custScaleY="152151" custLinFactX="-4889" custLinFactY="-5976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EC4BDD-11C2-447D-B729-17DB5F57A102}" srcId="{410407D1-34AD-4456-B077-566A009EA821}" destId="{98A5981C-678C-4C71-B02B-BD9524CF426C}" srcOrd="1" destOrd="0" parTransId="{E7B41D08-9DE5-4A94-8847-013FD06F4BF6}" sibTransId="{F8C15FD0-1AD7-45EC-AFB9-60F03A76C7F4}"/>
    <dgm:cxn modelId="{A16E77E1-E3CD-4DA5-B16F-E126C86EFA70}" type="presOf" srcId="{53B85D77-CD85-4E82-B493-856BA88F657C}" destId="{C530F0A6-E825-43A8-9C8B-3220750F2A8F}" srcOrd="0" destOrd="0" presId="urn:microsoft.com/office/officeart/2005/8/layout/matrix3"/>
    <dgm:cxn modelId="{20EBD461-920F-4ADC-8C94-EACB652B835E}" type="presOf" srcId="{DCC7C689-4D03-454A-B67D-E9E0C396B2E0}" destId="{BA48359F-6217-48C2-9923-4B5F1E371AB2}" srcOrd="0" destOrd="0" presId="urn:microsoft.com/office/officeart/2005/8/layout/matrix3"/>
    <dgm:cxn modelId="{6559B18A-2FDD-4784-A71D-B7895A1AA1E3}" type="presOf" srcId="{B22E1417-10C3-4ADD-A485-DA8FD365A0B6}" destId="{8D6BFB6F-3413-4879-A3D4-61C17C1CB2AE}" srcOrd="0" destOrd="0" presId="urn:microsoft.com/office/officeart/2005/8/layout/matrix3"/>
    <dgm:cxn modelId="{C0A4EB4E-68E2-4208-BD1B-91015C393758}" type="presOf" srcId="{98A5981C-678C-4C71-B02B-BD9524CF426C}" destId="{3D7E3AF9-445E-4CD3-A02C-257F837597F2}" srcOrd="0" destOrd="0" presId="urn:microsoft.com/office/officeart/2005/8/layout/matrix3"/>
    <dgm:cxn modelId="{7F34C848-0BF8-4405-9512-DC9039C883D9}" srcId="{410407D1-34AD-4456-B077-566A009EA821}" destId="{B22E1417-10C3-4ADD-A485-DA8FD365A0B6}" srcOrd="0" destOrd="0" parTransId="{BE334F5D-2F6B-4DD0-B042-4023ED560092}" sibTransId="{9290EEF0-9F47-45EB-AF2D-FAF700BE227F}"/>
    <dgm:cxn modelId="{9331811E-5B04-4218-A9C5-0BE8659A8657}" srcId="{410407D1-34AD-4456-B077-566A009EA821}" destId="{53B85D77-CD85-4E82-B493-856BA88F657C}" srcOrd="3" destOrd="0" parTransId="{BD644FF6-A3FE-4D50-8AF1-8D8AA5F595AF}" sibTransId="{B81DBEDF-69C5-451B-ACC2-6B396CB744B9}"/>
    <dgm:cxn modelId="{4574F6C2-6F2F-46B9-ACB9-1E764D2D6EE9}" type="presOf" srcId="{410407D1-34AD-4456-B077-566A009EA821}" destId="{98620697-78C2-493A-B2EF-5A8B781EB0DB}" srcOrd="0" destOrd="0" presId="urn:microsoft.com/office/officeart/2005/8/layout/matrix3"/>
    <dgm:cxn modelId="{A182A974-B6CE-43C0-B0BC-6CA791870B6D}" srcId="{410407D1-34AD-4456-B077-566A009EA821}" destId="{DCC7C689-4D03-454A-B67D-E9E0C396B2E0}" srcOrd="2" destOrd="0" parTransId="{3964B85E-913C-4D82-A15B-ED492E1652AF}" sibTransId="{83E8D5FF-4AAE-47D7-916C-239865DABB69}"/>
    <dgm:cxn modelId="{7E86007A-9FF0-4C26-A111-0AEBFDC02893}" type="presParOf" srcId="{98620697-78C2-493A-B2EF-5A8B781EB0DB}" destId="{94E3A3C6-40CB-4B50-AF02-A1E36F73E9B7}" srcOrd="0" destOrd="0" presId="urn:microsoft.com/office/officeart/2005/8/layout/matrix3"/>
    <dgm:cxn modelId="{DC541FB2-7B0D-4E29-9B5B-A6422704608E}" type="presParOf" srcId="{98620697-78C2-493A-B2EF-5A8B781EB0DB}" destId="{8D6BFB6F-3413-4879-A3D4-61C17C1CB2AE}" srcOrd="1" destOrd="0" presId="urn:microsoft.com/office/officeart/2005/8/layout/matrix3"/>
    <dgm:cxn modelId="{2A61DC10-1F08-41A5-8A66-65E5D6EDA6F3}" type="presParOf" srcId="{98620697-78C2-493A-B2EF-5A8B781EB0DB}" destId="{3D7E3AF9-445E-4CD3-A02C-257F837597F2}" srcOrd="2" destOrd="0" presId="urn:microsoft.com/office/officeart/2005/8/layout/matrix3"/>
    <dgm:cxn modelId="{286E7F2F-CC39-43B1-8654-F0A64C209FF3}" type="presParOf" srcId="{98620697-78C2-493A-B2EF-5A8B781EB0DB}" destId="{BA48359F-6217-48C2-9923-4B5F1E371AB2}" srcOrd="3" destOrd="0" presId="urn:microsoft.com/office/officeart/2005/8/layout/matrix3"/>
    <dgm:cxn modelId="{0FEBED19-7C17-41B4-B80A-12CA33D71E89}" type="presParOf" srcId="{98620697-78C2-493A-B2EF-5A8B781EB0DB}" destId="{C530F0A6-E825-43A8-9C8B-3220750F2A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0407D1-34AD-4456-B077-566A009EA82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2E1417-10C3-4ADD-A485-DA8FD365A0B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BE334F5D-2F6B-4DD0-B042-4023ED560092}" type="parTrans" cxnId="{7F34C848-0BF8-4405-9512-DC9039C883D9}">
      <dgm:prSet/>
      <dgm:spPr/>
      <dgm:t>
        <a:bodyPr/>
        <a:lstStyle/>
        <a:p>
          <a:endParaRPr lang="en-US"/>
        </a:p>
      </dgm:t>
    </dgm:pt>
    <dgm:pt modelId="{9290EEF0-9F47-45EB-AF2D-FAF700BE227F}" type="sibTrans" cxnId="{7F34C848-0BF8-4405-9512-DC9039C883D9}">
      <dgm:prSet/>
      <dgm:spPr/>
      <dgm:t>
        <a:bodyPr/>
        <a:lstStyle/>
        <a:p>
          <a:endParaRPr lang="en-US"/>
        </a:p>
      </dgm:t>
    </dgm:pt>
    <dgm:pt modelId="{98A5981C-678C-4C71-B02B-BD9524CF426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When</a:t>
          </a:r>
          <a:endParaRPr lang="en-US" dirty="0"/>
        </a:p>
      </dgm:t>
    </dgm:pt>
    <dgm:pt modelId="{E7B41D08-9DE5-4A94-8847-013FD06F4BF6}" type="parTrans" cxnId="{DCEC4BDD-11C2-447D-B729-17DB5F57A102}">
      <dgm:prSet/>
      <dgm:spPr/>
      <dgm:t>
        <a:bodyPr/>
        <a:lstStyle/>
        <a:p>
          <a:endParaRPr lang="en-US"/>
        </a:p>
      </dgm:t>
    </dgm:pt>
    <dgm:pt modelId="{F8C15FD0-1AD7-45EC-AFB9-60F03A76C7F4}" type="sibTrans" cxnId="{DCEC4BDD-11C2-447D-B729-17DB5F57A102}">
      <dgm:prSet/>
      <dgm:spPr/>
      <dgm:t>
        <a:bodyPr/>
        <a:lstStyle/>
        <a:p>
          <a:endParaRPr lang="en-US"/>
        </a:p>
      </dgm:t>
    </dgm:pt>
    <dgm:pt modelId="{DCC7C689-4D03-454A-B67D-E9E0C396B2E0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3964B85E-913C-4D82-A15B-ED492E1652AF}" type="parTrans" cxnId="{A182A974-B6CE-43C0-B0BC-6CA791870B6D}">
      <dgm:prSet/>
      <dgm:spPr/>
      <dgm:t>
        <a:bodyPr/>
        <a:lstStyle/>
        <a:p>
          <a:endParaRPr lang="en-US"/>
        </a:p>
      </dgm:t>
    </dgm:pt>
    <dgm:pt modelId="{83E8D5FF-4AAE-47D7-916C-239865DABB69}" type="sibTrans" cxnId="{A182A974-B6CE-43C0-B0BC-6CA791870B6D}">
      <dgm:prSet/>
      <dgm:spPr/>
      <dgm:t>
        <a:bodyPr/>
        <a:lstStyle/>
        <a:p>
          <a:endParaRPr lang="en-US"/>
        </a:p>
      </dgm:t>
    </dgm:pt>
    <dgm:pt modelId="{53B85D77-CD85-4E82-B493-856BA88F657C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dirty="0" smtClean="0"/>
            <a:t>How</a:t>
          </a:r>
          <a:endParaRPr lang="en-US" sz="4000" dirty="0"/>
        </a:p>
      </dgm:t>
    </dgm:pt>
    <dgm:pt modelId="{BD644FF6-A3FE-4D50-8AF1-8D8AA5F595AF}" type="parTrans" cxnId="{9331811E-5B04-4218-A9C5-0BE8659A8657}">
      <dgm:prSet/>
      <dgm:spPr/>
      <dgm:t>
        <a:bodyPr/>
        <a:lstStyle/>
        <a:p>
          <a:endParaRPr lang="en-US"/>
        </a:p>
      </dgm:t>
    </dgm:pt>
    <dgm:pt modelId="{B81DBEDF-69C5-451B-ACC2-6B396CB744B9}" type="sibTrans" cxnId="{9331811E-5B04-4218-A9C5-0BE8659A8657}">
      <dgm:prSet/>
      <dgm:spPr/>
      <dgm:t>
        <a:bodyPr/>
        <a:lstStyle/>
        <a:p>
          <a:endParaRPr lang="en-US"/>
        </a:p>
      </dgm:t>
    </dgm:pt>
    <dgm:pt modelId="{98620697-78C2-493A-B2EF-5A8B781EB0DB}" type="pres">
      <dgm:prSet presAssocID="{410407D1-34AD-4456-B077-566A009EA82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3A3C6-40CB-4B50-AF02-A1E36F73E9B7}" type="pres">
      <dgm:prSet presAssocID="{410407D1-34AD-4456-B077-566A009EA821}" presName="diamond" presStyleLbl="bgShp" presStyleIdx="0" presStyleCnt="1"/>
      <dgm:spPr/>
      <dgm:t>
        <a:bodyPr/>
        <a:lstStyle/>
        <a:p>
          <a:endParaRPr lang="en-US"/>
        </a:p>
      </dgm:t>
    </dgm:pt>
    <dgm:pt modelId="{8D6BFB6F-3413-4879-A3D4-61C17C1CB2AE}" type="pres">
      <dgm:prSet presAssocID="{410407D1-34AD-4456-B077-566A009EA821}" presName="quad1" presStyleLbl="node1" presStyleIdx="0" presStyleCnt="4" custScaleX="97283" custScaleY="71208" custLinFactX="50837" custLinFactY="39972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E3AF9-445E-4CD3-A02C-257F837597F2}" type="pres">
      <dgm:prSet presAssocID="{410407D1-34AD-4456-B077-566A009EA821}" presName="quad2" presStyleLbl="node1" presStyleIdx="1" presStyleCnt="4" custScaleX="105975" custScaleY="79210" custLinFactNeighborX="54726" custLinFactNeighborY="185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8359F-6217-48C2-9923-4B5F1E371AB2}" type="pres">
      <dgm:prSet presAssocID="{410407D1-34AD-4456-B077-566A009EA821}" presName="quad3" presStyleLbl="node1" presStyleIdx="2" presStyleCnt="4" custScaleX="88592" custScaleY="73210" custLinFactNeighborX="23804" custLinFactNeighborY="34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0F0A6-E825-43A8-9C8B-3220750F2A8F}" type="pres">
      <dgm:prSet presAssocID="{410407D1-34AD-4456-B077-566A009EA821}" presName="quad4" presStyleLbl="node1" presStyleIdx="3" presStyleCnt="4" custScaleX="165189" custScaleY="152151" custLinFactX="-4889" custLinFactY="-5976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EC4BDD-11C2-447D-B729-17DB5F57A102}" srcId="{410407D1-34AD-4456-B077-566A009EA821}" destId="{98A5981C-678C-4C71-B02B-BD9524CF426C}" srcOrd="1" destOrd="0" parTransId="{E7B41D08-9DE5-4A94-8847-013FD06F4BF6}" sibTransId="{F8C15FD0-1AD7-45EC-AFB9-60F03A76C7F4}"/>
    <dgm:cxn modelId="{5C887665-C511-4879-93C2-F1B3B19135A6}" type="presOf" srcId="{98A5981C-678C-4C71-B02B-BD9524CF426C}" destId="{3D7E3AF9-445E-4CD3-A02C-257F837597F2}" srcOrd="0" destOrd="0" presId="urn:microsoft.com/office/officeart/2005/8/layout/matrix3"/>
    <dgm:cxn modelId="{DC84C28F-13EA-497B-B2F1-ED6505BD3D52}" type="presOf" srcId="{B22E1417-10C3-4ADD-A485-DA8FD365A0B6}" destId="{8D6BFB6F-3413-4879-A3D4-61C17C1CB2AE}" srcOrd="0" destOrd="0" presId="urn:microsoft.com/office/officeart/2005/8/layout/matrix3"/>
    <dgm:cxn modelId="{6FECA240-7DAC-49E6-BD8B-F543AED427AD}" type="presOf" srcId="{53B85D77-CD85-4E82-B493-856BA88F657C}" destId="{C530F0A6-E825-43A8-9C8B-3220750F2A8F}" srcOrd="0" destOrd="0" presId="urn:microsoft.com/office/officeart/2005/8/layout/matrix3"/>
    <dgm:cxn modelId="{D21BE39E-6BEE-485A-B2D9-1FCDCB56D94A}" type="presOf" srcId="{410407D1-34AD-4456-B077-566A009EA821}" destId="{98620697-78C2-493A-B2EF-5A8B781EB0DB}" srcOrd="0" destOrd="0" presId="urn:microsoft.com/office/officeart/2005/8/layout/matrix3"/>
    <dgm:cxn modelId="{7F34C848-0BF8-4405-9512-DC9039C883D9}" srcId="{410407D1-34AD-4456-B077-566A009EA821}" destId="{B22E1417-10C3-4ADD-A485-DA8FD365A0B6}" srcOrd="0" destOrd="0" parTransId="{BE334F5D-2F6B-4DD0-B042-4023ED560092}" sibTransId="{9290EEF0-9F47-45EB-AF2D-FAF700BE227F}"/>
    <dgm:cxn modelId="{73E024EE-EF15-46FF-9604-7AC344AB4B08}" type="presOf" srcId="{DCC7C689-4D03-454A-B67D-E9E0C396B2E0}" destId="{BA48359F-6217-48C2-9923-4B5F1E371AB2}" srcOrd="0" destOrd="0" presId="urn:microsoft.com/office/officeart/2005/8/layout/matrix3"/>
    <dgm:cxn modelId="{9331811E-5B04-4218-A9C5-0BE8659A8657}" srcId="{410407D1-34AD-4456-B077-566A009EA821}" destId="{53B85D77-CD85-4E82-B493-856BA88F657C}" srcOrd="3" destOrd="0" parTransId="{BD644FF6-A3FE-4D50-8AF1-8D8AA5F595AF}" sibTransId="{B81DBEDF-69C5-451B-ACC2-6B396CB744B9}"/>
    <dgm:cxn modelId="{A182A974-B6CE-43C0-B0BC-6CA791870B6D}" srcId="{410407D1-34AD-4456-B077-566A009EA821}" destId="{DCC7C689-4D03-454A-B67D-E9E0C396B2E0}" srcOrd="2" destOrd="0" parTransId="{3964B85E-913C-4D82-A15B-ED492E1652AF}" sibTransId="{83E8D5FF-4AAE-47D7-916C-239865DABB69}"/>
    <dgm:cxn modelId="{91439266-A2E7-4470-B59C-950D3E5E9013}" type="presParOf" srcId="{98620697-78C2-493A-B2EF-5A8B781EB0DB}" destId="{94E3A3C6-40CB-4B50-AF02-A1E36F73E9B7}" srcOrd="0" destOrd="0" presId="urn:microsoft.com/office/officeart/2005/8/layout/matrix3"/>
    <dgm:cxn modelId="{174388F2-CC35-4555-8E18-63C82084B442}" type="presParOf" srcId="{98620697-78C2-493A-B2EF-5A8B781EB0DB}" destId="{8D6BFB6F-3413-4879-A3D4-61C17C1CB2AE}" srcOrd="1" destOrd="0" presId="urn:microsoft.com/office/officeart/2005/8/layout/matrix3"/>
    <dgm:cxn modelId="{655045AF-8EB1-49C6-90F2-3164DFCB4231}" type="presParOf" srcId="{98620697-78C2-493A-B2EF-5A8B781EB0DB}" destId="{3D7E3AF9-445E-4CD3-A02C-257F837597F2}" srcOrd="2" destOrd="0" presId="urn:microsoft.com/office/officeart/2005/8/layout/matrix3"/>
    <dgm:cxn modelId="{F7EB8B86-7F0A-402D-83A6-18E868C9B3FE}" type="presParOf" srcId="{98620697-78C2-493A-B2EF-5A8B781EB0DB}" destId="{BA48359F-6217-48C2-9923-4B5F1E371AB2}" srcOrd="3" destOrd="0" presId="urn:microsoft.com/office/officeart/2005/8/layout/matrix3"/>
    <dgm:cxn modelId="{A4B19696-259A-4180-B182-EF6F3B229EC1}" type="presParOf" srcId="{98620697-78C2-493A-B2EF-5A8B781EB0DB}" destId="{C530F0A6-E825-43A8-9C8B-3220750F2A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10407D1-34AD-4456-B077-566A009EA82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2E1417-10C3-4ADD-A485-DA8FD365A0B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BE334F5D-2F6B-4DD0-B042-4023ED560092}" type="parTrans" cxnId="{7F34C848-0BF8-4405-9512-DC9039C883D9}">
      <dgm:prSet/>
      <dgm:spPr/>
      <dgm:t>
        <a:bodyPr/>
        <a:lstStyle/>
        <a:p>
          <a:endParaRPr lang="en-US"/>
        </a:p>
      </dgm:t>
    </dgm:pt>
    <dgm:pt modelId="{9290EEF0-9F47-45EB-AF2D-FAF700BE227F}" type="sibTrans" cxnId="{7F34C848-0BF8-4405-9512-DC9039C883D9}">
      <dgm:prSet/>
      <dgm:spPr/>
      <dgm:t>
        <a:bodyPr/>
        <a:lstStyle/>
        <a:p>
          <a:endParaRPr lang="en-US"/>
        </a:p>
      </dgm:t>
    </dgm:pt>
    <dgm:pt modelId="{98A5981C-678C-4C71-B02B-BD9524CF426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When</a:t>
          </a:r>
          <a:endParaRPr lang="en-US" dirty="0"/>
        </a:p>
      </dgm:t>
    </dgm:pt>
    <dgm:pt modelId="{E7B41D08-9DE5-4A94-8847-013FD06F4BF6}" type="parTrans" cxnId="{DCEC4BDD-11C2-447D-B729-17DB5F57A102}">
      <dgm:prSet/>
      <dgm:spPr/>
      <dgm:t>
        <a:bodyPr/>
        <a:lstStyle/>
        <a:p>
          <a:endParaRPr lang="en-US"/>
        </a:p>
      </dgm:t>
    </dgm:pt>
    <dgm:pt modelId="{F8C15FD0-1AD7-45EC-AFB9-60F03A76C7F4}" type="sibTrans" cxnId="{DCEC4BDD-11C2-447D-B729-17DB5F57A102}">
      <dgm:prSet/>
      <dgm:spPr/>
      <dgm:t>
        <a:bodyPr/>
        <a:lstStyle/>
        <a:p>
          <a:endParaRPr lang="en-US"/>
        </a:p>
      </dgm:t>
    </dgm:pt>
    <dgm:pt modelId="{DCC7C689-4D03-454A-B67D-E9E0C396B2E0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3964B85E-913C-4D82-A15B-ED492E1652AF}" type="parTrans" cxnId="{A182A974-B6CE-43C0-B0BC-6CA791870B6D}">
      <dgm:prSet/>
      <dgm:spPr/>
      <dgm:t>
        <a:bodyPr/>
        <a:lstStyle/>
        <a:p>
          <a:endParaRPr lang="en-US"/>
        </a:p>
      </dgm:t>
    </dgm:pt>
    <dgm:pt modelId="{83E8D5FF-4AAE-47D7-916C-239865DABB69}" type="sibTrans" cxnId="{A182A974-B6CE-43C0-B0BC-6CA791870B6D}">
      <dgm:prSet/>
      <dgm:spPr/>
      <dgm:t>
        <a:bodyPr/>
        <a:lstStyle/>
        <a:p>
          <a:endParaRPr lang="en-US"/>
        </a:p>
      </dgm:t>
    </dgm:pt>
    <dgm:pt modelId="{53B85D77-CD85-4E82-B493-856BA88F657C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dirty="0" smtClean="0"/>
            <a:t>How</a:t>
          </a:r>
          <a:endParaRPr lang="en-US" sz="4000" dirty="0"/>
        </a:p>
      </dgm:t>
    </dgm:pt>
    <dgm:pt modelId="{BD644FF6-A3FE-4D50-8AF1-8D8AA5F595AF}" type="parTrans" cxnId="{9331811E-5B04-4218-A9C5-0BE8659A8657}">
      <dgm:prSet/>
      <dgm:spPr/>
      <dgm:t>
        <a:bodyPr/>
        <a:lstStyle/>
        <a:p>
          <a:endParaRPr lang="en-US"/>
        </a:p>
      </dgm:t>
    </dgm:pt>
    <dgm:pt modelId="{B81DBEDF-69C5-451B-ACC2-6B396CB744B9}" type="sibTrans" cxnId="{9331811E-5B04-4218-A9C5-0BE8659A8657}">
      <dgm:prSet/>
      <dgm:spPr/>
      <dgm:t>
        <a:bodyPr/>
        <a:lstStyle/>
        <a:p>
          <a:endParaRPr lang="en-US"/>
        </a:p>
      </dgm:t>
    </dgm:pt>
    <dgm:pt modelId="{98620697-78C2-493A-B2EF-5A8B781EB0DB}" type="pres">
      <dgm:prSet presAssocID="{410407D1-34AD-4456-B077-566A009EA82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3A3C6-40CB-4B50-AF02-A1E36F73E9B7}" type="pres">
      <dgm:prSet presAssocID="{410407D1-34AD-4456-B077-566A009EA821}" presName="diamond" presStyleLbl="bgShp" presStyleIdx="0" presStyleCnt="1"/>
      <dgm:spPr/>
      <dgm:t>
        <a:bodyPr/>
        <a:lstStyle/>
        <a:p>
          <a:endParaRPr lang="en-US"/>
        </a:p>
      </dgm:t>
    </dgm:pt>
    <dgm:pt modelId="{8D6BFB6F-3413-4879-A3D4-61C17C1CB2AE}" type="pres">
      <dgm:prSet presAssocID="{410407D1-34AD-4456-B077-566A009EA821}" presName="quad1" presStyleLbl="node1" presStyleIdx="0" presStyleCnt="4" custScaleX="97283" custScaleY="71208" custLinFactX="50837" custLinFactY="39972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E3AF9-445E-4CD3-A02C-257F837597F2}" type="pres">
      <dgm:prSet presAssocID="{410407D1-34AD-4456-B077-566A009EA821}" presName="quad2" presStyleLbl="node1" presStyleIdx="1" presStyleCnt="4" custScaleX="105975" custScaleY="79210" custLinFactNeighborX="54726" custLinFactNeighborY="185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8359F-6217-48C2-9923-4B5F1E371AB2}" type="pres">
      <dgm:prSet presAssocID="{410407D1-34AD-4456-B077-566A009EA821}" presName="quad3" presStyleLbl="node1" presStyleIdx="2" presStyleCnt="4" custScaleX="88592" custScaleY="73210" custLinFactNeighborX="23804" custLinFactNeighborY="34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0F0A6-E825-43A8-9C8B-3220750F2A8F}" type="pres">
      <dgm:prSet presAssocID="{410407D1-34AD-4456-B077-566A009EA821}" presName="quad4" presStyleLbl="node1" presStyleIdx="3" presStyleCnt="4" custScaleX="165189" custScaleY="152151" custLinFactX="-4889" custLinFactY="-5976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EC4BDD-11C2-447D-B729-17DB5F57A102}" srcId="{410407D1-34AD-4456-B077-566A009EA821}" destId="{98A5981C-678C-4C71-B02B-BD9524CF426C}" srcOrd="1" destOrd="0" parTransId="{E7B41D08-9DE5-4A94-8847-013FD06F4BF6}" sibTransId="{F8C15FD0-1AD7-45EC-AFB9-60F03A76C7F4}"/>
    <dgm:cxn modelId="{51D58C3D-CF30-4605-8551-DBB0BB08DF55}" type="presOf" srcId="{410407D1-34AD-4456-B077-566A009EA821}" destId="{98620697-78C2-493A-B2EF-5A8B781EB0DB}" srcOrd="0" destOrd="0" presId="urn:microsoft.com/office/officeart/2005/8/layout/matrix3"/>
    <dgm:cxn modelId="{29C7EBE2-8B12-45E6-87E5-0A3DDE658BE6}" type="presOf" srcId="{98A5981C-678C-4C71-B02B-BD9524CF426C}" destId="{3D7E3AF9-445E-4CD3-A02C-257F837597F2}" srcOrd="0" destOrd="0" presId="urn:microsoft.com/office/officeart/2005/8/layout/matrix3"/>
    <dgm:cxn modelId="{931B7407-81CD-4270-8E6B-5222F5342001}" type="presOf" srcId="{B22E1417-10C3-4ADD-A485-DA8FD365A0B6}" destId="{8D6BFB6F-3413-4879-A3D4-61C17C1CB2AE}" srcOrd="0" destOrd="0" presId="urn:microsoft.com/office/officeart/2005/8/layout/matrix3"/>
    <dgm:cxn modelId="{B7041FBD-7B2F-44C9-842A-E7C4DBBAB489}" type="presOf" srcId="{DCC7C689-4D03-454A-B67D-E9E0C396B2E0}" destId="{BA48359F-6217-48C2-9923-4B5F1E371AB2}" srcOrd="0" destOrd="0" presId="urn:microsoft.com/office/officeart/2005/8/layout/matrix3"/>
    <dgm:cxn modelId="{7F34C848-0BF8-4405-9512-DC9039C883D9}" srcId="{410407D1-34AD-4456-B077-566A009EA821}" destId="{B22E1417-10C3-4ADD-A485-DA8FD365A0B6}" srcOrd="0" destOrd="0" parTransId="{BE334F5D-2F6B-4DD0-B042-4023ED560092}" sibTransId="{9290EEF0-9F47-45EB-AF2D-FAF700BE227F}"/>
    <dgm:cxn modelId="{9331811E-5B04-4218-A9C5-0BE8659A8657}" srcId="{410407D1-34AD-4456-B077-566A009EA821}" destId="{53B85D77-CD85-4E82-B493-856BA88F657C}" srcOrd="3" destOrd="0" parTransId="{BD644FF6-A3FE-4D50-8AF1-8D8AA5F595AF}" sibTransId="{B81DBEDF-69C5-451B-ACC2-6B396CB744B9}"/>
    <dgm:cxn modelId="{84AD63ED-B11E-4950-880E-711AA94C4DF2}" type="presOf" srcId="{53B85D77-CD85-4E82-B493-856BA88F657C}" destId="{C530F0A6-E825-43A8-9C8B-3220750F2A8F}" srcOrd="0" destOrd="0" presId="urn:microsoft.com/office/officeart/2005/8/layout/matrix3"/>
    <dgm:cxn modelId="{A182A974-B6CE-43C0-B0BC-6CA791870B6D}" srcId="{410407D1-34AD-4456-B077-566A009EA821}" destId="{DCC7C689-4D03-454A-B67D-E9E0C396B2E0}" srcOrd="2" destOrd="0" parTransId="{3964B85E-913C-4D82-A15B-ED492E1652AF}" sibTransId="{83E8D5FF-4AAE-47D7-916C-239865DABB69}"/>
    <dgm:cxn modelId="{208A7128-ECD3-491B-B6E8-7033C53D2DEA}" type="presParOf" srcId="{98620697-78C2-493A-B2EF-5A8B781EB0DB}" destId="{94E3A3C6-40CB-4B50-AF02-A1E36F73E9B7}" srcOrd="0" destOrd="0" presId="urn:microsoft.com/office/officeart/2005/8/layout/matrix3"/>
    <dgm:cxn modelId="{60C70037-45B3-4ECB-A2FC-E4126F6D2CB1}" type="presParOf" srcId="{98620697-78C2-493A-B2EF-5A8B781EB0DB}" destId="{8D6BFB6F-3413-4879-A3D4-61C17C1CB2AE}" srcOrd="1" destOrd="0" presId="urn:microsoft.com/office/officeart/2005/8/layout/matrix3"/>
    <dgm:cxn modelId="{1B3E5EDE-566B-40B9-9521-57AEB79C1679}" type="presParOf" srcId="{98620697-78C2-493A-B2EF-5A8B781EB0DB}" destId="{3D7E3AF9-445E-4CD3-A02C-257F837597F2}" srcOrd="2" destOrd="0" presId="urn:microsoft.com/office/officeart/2005/8/layout/matrix3"/>
    <dgm:cxn modelId="{6E709818-C9CE-4FA7-8FB3-1C3EC4D5AE47}" type="presParOf" srcId="{98620697-78C2-493A-B2EF-5A8B781EB0DB}" destId="{BA48359F-6217-48C2-9923-4B5F1E371AB2}" srcOrd="3" destOrd="0" presId="urn:microsoft.com/office/officeart/2005/8/layout/matrix3"/>
    <dgm:cxn modelId="{5D38E5D4-98AE-41E4-895F-250853204B79}" type="presParOf" srcId="{98620697-78C2-493A-B2EF-5A8B781EB0DB}" destId="{C530F0A6-E825-43A8-9C8B-3220750F2A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10407D1-34AD-4456-B077-566A009EA82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2E1417-10C3-4ADD-A485-DA8FD365A0B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BE334F5D-2F6B-4DD0-B042-4023ED560092}" type="parTrans" cxnId="{7F34C848-0BF8-4405-9512-DC9039C883D9}">
      <dgm:prSet/>
      <dgm:spPr/>
      <dgm:t>
        <a:bodyPr/>
        <a:lstStyle/>
        <a:p>
          <a:endParaRPr lang="en-US"/>
        </a:p>
      </dgm:t>
    </dgm:pt>
    <dgm:pt modelId="{9290EEF0-9F47-45EB-AF2D-FAF700BE227F}" type="sibTrans" cxnId="{7F34C848-0BF8-4405-9512-DC9039C883D9}">
      <dgm:prSet/>
      <dgm:spPr/>
      <dgm:t>
        <a:bodyPr/>
        <a:lstStyle/>
        <a:p>
          <a:endParaRPr lang="en-US"/>
        </a:p>
      </dgm:t>
    </dgm:pt>
    <dgm:pt modelId="{98A5981C-678C-4C71-B02B-BD9524CF426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When</a:t>
          </a:r>
          <a:endParaRPr lang="en-US" dirty="0"/>
        </a:p>
      </dgm:t>
    </dgm:pt>
    <dgm:pt modelId="{E7B41D08-9DE5-4A94-8847-013FD06F4BF6}" type="parTrans" cxnId="{DCEC4BDD-11C2-447D-B729-17DB5F57A102}">
      <dgm:prSet/>
      <dgm:spPr/>
      <dgm:t>
        <a:bodyPr/>
        <a:lstStyle/>
        <a:p>
          <a:endParaRPr lang="en-US"/>
        </a:p>
      </dgm:t>
    </dgm:pt>
    <dgm:pt modelId="{F8C15FD0-1AD7-45EC-AFB9-60F03A76C7F4}" type="sibTrans" cxnId="{DCEC4BDD-11C2-447D-B729-17DB5F57A102}">
      <dgm:prSet/>
      <dgm:spPr/>
      <dgm:t>
        <a:bodyPr/>
        <a:lstStyle/>
        <a:p>
          <a:endParaRPr lang="en-US"/>
        </a:p>
      </dgm:t>
    </dgm:pt>
    <dgm:pt modelId="{DCC7C689-4D03-454A-B67D-E9E0C396B2E0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3964B85E-913C-4D82-A15B-ED492E1652AF}" type="parTrans" cxnId="{A182A974-B6CE-43C0-B0BC-6CA791870B6D}">
      <dgm:prSet/>
      <dgm:spPr/>
      <dgm:t>
        <a:bodyPr/>
        <a:lstStyle/>
        <a:p>
          <a:endParaRPr lang="en-US"/>
        </a:p>
      </dgm:t>
    </dgm:pt>
    <dgm:pt modelId="{83E8D5FF-4AAE-47D7-916C-239865DABB69}" type="sibTrans" cxnId="{A182A974-B6CE-43C0-B0BC-6CA791870B6D}">
      <dgm:prSet/>
      <dgm:spPr/>
      <dgm:t>
        <a:bodyPr/>
        <a:lstStyle/>
        <a:p>
          <a:endParaRPr lang="en-US"/>
        </a:p>
      </dgm:t>
    </dgm:pt>
    <dgm:pt modelId="{53B85D77-CD85-4E82-B493-856BA88F657C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dirty="0" smtClean="0"/>
            <a:t>How</a:t>
          </a:r>
          <a:endParaRPr lang="en-US" sz="4000" dirty="0"/>
        </a:p>
      </dgm:t>
    </dgm:pt>
    <dgm:pt modelId="{BD644FF6-A3FE-4D50-8AF1-8D8AA5F595AF}" type="parTrans" cxnId="{9331811E-5B04-4218-A9C5-0BE8659A8657}">
      <dgm:prSet/>
      <dgm:spPr/>
      <dgm:t>
        <a:bodyPr/>
        <a:lstStyle/>
        <a:p>
          <a:endParaRPr lang="en-US"/>
        </a:p>
      </dgm:t>
    </dgm:pt>
    <dgm:pt modelId="{B81DBEDF-69C5-451B-ACC2-6B396CB744B9}" type="sibTrans" cxnId="{9331811E-5B04-4218-A9C5-0BE8659A8657}">
      <dgm:prSet/>
      <dgm:spPr/>
      <dgm:t>
        <a:bodyPr/>
        <a:lstStyle/>
        <a:p>
          <a:endParaRPr lang="en-US"/>
        </a:p>
      </dgm:t>
    </dgm:pt>
    <dgm:pt modelId="{98620697-78C2-493A-B2EF-5A8B781EB0DB}" type="pres">
      <dgm:prSet presAssocID="{410407D1-34AD-4456-B077-566A009EA82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3A3C6-40CB-4B50-AF02-A1E36F73E9B7}" type="pres">
      <dgm:prSet presAssocID="{410407D1-34AD-4456-B077-566A009EA821}" presName="diamond" presStyleLbl="bgShp" presStyleIdx="0" presStyleCnt="1"/>
      <dgm:spPr/>
      <dgm:t>
        <a:bodyPr/>
        <a:lstStyle/>
        <a:p>
          <a:endParaRPr lang="en-US"/>
        </a:p>
      </dgm:t>
    </dgm:pt>
    <dgm:pt modelId="{8D6BFB6F-3413-4879-A3D4-61C17C1CB2AE}" type="pres">
      <dgm:prSet presAssocID="{410407D1-34AD-4456-B077-566A009EA821}" presName="quad1" presStyleLbl="node1" presStyleIdx="0" presStyleCnt="4" custScaleX="97283" custScaleY="71208" custLinFactX="50837" custLinFactY="39972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E3AF9-445E-4CD3-A02C-257F837597F2}" type="pres">
      <dgm:prSet presAssocID="{410407D1-34AD-4456-B077-566A009EA821}" presName="quad2" presStyleLbl="node1" presStyleIdx="1" presStyleCnt="4" custScaleX="105975" custScaleY="79210" custLinFactNeighborX="54726" custLinFactNeighborY="185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8359F-6217-48C2-9923-4B5F1E371AB2}" type="pres">
      <dgm:prSet presAssocID="{410407D1-34AD-4456-B077-566A009EA821}" presName="quad3" presStyleLbl="node1" presStyleIdx="2" presStyleCnt="4" custScaleX="88592" custScaleY="73210" custLinFactNeighborX="23804" custLinFactNeighborY="34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0F0A6-E825-43A8-9C8B-3220750F2A8F}" type="pres">
      <dgm:prSet presAssocID="{410407D1-34AD-4456-B077-566A009EA821}" presName="quad4" presStyleLbl="node1" presStyleIdx="3" presStyleCnt="4" custScaleX="165189" custScaleY="152151" custLinFactX="-4889" custLinFactY="-5976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EC4BDD-11C2-447D-B729-17DB5F57A102}" srcId="{410407D1-34AD-4456-B077-566A009EA821}" destId="{98A5981C-678C-4C71-B02B-BD9524CF426C}" srcOrd="1" destOrd="0" parTransId="{E7B41D08-9DE5-4A94-8847-013FD06F4BF6}" sibTransId="{F8C15FD0-1AD7-45EC-AFB9-60F03A76C7F4}"/>
    <dgm:cxn modelId="{B6100498-B543-49BF-A72D-DA390DB75B7E}" type="presOf" srcId="{DCC7C689-4D03-454A-B67D-E9E0C396B2E0}" destId="{BA48359F-6217-48C2-9923-4B5F1E371AB2}" srcOrd="0" destOrd="0" presId="urn:microsoft.com/office/officeart/2005/8/layout/matrix3"/>
    <dgm:cxn modelId="{CC9CB51C-31BB-4AE1-B523-C5DFBB7C9CB5}" type="presOf" srcId="{410407D1-34AD-4456-B077-566A009EA821}" destId="{98620697-78C2-493A-B2EF-5A8B781EB0DB}" srcOrd="0" destOrd="0" presId="urn:microsoft.com/office/officeart/2005/8/layout/matrix3"/>
    <dgm:cxn modelId="{E601D7A3-468E-4D45-86C7-3136E1D15437}" type="presOf" srcId="{53B85D77-CD85-4E82-B493-856BA88F657C}" destId="{C530F0A6-E825-43A8-9C8B-3220750F2A8F}" srcOrd="0" destOrd="0" presId="urn:microsoft.com/office/officeart/2005/8/layout/matrix3"/>
    <dgm:cxn modelId="{7F34C848-0BF8-4405-9512-DC9039C883D9}" srcId="{410407D1-34AD-4456-B077-566A009EA821}" destId="{B22E1417-10C3-4ADD-A485-DA8FD365A0B6}" srcOrd="0" destOrd="0" parTransId="{BE334F5D-2F6B-4DD0-B042-4023ED560092}" sibTransId="{9290EEF0-9F47-45EB-AF2D-FAF700BE227F}"/>
    <dgm:cxn modelId="{873A54C5-B644-4C7C-970F-FAD101294DCF}" type="presOf" srcId="{98A5981C-678C-4C71-B02B-BD9524CF426C}" destId="{3D7E3AF9-445E-4CD3-A02C-257F837597F2}" srcOrd="0" destOrd="0" presId="urn:microsoft.com/office/officeart/2005/8/layout/matrix3"/>
    <dgm:cxn modelId="{99955DE0-15AC-47DA-BBE3-B57D1F7DB6B9}" type="presOf" srcId="{B22E1417-10C3-4ADD-A485-DA8FD365A0B6}" destId="{8D6BFB6F-3413-4879-A3D4-61C17C1CB2AE}" srcOrd="0" destOrd="0" presId="urn:microsoft.com/office/officeart/2005/8/layout/matrix3"/>
    <dgm:cxn modelId="{9331811E-5B04-4218-A9C5-0BE8659A8657}" srcId="{410407D1-34AD-4456-B077-566A009EA821}" destId="{53B85D77-CD85-4E82-B493-856BA88F657C}" srcOrd="3" destOrd="0" parTransId="{BD644FF6-A3FE-4D50-8AF1-8D8AA5F595AF}" sibTransId="{B81DBEDF-69C5-451B-ACC2-6B396CB744B9}"/>
    <dgm:cxn modelId="{A182A974-B6CE-43C0-B0BC-6CA791870B6D}" srcId="{410407D1-34AD-4456-B077-566A009EA821}" destId="{DCC7C689-4D03-454A-B67D-E9E0C396B2E0}" srcOrd="2" destOrd="0" parTransId="{3964B85E-913C-4D82-A15B-ED492E1652AF}" sibTransId="{83E8D5FF-4AAE-47D7-916C-239865DABB69}"/>
    <dgm:cxn modelId="{1F9CB90D-569A-4E82-A037-E95BD0EF23C7}" type="presParOf" srcId="{98620697-78C2-493A-B2EF-5A8B781EB0DB}" destId="{94E3A3C6-40CB-4B50-AF02-A1E36F73E9B7}" srcOrd="0" destOrd="0" presId="urn:microsoft.com/office/officeart/2005/8/layout/matrix3"/>
    <dgm:cxn modelId="{0CFD9101-7BF1-49DF-B0C3-58F4836EE8E8}" type="presParOf" srcId="{98620697-78C2-493A-B2EF-5A8B781EB0DB}" destId="{8D6BFB6F-3413-4879-A3D4-61C17C1CB2AE}" srcOrd="1" destOrd="0" presId="urn:microsoft.com/office/officeart/2005/8/layout/matrix3"/>
    <dgm:cxn modelId="{54B0699F-ED4C-4680-8082-72592B1DB286}" type="presParOf" srcId="{98620697-78C2-493A-B2EF-5A8B781EB0DB}" destId="{3D7E3AF9-445E-4CD3-A02C-257F837597F2}" srcOrd="2" destOrd="0" presId="urn:microsoft.com/office/officeart/2005/8/layout/matrix3"/>
    <dgm:cxn modelId="{96BF9F79-7DDE-4A12-9569-A1723625C901}" type="presParOf" srcId="{98620697-78C2-493A-B2EF-5A8B781EB0DB}" destId="{BA48359F-6217-48C2-9923-4B5F1E371AB2}" srcOrd="3" destOrd="0" presId="urn:microsoft.com/office/officeart/2005/8/layout/matrix3"/>
    <dgm:cxn modelId="{6945E250-A945-45BB-A68C-85543CF8484B}" type="presParOf" srcId="{98620697-78C2-493A-B2EF-5A8B781EB0DB}" destId="{C530F0A6-E825-43A8-9C8B-3220750F2A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0407D1-34AD-4456-B077-566A009EA82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2E1417-10C3-4ADD-A485-DA8FD365A0B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BE334F5D-2F6B-4DD0-B042-4023ED560092}" type="parTrans" cxnId="{7F34C848-0BF8-4405-9512-DC9039C883D9}">
      <dgm:prSet/>
      <dgm:spPr/>
      <dgm:t>
        <a:bodyPr/>
        <a:lstStyle/>
        <a:p>
          <a:endParaRPr lang="en-US"/>
        </a:p>
      </dgm:t>
    </dgm:pt>
    <dgm:pt modelId="{9290EEF0-9F47-45EB-AF2D-FAF700BE227F}" type="sibTrans" cxnId="{7F34C848-0BF8-4405-9512-DC9039C883D9}">
      <dgm:prSet/>
      <dgm:spPr/>
      <dgm:t>
        <a:bodyPr/>
        <a:lstStyle/>
        <a:p>
          <a:endParaRPr lang="en-US"/>
        </a:p>
      </dgm:t>
    </dgm:pt>
    <dgm:pt modelId="{98A5981C-678C-4C71-B02B-BD9524CF426C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When</a:t>
          </a:r>
          <a:endParaRPr lang="en-US" dirty="0"/>
        </a:p>
      </dgm:t>
    </dgm:pt>
    <dgm:pt modelId="{E7B41D08-9DE5-4A94-8847-013FD06F4BF6}" type="parTrans" cxnId="{DCEC4BDD-11C2-447D-B729-17DB5F57A102}">
      <dgm:prSet/>
      <dgm:spPr/>
      <dgm:t>
        <a:bodyPr/>
        <a:lstStyle/>
        <a:p>
          <a:endParaRPr lang="en-US"/>
        </a:p>
      </dgm:t>
    </dgm:pt>
    <dgm:pt modelId="{F8C15FD0-1AD7-45EC-AFB9-60F03A76C7F4}" type="sibTrans" cxnId="{DCEC4BDD-11C2-447D-B729-17DB5F57A102}">
      <dgm:prSet/>
      <dgm:spPr/>
      <dgm:t>
        <a:bodyPr/>
        <a:lstStyle/>
        <a:p>
          <a:endParaRPr lang="en-US"/>
        </a:p>
      </dgm:t>
    </dgm:pt>
    <dgm:pt modelId="{DCC7C689-4D03-454A-B67D-E9E0C396B2E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3964B85E-913C-4D82-A15B-ED492E1652AF}" type="parTrans" cxnId="{A182A974-B6CE-43C0-B0BC-6CA791870B6D}">
      <dgm:prSet/>
      <dgm:spPr/>
      <dgm:t>
        <a:bodyPr/>
        <a:lstStyle/>
        <a:p>
          <a:endParaRPr lang="en-US"/>
        </a:p>
      </dgm:t>
    </dgm:pt>
    <dgm:pt modelId="{83E8D5FF-4AAE-47D7-916C-239865DABB69}" type="sibTrans" cxnId="{A182A974-B6CE-43C0-B0BC-6CA791870B6D}">
      <dgm:prSet/>
      <dgm:spPr/>
      <dgm:t>
        <a:bodyPr/>
        <a:lstStyle/>
        <a:p>
          <a:endParaRPr lang="en-US"/>
        </a:p>
      </dgm:t>
    </dgm:pt>
    <dgm:pt modelId="{53B85D77-CD85-4E82-B493-856BA88F657C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4000" dirty="0" smtClean="0"/>
            <a:t>Why</a:t>
          </a:r>
          <a:endParaRPr lang="en-US" sz="4000" dirty="0"/>
        </a:p>
      </dgm:t>
    </dgm:pt>
    <dgm:pt modelId="{BD644FF6-A3FE-4D50-8AF1-8D8AA5F595AF}" type="parTrans" cxnId="{9331811E-5B04-4218-A9C5-0BE8659A8657}">
      <dgm:prSet/>
      <dgm:spPr/>
      <dgm:t>
        <a:bodyPr/>
        <a:lstStyle/>
        <a:p>
          <a:endParaRPr lang="en-US"/>
        </a:p>
      </dgm:t>
    </dgm:pt>
    <dgm:pt modelId="{B81DBEDF-69C5-451B-ACC2-6B396CB744B9}" type="sibTrans" cxnId="{9331811E-5B04-4218-A9C5-0BE8659A8657}">
      <dgm:prSet/>
      <dgm:spPr/>
      <dgm:t>
        <a:bodyPr/>
        <a:lstStyle/>
        <a:p>
          <a:endParaRPr lang="en-US"/>
        </a:p>
      </dgm:t>
    </dgm:pt>
    <dgm:pt modelId="{98620697-78C2-493A-B2EF-5A8B781EB0DB}" type="pres">
      <dgm:prSet presAssocID="{410407D1-34AD-4456-B077-566A009EA82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3A3C6-40CB-4B50-AF02-A1E36F73E9B7}" type="pres">
      <dgm:prSet presAssocID="{410407D1-34AD-4456-B077-566A009EA821}" presName="diamond" presStyleLbl="bgShp" presStyleIdx="0" presStyleCnt="1"/>
      <dgm:spPr/>
      <dgm:t>
        <a:bodyPr/>
        <a:lstStyle/>
        <a:p>
          <a:endParaRPr lang="en-US"/>
        </a:p>
      </dgm:t>
    </dgm:pt>
    <dgm:pt modelId="{8D6BFB6F-3413-4879-A3D4-61C17C1CB2AE}" type="pres">
      <dgm:prSet presAssocID="{410407D1-34AD-4456-B077-566A009EA821}" presName="quad1" presStyleLbl="node1" presStyleIdx="0" presStyleCnt="4" custScaleX="97283" custScaleY="71208" custLinFactX="50837" custLinFactY="39972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E3AF9-445E-4CD3-A02C-257F837597F2}" type="pres">
      <dgm:prSet presAssocID="{410407D1-34AD-4456-B077-566A009EA821}" presName="quad2" presStyleLbl="node1" presStyleIdx="1" presStyleCnt="4" custScaleX="105975" custScaleY="79210" custLinFactNeighborX="54726" custLinFactNeighborY="185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8359F-6217-48C2-9923-4B5F1E371AB2}" type="pres">
      <dgm:prSet presAssocID="{410407D1-34AD-4456-B077-566A009EA821}" presName="quad3" presStyleLbl="node1" presStyleIdx="2" presStyleCnt="4" custScaleX="88592" custScaleY="73210" custLinFactNeighborX="23804" custLinFactNeighborY="34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0F0A6-E825-43A8-9C8B-3220750F2A8F}" type="pres">
      <dgm:prSet presAssocID="{410407D1-34AD-4456-B077-566A009EA821}" presName="quad4" presStyleLbl="node1" presStyleIdx="3" presStyleCnt="4" custScaleX="165189" custScaleY="152151" custLinFactX="-4889" custLinFactY="-5976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EC4BDD-11C2-447D-B729-17DB5F57A102}" srcId="{410407D1-34AD-4456-B077-566A009EA821}" destId="{98A5981C-678C-4C71-B02B-BD9524CF426C}" srcOrd="1" destOrd="0" parTransId="{E7B41D08-9DE5-4A94-8847-013FD06F4BF6}" sibTransId="{F8C15FD0-1AD7-45EC-AFB9-60F03A76C7F4}"/>
    <dgm:cxn modelId="{80423647-6CA1-4C3C-8A93-A34518C35B5C}" type="presOf" srcId="{DCC7C689-4D03-454A-B67D-E9E0C396B2E0}" destId="{BA48359F-6217-48C2-9923-4B5F1E371AB2}" srcOrd="0" destOrd="0" presId="urn:microsoft.com/office/officeart/2005/8/layout/matrix3"/>
    <dgm:cxn modelId="{B9918CD7-AC56-4C0A-BD01-555587ACCAED}" type="presOf" srcId="{98A5981C-678C-4C71-B02B-BD9524CF426C}" destId="{3D7E3AF9-445E-4CD3-A02C-257F837597F2}" srcOrd="0" destOrd="0" presId="urn:microsoft.com/office/officeart/2005/8/layout/matrix3"/>
    <dgm:cxn modelId="{7F34C848-0BF8-4405-9512-DC9039C883D9}" srcId="{410407D1-34AD-4456-B077-566A009EA821}" destId="{B22E1417-10C3-4ADD-A485-DA8FD365A0B6}" srcOrd="0" destOrd="0" parTransId="{BE334F5D-2F6B-4DD0-B042-4023ED560092}" sibTransId="{9290EEF0-9F47-45EB-AF2D-FAF700BE227F}"/>
    <dgm:cxn modelId="{306B9D31-369F-428F-BEFE-E3309B483B83}" type="presOf" srcId="{53B85D77-CD85-4E82-B493-856BA88F657C}" destId="{C530F0A6-E825-43A8-9C8B-3220750F2A8F}" srcOrd="0" destOrd="0" presId="urn:microsoft.com/office/officeart/2005/8/layout/matrix3"/>
    <dgm:cxn modelId="{9331811E-5B04-4218-A9C5-0BE8659A8657}" srcId="{410407D1-34AD-4456-B077-566A009EA821}" destId="{53B85D77-CD85-4E82-B493-856BA88F657C}" srcOrd="3" destOrd="0" parTransId="{BD644FF6-A3FE-4D50-8AF1-8D8AA5F595AF}" sibTransId="{B81DBEDF-69C5-451B-ACC2-6B396CB744B9}"/>
    <dgm:cxn modelId="{E458FD12-67A6-4A49-90EB-BA8BC1B89FB2}" type="presOf" srcId="{B22E1417-10C3-4ADD-A485-DA8FD365A0B6}" destId="{8D6BFB6F-3413-4879-A3D4-61C17C1CB2AE}" srcOrd="0" destOrd="0" presId="urn:microsoft.com/office/officeart/2005/8/layout/matrix3"/>
    <dgm:cxn modelId="{BE4C58C7-D914-46E9-BA90-2FFE669AA0DF}" type="presOf" srcId="{410407D1-34AD-4456-B077-566A009EA821}" destId="{98620697-78C2-493A-B2EF-5A8B781EB0DB}" srcOrd="0" destOrd="0" presId="urn:microsoft.com/office/officeart/2005/8/layout/matrix3"/>
    <dgm:cxn modelId="{A182A974-B6CE-43C0-B0BC-6CA791870B6D}" srcId="{410407D1-34AD-4456-B077-566A009EA821}" destId="{DCC7C689-4D03-454A-B67D-E9E0C396B2E0}" srcOrd="2" destOrd="0" parTransId="{3964B85E-913C-4D82-A15B-ED492E1652AF}" sibTransId="{83E8D5FF-4AAE-47D7-916C-239865DABB69}"/>
    <dgm:cxn modelId="{31429624-A401-45DD-988E-E07C64BDF1AD}" type="presParOf" srcId="{98620697-78C2-493A-B2EF-5A8B781EB0DB}" destId="{94E3A3C6-40CB-4B50-AF02-A1E36F73E9B7}" srcOrd="0" destOrd="0" presId="urn:microsoft.com/office/officeart/2005/8/layout/matrix3"/>
    <dgm:cxn modelId="{2DBC13FF-B5DE-4436-8B8C-6DD0C06CDDC9}" type="presParOf" srcId="{98620697-78C2-493A-B2EF-5A8B781EB0DB}" destId="{8D6BFB6F-3413-4879-A3D4-61C17C1CB2AE}" srcOrd="1" destOrd="0" presId="urn:microsoft.com/office/officeart/2005/8/layout/matrix3"/>
    <dgm:cxn modelId="{24400937-7811-4D96-8159-EA44777C01A9}" type="presParOf" srcId="{98620697-78C2-493A-B2EF-5A8B781EB0DB}" destId="{3D7E3AF9-445E-4CD3-A02C-257F837597F2}" srcOrd="2" destOrd="0" presId="urn:microsoft.com/office/officeart/2005/8/layout/matrix3"/>
    <dgm:cxn modelId="{A160DA2C-A306-4467-BFAB-D6E7343FF238}" type="presParOf" srcId="{98620697-78C2-493A-B2EF-5A8B781EB0DB}" destId="{BA48359F-6217-48C2-9923-4B5F1E371AB2}" srcOrd="3" destOrd="0" presId="urn:microsoft.com/office/officeart/2005/8/layout/matrix3"/>
    <dgm:cxn modelId="{93B61A21-8A69-46B3-B113-5BF9B785D2AC}" type="presParOf" srcId="{98620697-78C2-493A-B2EF-5A8B781EB0DB}" destId="{C530F0A6-E825-43A8-9C8B-3220750F2A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06A259-0476-49BA-A216-2FE0DF6C153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784527-B800-4ED9-896B-1C432AECE77F}">
      <dgm:prSet phldrT="[Text]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1.Knowledge</a:t>
          </a:r>
          <a:endParaRPr lang="en-US" dirty="0">
            <a:solidFill>
              <a:schemeClr val="tx1"/>
            </a:solidFill>
          </a:endParaRPr>
        </a:p>
      </dgm:t>
    </dgm:pt>
    <dgm:pt modelId="{3EAF8317-9664-47B0-AD8A-069010013F0D}" type="parTrans" cxnId="{E12E3547-9198-44B2-AF3F-3ECCD2BB6F2B}">
      <dgm:prSet/>
      <dgm:spPr/>
      <dgm:t>
        <a:bodyPr/>
        <a:lstStyle/>
        <a:p>
          <a:endParaRPr lang="en-US"/>
        </a:p>
      </dgm:t>
    </dgm:pt>
    <dgm:pt modelId="{9294E453-08FA-47AC-B6A5-563177D0CD73}" type="sibTrans" cxnId="{E12E3547-9198-44B2-AF3F-3ECCD2BB6F2B}">
      <dgm:prSet/>
      <dgm:spPr/>
      <dgm:t>
        <a:bodyPr/>
        <a:lstStyle/>
        <a:p>
          <a:endParaRPr lang="en-US"/>
        </a:p>
      </dgm:t>
    </dgm:pt>
    <dgm:pt modelId="{68A80F1D-E206-4A53-B498-5389CAD71B53}">
      <dgm:prSet phldrT="[Text]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3.Beliefs</a:t>
          </a:r>
          <a:endParaRPr lang="en-US" dirty="0">
            <a:solidFill>
              <a:schemeClr val="tx1"/>
            </a:solidFill>
          </a:endParaRPr>
        </a:p>
      </dgm:t>
    </dgm:pt>
    <dgm:pt modelId="{19C7D253-088B-4FC2-85E5-D3BE7D22B392}" type="parTrans" cxnId="{C8C2485A-0B50-444A-8F5C-3420F965FEA1}">
      <dgm:prSet/>
      <dgm:spPr/>
      <dgm:t>
        <a:bodyPr/>
        <a:lstStyle/>
        <a:p>
          <a:endParaRPr lang="en-US"/>
        </a:p>
      </dgm:t>
    </dgm:pt>
    <dgm:pt modelId="{B6F39040-94BE-4047-9EF0-81AB8847730B}" type="sibTrans" cxnId="{C8C2485A-0B50-444A-8F5C-3420F965FEA1}">
      <dgm:prSet/>
      <dgm:spPr/>
      <dgm:t>
        <a:bodyPr/>
        <a:lstStyle/>
        <a:p>
          <a:endParaRPr lang="en-US"/>
        </a:p>
      </dgm:t>
    </dgm:pt>
    <dgm:pt modelId="{05254BD6-1E56-4673-A427-2BCDC25AA5B6}">
      <dgm:prSet phldrT="[Text]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2.Attitudes</a:t>
          </a:r>
          <a:endParaRPr lang="en-US" dirty="0">
            <a:solidFill>
              <a:schemeClr val="tx1"/>
            </a:solidFill>
          </a:endParaRPr>
        </a:p>
      </dgm:t>
    </dgm:pt>
    <dgm:pt modelId="{EC1DEE70-5078-431D-B77F-1C478912B9C0}" type="parTrans" cxnId="{01109331-9E64-4565-9869-96BE196125E3}">
      <dgm:prSet/>
      <dgm:spPr/>
      <dgm:t>
        <a:bodyPr/>
        <a:lstStyle/>
        <a:p>
          <a:endParaRPr lang="en-US"/>
        </a:p>
      </dgm:t>
    </dgm:pt>
    <dgm:pt modelId="{24251011-2204-456A-B460-67C669DE0D8B}" type="sibTrans" cxnId="{01109331-9E64-4565-9869-96BE196125E3}">
      <dgm:prSet/>
      <dgm:spPr/>
      <dgm:t>
        <a:bodyPr/>
        <a:lstStyle/>
        <a:p>
          <a:endParaRPr lang="en-US"/>
        </a:p>
      </dgm:t>
    </dgm:pt>
    <dgm:pt modelId="{3A35FD42-F846-442E-9DEC-D07B79C420FC}">
      <dgm:prSet phldrT="[Text]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4.Behaviors</a:t>
          </a:r>
          <a:endParaRPr lang="en-US" dirty="0">
            <a:solidFill>
              <a:schemeClr val="tx1"/>
            </a:solidFill>
          </a:endParaRPr>
        </a:p>
      </dgm:t>
    </dgm:pt>
    <dgm:pt modelId="{C461C044-D702-44F3-AB2F-AFDA6B4C16B8}" type="parTrans" cxnId="{297A8EE5-D622-491B-BFE5-91EB215225FA}">
      <dgm:prSet/>
      <dgm:spPr/>
      <dgm:t>
        <a:bodyPr/>
        <a:lstStyle/>
        <a:p>
          <a:endParaRPr lang="en-US"/>
        </a:p>
      </dgm:t>
    </dgm:pt>
    <dgm:pt modelId="{5E6B805D-FB02-42F1-937C-9964DD79B7B6}" type="sibTrans" cxnId="{297A8EE5-D622-491B-BFE5-91EB215225FA}">
      <dgm:prSet/>
      <dgm:spPr/>
      <dgm:t>
        <a:bodyPr/>
        <a:lstStyle/>
        <a:p>
          <a:endParaRPr lang="en-US"/>
        </a:p>
      </dgm:t>
    </dgm:pt>
    <dgm:pt modelId="{3E3255C2-88C3-4B03-A293-A9A1671BA6CE}">
      <dgm:prSet phldrT="[Text]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5.Intentions</a:t>
          </a:r>
          <a:endParaRPr lang="en-US" dirty="0">
            <a:solidFill>
              <a:schemeClr val="tx1"/>
            </a:solidFill>
          </a:endParaRPr>
        </a:p>
      </dgm:t>
    </dgm:pt>
    <dgm:pt modelId="{3E42B929-7DAF-4257-8DBC-CF8B7E04CD33}" type="parTrans" cxnId="{EB2C49FF-AADC-4AAC-A57F-724D2609DD78}">
      <dgm:prSet/>
      <dgm:spPr/>
      <dgm:t>
        <a:bodyPr/>
        <a:lstStyle/>
        <a:p>
          <a:endParaRPr lang="en-US"/>
        </a:p>
      </dgm:t>
    </dgm:pt>
    <dgm:pt modelId="{7F10BA7A-4D92-49A6-A431-A15E9C2B911B}" type="sibTrans" cxnId="{EB2C49FF-AADC-4AAC-A57F-724D2609DD78}">
      <dgm:prSet/>
      <dgm:spPr/>
      <dgm:t>
        <a:bodyPr/>
        <a:lstStyle/>
        <a:p>
          <a:endParaRPr lang="en-US"/>
        </a:p>
      </dgm:t>
    </dgm:pt>
    <dgm:pt modelId="{9197BD48-EB01-4276-9893-31C734F21A4D}" type="pres">
      <dgm:prSet presAssocID="{8706A259-0476-49BA-A216-2FE0DF6C15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F81E01-330C-461B-B714-682F2B689346}" type="pres">
      <dgm:prSet presAssocID="{16784527-B800-4ED9-896B-1C432AECE77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05B5D-072B-44F6-AFBD-F46BD2548B19}" type="pres">
      <dgm:prSet presAssocID="{9294E453-08FA-47AC-B6A5-563177D0CD73}" presName="sibTrans" presStyleCnt="0"/>
      <dgm:spPr/>
    </dgm:pt>
    <dgm:pt modelId="{B90528D2-D146-40FE-AA25-E86BD203465F}" type="pres">
      <dgm:prSet presAssocID="{68A80F1D-E206-4A53-B498-5389CAD71B5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FE71A-5882-45E6-ABF1-9E93C674AD42}" type="pres">
      <dgm:prSet presAssocID="{B6F39040-94BE-4047-9EF0-81AB8847730B}" presName="sibTrans" presStyleCnt="0"/>
      <dgm:spPr/>
    </dgm:pt>
    <dgm:pt modelId="{4EB579F9-F9EE-4811-9A73-0AD15B8334CB}" type="pres">
      <dgm:prSet presAssocID="{05254BD6-1E56-4673-A427-2BCDC25AA5B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5EEF8-8248-4C22-BB65-EAFF7E6D3791}" type="pres">
      <dgm:prSet presAssocID="{24251011-2204-456A-B460-67C669DE0D8B}" presName="sibTrans" presStyleCnt="0"/>
      <dgm:spPr/>
    </dgm:pt>
    <dgm:pt modelId="{D11A9463-5FD5-4118-BE3F-F5E6239BE56D}" type="pres">
      <dgm:prSet presAssocID="{3A35FD42-F846-442E-9DEC-D07B79C420F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110F0-080A-4AC7-89EF-B92201051702}" type="pres">
      <dgm:prSet presAssocID="{5E6B805D-FB02-42F1-937C-9964DD79B7B6}" presName="sibTrans" presStyleCnt="0"/>
      <dgm:spPr/>
    </dgm:pt>
    <dgm:pt modelId="{C6B3BE1A-82B4-4A73-B5F4-DA145F69DB3D}" type="pres">
      <dgm:prSet presAssocID="{3E3255C2-88C3-4B03-A293-A9A1671BA6C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C2485A-0B50-444A-8F5C-3420F965FEA1}" srcId="{8706A259-0476-49BA-A216-2FE0DF6C153D}" destId="{68A80F1D-E206-4A53-B498-5389CAD71B53}" srcOrd="1" destOrd="0" parTransId="{19C7D253-088B-4FC2-85E5-D3BE7D22B392}" sibTransId="{B6F39040-94BE-4047-9EF0-81AB8847730B}"/>
    <dgm:cxn modelId="{E12E3547-9198-44B2-AF3F-3ECCD2BB6F2B}" srcId="{8706A259-0476-49BA-A216-2FE0DF6C153D}" destId="{16784527-B800-4ED9-896B-1C432AECE77F}" srcOrd="0" destOrd="0" parTransId="{3EAF8317-9664-47B0-AD8A-069010013F0D}" sibTransId="{9294E453-08FA-47AC-B6A5-563177D0CD73}"/>
    <dgm:cxn modelId="{297A8EE5-D622-491B-BFE5-91EB215225FA}" srcId="{8706A259-0476-49BA-A216-2FE0DF6C153D}" destId="{3A35FD42-F846-442E-9DEC-D07B79C420FC}" srcOrd="3" destOrd="0" parTransId="{C461C044-D702-44F3-AB2F-AFDA6B4C16B8}" sibTransId="{5E6B805D-FB02-42F1-937C-9964DD79B7B6}"/>
    <dgm:cxn modelId="{8935E069-FCEC-4D5E-A4F4-64B167CF2DBE}" type="presOf" srcId="{8706A259-0476-49BA-A216-2FE0DF6C153D}" destId="{9197BD48-EB01-4276-9893-31C734F21A4D}" srcOrd="0" destOrd="0" presId="urn:microsoft.com/office/officeart/2005/8/layout/default"/>
    <dgm:cxn modelId="{3980FE7A-A30F-4BDA-AA45-74DAF754A297}" type="presOf" srcId="{05254BD6-1E56-4673-A427-2BCDC25AA5B6}" destId="{4EB579F9-F9EE-4811-9A73-0AD15B8334CB}" srcOrd="0" destOrd="0" presId="urn:microsoft.com/office/officeart/2005/8/layout/default"/>
    <dgm:cxn modelId="{EB2C49FF-AADC-4AAC-A57F-724D2609DD78}" srcId="{8706A259-0476-49BA-A216-2FE0DF6C153D}" destId="{3E3255C2-88C3-4B03-A293-A9A1671BA6CE}" srcOrd="4" destOrd="0" parTransId="{3E42B929-7DAF-4257-8DBC-CF8B7E04CD33}" sibTransId="{7F10BA7A-4D92-49A6-A431-A15E9C2B911B}"/>
    <dgm:cxn modelId="{EFAACA90-4E68-427E-801D-6AC8EAB39678}" type="presOf" srcId="{3A35FD42-F846-442E-9DEC-D07B79C420FC}" destId="{D11A9463-5FD5-4118-BE3F-F5E6239BE56D}" srcOrd="0" destOrd="0" presId="urn:microsoft.com/office/officeart/2005/8/layout/default"/>
    <dgm:cxn modelId="{01109331-9E64-4565-9869-96BE196125E3}" srcId="{8706A259-0476-49BA-A216-2FE0DF6C153D}" destId="{05254BD6-1E56-4673-A427-2BCDC25AA5B6}" srcOrd="2" destOrd="0" parTransId="{EC1DEE70-5078-431D-B77F-1C478912B9C0}" sibTransId="{24251011-2204-456A-B460-67C669DE0D8B}"/>
    <dgm:cxn modelId="{CA1FB4E8-B128-439E-9A41-AEFE9C0B4F8F}" type="presOf" srcId="{16784527-B800-4ED9-896B-1C432AECE77F}" destId="{9DF81E01-330C-461B-B714-682F2B689346}" srcOrd="0" destOrd="0" presId="urn:microsoft.com/office/officeart/2005/8/layout/default"/>
    <dgm:cxn modelId="{1F6E56A5-DB2E-49CE-818F-DE07EFB4312C}" type="presOf" srcId="{3E3255C2-88C3-4B03-A293-A9A1671BA6CE}" destId="{C6B3BE1A-82B4-4A73-B5F4-DA145F69DB3D}" srcOrd="0" destOrd="0" presId="urn:microsoft.com/office/officeart/2005/8/layout/default"/>
    <dgm:cxn modelId="{9479A96F-B762-40E4-A5EE-1415AA6C0C34}" type="presOf" srcId="{68A80F1D-E206-4A53-B498-5389CAD71B53}" destId="{B90528D2-D146-40FE-AA25-E86BD203465F}" srcOrd="0" destOrd="0" presId="urn:microsoft.com/office/officeart/2005/8/layout/default"/>
    <dgm:cxn modelId="{993D91E5-F3C0-4DF3-BD14-DD07ACF05333}" type="presParOf" srcId="{9197BD48-EB01-4276-9893-31C734F21A4D}" destId="{9DF81E01-330C-461B-B714-682F2B689346}" srcOrd="0" destOrd="0" presId="urn:microsoft.com/office/officeart/2005/8/layout/default"/>
    <dgm:cxn modelId="{562ACD65-C983-4598-A58B-E5E721C6AA2D}" type="presParOf" srcId="{9197BD48-EB01-4276-9893-31C734F21A4D}" destId="{64305B5D-072B-44F6-AFBD-F46BD2548B19}" srcOrd="1" destOrd="0" presId="urn:microsoft.com/office/officeart/2005/8/layout/default"/>
    <dgm:cxn modelId="{148A5F63-ECEA-40BE-B445-C8137726D9B7}" type="presParOf" srcId="{9197BD48-EB01-4276-9893-31C734F21A4D}" destId="{B90528D2-D146-40FE-AA25-E86BD203465F}" srcOrd="2" destOrd="0" presId="urn:microsoft.com/office/officeart/2005/8/layout/default"/>
    <dgm:cxn modelId="{8BEBDACC-A222-4C14-98DB-79776CB6BDC0}" type="presParOf" srcId="{9197BD48-EB01-4276-9893-31C734F21A4D}" destId="{621FE71A-5882-45E6-ABF1-9E93C674AD42}" srcOrd="3" destOrd="0" presId="urn:microsoft.com/office/officeart/2005/8/layout/default"/>
    <dgm:cxn modelId="{EE41D294-CCE9-4A18-A7CD-ABEE0CF6BDC8}" type="presParOf" srcId="{9197BD48-EB01-4276-9893-31C734F21A4D}" destId="{4EB579F9-F9EE-4811-9A73-0AD15B8334CB}" srcOrd="4" destOrd="0" presId="urn:microsoft.com/office/officeart/2005/8/layout/default"/>
    <dgm:cxn modelId="{C7651B19-2A34-4832-809E-9357C8A6A1C7}" type="presParOf" srcId="{9197BD48-EB01-4276-9893-31C734F21A4D}" destId="{32A5EEF8-8248-4C22-BB65-EAFF7E6D3791}" srcOrd="5" destOrd="0" presId="urn:microsoft.com/office/officeart/2005/8/layout/default"/>
    <dgm:cxn modelId="{67CAB79A-2E97-457B-B223-EA881056E7B8}" type="presParOf" srcId="{9197BD48-EB01-4276-9893-31C734F21A4D}" destId="{D11A9463-5FD5-4118-BE3F-F5E6239BE56D}" srcOrd="6" destOrd="0" presId="urn:microsoft.com/office/officeart/2005/8/layout/default"/>
    <dgm:cxn modelId="{D9D57307-0868-4C98-BF75-38FEBC34A81C}" type="presParOf" srcId="{9197BD48-EB01-4276-9893-31C734F21A4D}" destId="{D0A110F0-080A-4AC7-89EF-B92201051702}" srcOrd="7" destOrd="0" presId="urn:microsoft.com/office/officeart/2005/8/layout/default"/>
    <dgm:cxn modelId="{2171BAC9-AF61-43D3-962E-8A0DD723A31D}" type="presParOf" srcId="{9197BD48-EB01-4276-9893-31C734F21A4D}" destId="{C6B3BE1A-82B4-4A73-B5F4-DA145F69DB3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0407D1-34AD-4456-B077-566A009EA82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2E1417-10C3-4ADD-A485-DA8FD365A0B6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200" dirty="0" smtClean="0"/>
            <a:t>What</a:t>
          </a:r>
          <a:endParaRPr lang="en-US" sz="3200" dirty="0"/>
        </a:p>
      </dgm:t>
    </dgm:pt>
    <dgm:pt modelId="{BE334F5D-2F6B-4DD0-B042-4023ED560092}" type="parTrans" cxnId="{7F34C848-0BF8-4405-9512-DC9039C883D9}">
      <dgm:prSet/>
      <dgm:spPr/>
      <dgm:t>
        <a:bodyPr/>
        <a:lstStyle/>
        <a:p>
          <a:endParaRPr lang="en-US"/>
        </a:p>
      </dgm:t>
    </dgm:pt>
    <dgm:pt modelId="{9290EEF0-9F47-45EB-AF2D-FAF700BE227F}" type="sibTrans" cxnId="{7F34C848-0BF8-4405-9512-DC9039C883D9}">
      <dgm:prSet/>
      <dgm:spPr/>
      <dgm:t>
        <a:bodyPr/>
        <a:lstStyle/>
        <a:p>
          <a:endParaRPr lang="en-US"/>
        </a:p>
      </dgm:t>
    </dgm:pt>
    <dgm:pt modelId="{98A5981C-678C-4C71-B02B-BD9524CF426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E7B41D08-9DE5-4A94-8847-013FD06F4BF6}" type="parTrans" cxnId="{DCEC4BDD-11C2-447D-B729-17DB5F57A102}">
      <dgm:prSet/>
      <dgm:spPr/>
      <dgm:t>
        <a:bodyPr/>
        <a:lstStyle/>
        <a:p>
          <a:endParaRPr lang="en-US"/>
        </a:p>
      </dgm:t>
    </dgm:pt>
    <dgm:pt modelId="{F8C15FD0-1AD7-45EC-AFB9-60F03A76C7F4}" type="sibTrans" cxnId="{DCEC4BDD-11C2-447D-B729-17DB5F57A102}">
      <dgm:prSet/>
      <dgm:spPr/>
      <dgm:t>
        <a:bodyPr/>
        <a:lstStyle/>
        <a:p>
          <a:endParaRPr lang="en-US"/>
        </a:p>
      </dgm:t>
    </dgm:pt>
    <dgm:pt modelId="{DCC7C689-4D03-454A-B67D-E9E0C396B2E0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3964B85E-913C-4D82-A15B-ED492E1652AF}" type="parTrans" cxnId="{A182A974-B6CE-43C0-B0BC-6CA791870B6D}">
      <dgm:prSet/>
      <dgm:spPr/>
      <dgm:t>
        <a:bodyPr/>
        <a:lstStyle/>
        <a:p>
          <a:endParaRPr lang="en-US"/>
        </a:p>
      </dgm:t>
    </dgm:pt>
    <dgm:pt modelId="{83E8D5FF-4AAE-47D7-916C-239865DABB69}" type="sibTrans" cxnId="{A182A974-B6CE-43C0-B0BC-6CA791870B6D}">
      <dgm:prSet/>
      <dgm:spPr/>
      <dgm:t>
        <a:bodyPr/>
        <a:lstStyle/>
        <a:p>
          <a:endParaRPr lang="en-US"/>
        </a:p>
      </dgm:t>
    </dgm:pt>
    <dgm:pt modelId="{53B85D77-CD85-4E82-B493-856BA88F657C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When</a:t>
          </a:r>
          <a:endParaRPr lang="en-US" dirty="0"/>
        </a:p>
      </dgm:t>
    </dgm:pt>
    <dgm:pt modelId="{BD644FF6-A3FE-4D50-8AF1-8D8AA5F595AF}" type="parTrans" cxnId="{9331811E-5B04-4218-A9C5-0BE8659A8657}">
      <dgm:prSet/>
      <dgm:spPr/>
      <dgm:t>
        <a:bodyPr/>
        <a:lstStyle/>
        <a:p>
          <a:endParaRPr lang="en-US"/>
        </a:p>
      </dgm:t>
    </dgm:pt>
    <dgm:pt modelId="{B81DBEDF-69C5-451B-ACC2-6B396CB744B9}" type="sibTrans" cxnId="{9331811E-5B04-4218-A9C5-0BE8659A8657}">
      <dgm:prSet/>
      <dgm:spPr/>
      <dgm:t>
        <a:bodyPr/>
        <a:lstStyle/>
        <a:p>
          <a:endParaRPr lang="en-US"/>
        </a:p>
      </dgm:t>
    </dgm:pt>
    <dgm:pt modelId="{98620697-78C2-493A-B2EF-5A8B781EB0DB}" type="pres">
      <dgm:prSet presAssocID="{410407D1-34AD-4456-B077-566A009EA82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3A3C6-40CB-4B50-AF02-A1E36F73E9B7}" type="pres">
      <dgm:prSet presAssocID="{410407D1-34AD-4456-B077-566A009EA821}" presName="diamond" presStyleLbl="bgShp" presStyleIdx="0" presStyleCnt="1"/>
      <dgm:spPr/>
      <dgm:t>
        <a:bodyPr/>
        <a:lstStyle/>
        <a:p>
          <a:endParaRPr lang="en-US"/>
        </a:p>
      </dgm:t>
    </dgm:pt>
    <dgm:pt modelId="{8D6BFB6F-3413-4879-A3D4-61C17C1CB2AE}" type="pres">
      <dgm:prSet presAssocID="{410407D1-34AD-4456-B077-566A009EA821}" presName="quad1" presStyleLbl="node1" presStyleIdx="0" presStyleCnt="4" custScaleX="172620" custScaleY="135680" custLinFactNeighborX="-320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E3AF9-445E-4CD3-A02C-257F837597F2}" type="pres">
      <dgm:prSet presAssocID="{410407D1-34AD-4456-B077-566A009EA821}" presName="quad2" presStyleLbl="node1" presStyleIdx="1" presStyleCnt="4" custScaleX="81354" custScaleY="70491" custLinFactNeighborX="42198" custLinFactNeighborY="277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8359F-6217-48C2-9923-4B5F1E371AB2}" type="pres">
      <dgm:prSet presAssocID="{410407D1-34AD-4456-B077-566A009EA821}" presName="quad3" presStyleLbl="node1" presStyleIdx="2" presStyleCnt="4" custScaleX="81356" custScaleY="64233" custLinFactNeighborX="29422" custLinFactNeighborY="178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0F0A6-E825-43A8-9C8B-3220750F2A8F}" type="pres">
      <dgm:prSet presAssocID="{410407D1-34AD-4456-B077-566A009EA821}" presName="quad4" presStyleLbl="node1" presStyleIdx="3" presStyleCnt="4" custScaleX="81355" custScaleY="64233" custLinFactNeighborX="45589" custLinFactNeighborY="178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EC4BDD-11C2-447D-B729-17DB5F57A102}" srcId="{410407D1-34AD-4456-B077-566A009EA821}" destId="{98A5981C-678C-4C71-B02B-BD9524CF426C}" srcOrd="1" destOrd="0" parTransId="{E7B41D08-9DE5-4A94-8847-013FD06F4BF6}" sibTransId="{F8C15FD0-1AD7-45EC-AFB9-60F03A76C7F4}"/>
    <dgm:cxn modelId="{E64B55FC-9044-452A-A9AD-87AF696BCCB1}" type="presOf" srcId="{53B85D77-CD85-4E82-B493-856BA88F657C}" destId="{C530F0A6-E825-43A8-9C8B-3220750F2A8F}" srcOrd="0" destOrd="0" presId="urn:microsoft.com/office/officeart/2005/8/layout/matrix3"/>
    <dgm:cxn modelId="{D3477E96-FBA9-48D4-8340-AEC973FD915E}" type="presOf" srcId="{B22E1417-10C3-4ADD-A485-DA8FD365A0B6}" destId="{8D6BFB6F-3413-4879-A3D4-61C17C1CB2AE}" srcOrd="0" destOrd="0" presId="urn:microsoft.com/office/officeart/2005/8/layout/matrix3"/>
    <dgm:cxn modelId="{96FE27FB-11D6-4BB1-8371-EA5C7C6D44A4}" type="presOf" srcId="{98A5981C-678C-4C71-B02B-BD9524CF426C}" destId="{3D7E3AF9-445E-4CD3-A02C-257F837597F2}" srcOrd="0" destOrd="0" presId="urn:microsoft.com/office/officeart/2005/8/layout/matrix3"/>
    <dgm:cxn modelId="{7F34C848-0BF8-4405-9512-DC9039C883D9}" srcId="{410407D1-34AD-4456-B077-566A009EA821}" destId="{B22E1417-10C3-4ADD-A485-DA8FD365A0B6}" srcOrd="0" destOrd="0" parTransId="{BE334F5D-2F6B-4DD0-B042-4023ED560092}" sibTransId="{9290EEF0-9F47-45EB-AF2D-FAF700BE227F}"/>
    <dgm:cxn modelId="{9C9BC7B9-E7AF-4D14-9B0B-6E4B350A6E99}" type="presOf" srcId="{DCC7C689-4D03-454A-B67D-E9E0C396B2E0}" destId="{BA48359F-6217-48C2-9923-4B5F1E371AB2}" srcOrd="0" destOrd="0" presId="urn:microsoft.com/office/officeart/2005/8/layout/matrix3"/>
    <dgm:cxn modelId="{9331811E-5B04-4218-A9C5-0BE8659A8657}" srcId="{410407D1-34AD-4456-B077-566A009EA821}" destId="{53B85D77-CD85-4E82-B493-856BA88F657C}" srcOrd="3" destOrd="0" parTransId="{BD644FF6-A3FE-4D50-8AF1-8D8AA5F595AF}" sibTransId="{B81DBEDF-69C5-451B-ACC2-6B396CB744B9}"/>
    <dgm:cxn modelId="{7E8A9E4E-8688-448B-BAFF-36AA72478F3D}" type="presOf" srcId="{410407D1-34AD-4456-B077-566A009EA821}" destId="{98620697-78C2-493A-B2EF-5A8B781EB0DB}" srcOrd="0" destOrd="0" presId="urn:microsoft.com/office/officeart/2005/8/layout/matrix3"/>
    <dgm:cxn modelId="{A182A974-B6CE-43C0-B0BC-6CA791870B6D}" srcId="{410407D1-34AD-4456-B077-566A009EA821}" destId="{DCC7C689-4D03-454A-B67D-E9E0C396B2E0}" srcOrd="2" destOrd="0" parTransId="{3964B85E-913C-4D82-A15B-ED492E1652AF}" sibTransId="{83E8D5FF-4AAE-47D7-916C-239865DABB69}"/>
    <dgm:cxn modelId="{4A8D741C-329D-4EA9-8F12-8EC91A32D0B0}" type="presParOf" srcId="{98620697-78C2-493A-B2EF-5A8B781EB0DB}" destId="{94E3A3C6-40CB-4B50-AF02-A1E36F73E9B7}" srcOrd="0" destOrd="0" presId="urn:microsoft.com/office/officeart/2005/8/layout/matrix3"/>
    <dgm:cxn modelId="{8B2043D9-B951-40B7-874C-E5AC790C6D93}" type="presParOf" srcId="{98620697-78C2-493A-B2EF-5A8B781EB0DB}" destId="{8D6BFB6F-3413-4879-A3D4-61C17C1CB2AE}" srcOrd="1" destOrd="0" presId="urn:microsoft.com/office/officeart/2005/8/layout/matrix3"/>
    <dgm:cxn modelId="{827E43C9-C515-43CE-8EFF-20DE39489851}" type="presParOf" srcId="{98620697-78C2-493A-B2EF-5A8B781EB0DB}" destId="{3D7E3AF9-445E-4CD3-A02C-257F837597F2}" srcOrd="2" destOrd="0" presId="urn:microsoft.com/office/officeart/2005/8/layout/matrix3"/>
    <dgm:cxn modelId="{3D9A8ACF-1D2D-46FF-B347-84FD458F23CB}" type="presParOf" srcId="{98620697-78C2-493A-B2EF-5A8B781EB0DB}" destId="{BA48359F-6217-48C2-9923-4B5F1E371AB2}" srcOrd="3" destOrd="0" presId="urn:microsoft.com/office/officeart/2005/8/layout/matrix3"/>
    <dgm:cxn modelId="{C86F5CD7-40A6-4F9C-A07F-3161C0E277CA}" type="presParOf" srcId="{98620697-78C2-493A-B2EF-5A8B781EB0DB}" destId="{C530F0A6-E825-43A8-9C8B-3220750F2A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0407D1-34AD-4456-B077-566A009EA82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2E1417-10C3-4ADD-A485-DA8FD365A0B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BE334F5D-2F6B-4DD0-B042-4023ED560092}" type="parTrans" cxnId="{7F34C848-0BF8-4405-9512-DC9039C883D9}">
      <dgm:prSet/>
      <dgm:spPr/>
      <dgm:t>
        <a:bodyPr/>
        <a:lstStyle/>
        <a:p>
          <a:endParaRPr lang="en-US"/>
        </a:p>
      </dgm:t>
    </dgm:pt>
    <dgm:pt modelId="{9290EEF0-9F47-45EB-AF2D-FAF700BE227F}" type="sibTrans" cxnId="{7F34C848-0BF8-4405-9512-DC9039C883D9}">
      <dgm:prSet/>
      <dgm:spPr/>
      <dgm:t>
        <a:bodyPr/>
        <a:lstStyle/>
        <a:p>
          <a:endParaRPr lang="en-US"/>
        </a:p>
      </dgm:t>
    </dgm:pt>
    <dgm:pt modelId="{98A5981C-678C-4C71-B02B-BD9524CF426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E7B41D08-9DE5-4A94-8847-013FD06F4BF6}" type="parTrans" cxnId="{DCEC4BDD-11C2-447D-B729-17DB5F57A102}">
      <dgm:prSet/>
      <dgm:spPr/>
      <dgm:t>
        <a:bodyPr/>
        <a:lstStyle/>
        <a:p>
          <a:endParaRPr lang="en-US"/>
        </a:p>
      </dgm:t>
    </dgm:pt>
    <dgm:pt modelId="{F8C15FD0-1AD7-45EC-AFB9-60F03A76C7F4}" type="sibTrans" cxnId="{DCEC4BDD-11C2-447D-B729-17DB5F57A102}">
      <dgm:prSet/>
      <dgm:spPr/>
      <dgm:t>
        <a:bodyPr/>
        <a:lstStyle/>
        <a:p>
          <a:endParaRPr lang="en-US"/>
        </a:p>
      </dgm:t>
    </dgm:pt>
    <dgm:pt modelId="{DCC7C689-4D03-454A-B67D-E9E0C396B2E0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3964B85E-913C-4D82-A15B-ED492E1652AF}" type="parTrans" cxnId="{A182A974-B6CE-43C0-B0BC-6CA791870B6D}">
      <dgm:prSet/>
      <dgm:spPr/>
      <dgm:t>
        <a:bodyPr/>
        <a:lstStyle/>
        <a:p>
          <a:endParaRPr lang="en-US"/>
        </a:p>
      </dgm:t>
    </dgm:pt>
    <dgm:pt modelId="{83E8D5FF-4AAE-47D7-916C-239865DABB69}" type="sibTrans" cxnId="{A182A974-B6CE-43C0-B0BC-6CA791870B6D}">
      <dgm:prSet/>
      <dgm:spPr/>
      <dgm:t>
        <a:bodyPr/>
        <a:lstStyle/>
        <a:p>
          <a:endParaRPr lang="en-US"/>
        </a:p>
      </dgm:t>
    </dgm:pt>
    <dgm:pt modelId="{53B85D77-CD85-4E82-B493-856BA88F657C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4000" dirty="0" smtClean="0"/>
            <a:t>When</a:t>
          </a:r>
          <a:endParaRPr lang="en-US" sz="4000" dirty="0"/>
        </a:p>
      </dgm:t>
    </dgm:pt>
    <dgm:pt modelId="{BD644FF6-A3FE-4D50-8AF1-8D8AA5F595AF}" type="parTrans" cxnId="{9331811E-5B04-4218-A9C5-0BE8659A8657}">
      <dgm:prSet/>
      <dgm:spPr/>
      <dgm:t>
        <a:bodyPr/>
        <a:lstStyle/>
        <a:p>
          <a:endParaRPr lang="en-US"/>
        </a:p>
      </dgm:t>
    </dgm:pt>
    <dgm:pt modelId="{B81DBEDF-69C5-451B-ACC2-6B396CB744B9}" type="sibTrans" cxnId="{9331811E-5B04-4218-A9C5-0BE8659A8657}">
      <dgm:prSet/>
      <dgm:spPr/>
      <dgm:t>
        <a:bodyPr/>
        <a:lstStyle/>
        <a:p>
          <a:endParaRPr lang="en-US"/>
        </a:p>
      </dgm:t>
    </dgm:pt>
    <dgm:pt modelId="{98620697-78C2-493A-B2EF-5A8B781EB0DB}" type="pres">
      <dgm:prSet presAssocID="{410407D1-34AD-4456-B077-566A009EA82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3A3C6-40CB-4B50-AF02-A1E36F73E9B7}" type="pres">
      <dgm:prSet presAssocID="{410407D1-34AD-4456-B077-566A009EA821}" presName="diamond" presStyleLbl="bgShp" presStyleIdx="0" presStyleCnt="1"/>
      <dgm:spPr/>
      <dgm:t>
        <a:bodyPr/>
        <a:lstStyle/>
        <a:p>
          <a:endParaRPr lang="en-US"/>
        </a:p>
      </dgm:t>
    </dgm:pt>
    <dgm:pt modelId="{8D6BFB6F-3413-4879-A3D4-61C17C1CB2AE}" type="pres">
      <dgm:prSet presAssocID="{410407D1-34AD-4456-B077-566A009EA821}" presName="quad1" presStyleLbl="node1" presStyleIdx="0" presStyleCnt="4" custScaleX="90764" custScaleY="72208" custLinFactX="43818" custLinFactY="39472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E3AF9-445E-4CD3-A02C-257F837597F2}" type="pres">
      <dgm:prSet presAssocID="{410407D1-34AD-4456-B077-566A009EA821}" presName="quad2" presStyleLbl="node1" presStyleIdx="1" presStyleCnt="4" custScaleX="105975" custScaleY="93548" custLinFactNeighborX="54726" custLinFactNeighborY="185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8359F-6217-48C2-9923-4B5F1E371AB2}" type="pres">
      <dgm:prSet presAssocID="{410407D1-34AD-4456-B077-566A009EA821}" presName="quad3" presStyleLbl="node1" presStyleIdx="2" presStyleCnt="4" custScaleX="109321" custScaleY="73210" custLinFactNeighborX="13439" custLinFactNeighborY="34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0F0A6-E825-43A8-9C8B-3220750F2A8F}" type="pres">
      <dgm:prSet presAssocID="{410407D1-34AD-4456-B077-566A009EA821}" presName="quad4" presStyleLbl="node1" presStyleIdx="3" presStyleCnt="4" custScaleX="165189" custScaleY="152151" custLinFactX="-4889" custLinFactY="-5976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EC4BDD-11C2-447D-B729-17DB5F57A102}" srcId="{410407D1-34AD-4456-B077-566A009EA821}" destId="{98A5981C-678C-4C71-B02B-BD9524CF426C}" srcOrd="1" destOrd="0" parTransId="{E7B41D08-9DE5-4A94-8847-013FD06F4BF6}" sibTransId="{F8C15FD0-1AD7-45EC-AFB9-60F03A76C7F4}"/>
    <dgm:cxn modelId="{628EA5E9-5F8D-4651-98C3-A23F977738E8}" type="presOf" srcId="{DCC7C689-4D03-454A-B67D-E9E0C396B2E0}" destId="{BA48359F-6217-48C2-9923-4B5F1E371AB2}" srcOrd="0" destOrd="0" presId="urn:microsoft.com/office/officeart/2005/8/layout/matrix3"/>
    <dgm:cxn modelId="{87898F24-3642-45D0-ACFB-9B8B3B2D7B0F}" type="presOf" srcId="{53B85D77-CD85-4E82-B493-856BA88F657C}" destId="{C530F0A6-E825-43A8-9C8B-3220750F2A8F}" srcOrd="0" destOrd="0" presId="urn:microsoft.com/office/officeart/2005/8/layout/matrix3"/>
    <dgm:cxn modelId="{555F64C3-8270-4D9B-BAE8-BE34F3B1DF2E}" type="presOf" srcId="{410407D1-34AD-4456-B077-566A009EA821}" destId="{98620697-78C2-493A-B2EF-5A8B781EB0DB}" srcOrd="0" destOrd="0" presId="urn:microsoft.com/office/officeart/2005/8/layout/matrix3"/>
    <dgm:cxn modelId="{2C8042BD-72EC-44E1-AA4D-52400D854493}" type="presOf" srcId="{98A5981C-678C-4C71-B02B-BD9524CF426C}" destId="{3D7E3AF9-445E-4CD3-A02C-257F837597F2}" srcOrd="0" destOrd="0" presId="urn:microsoft.com/office/officeart/2005/8/layout/matrix3"/>
    <dgm:cxn modelId="{24E14677-17E2-40C2-AA6D-B3FFB0ABFFEC}" type="presOf" srcId="{B22E1417-10C3-4ADD-A485-DA8FD365A0B6}" destId="{8D6BFB6F-3413-4879-A3D4-61C17C1CB2AE}" srcOrd="0" destOrd="0" presId="urn:microsoft.com/office/officeart/2005/8/layout/matrix3"/>
    <dgm:cxn modelId="{7F34C848-0BF8-4405-9512-DC9039C883D9}" srcId="{410407D1-34AD-4456-B077-566A009EA821}" destId="{B22E1417-10C3-4ADD-A485-DA8FD365A0B6}" srcOrd="0" destOrd="0" parTransId="{BE334F5D-2F6B-4DD0-B042-4023ED560092}" sibTransId="{9290EEF0-9F47-45EB-AF2D-FAF700BE227F}"/>
    <dgm:cxn modelId="{9331811E-5B04-4218-A9C5-0BE8659A8657}" srcId="{410407D1-34AD-4456-B077-566A009EA821}" destId="{53B85D77-CD85-4E82-B493-856BA88F657C}" srcOrd="3" destOrd="0" parTransId="{BD644FF6-A3FE-4D50-8AF1-8D8AA5F595AF}" sibTransId="{B81DBEDF-69C5-451B-ACC2-6B396CB744B9}"/>
    <dgm:cxn modelId="{A182A974-B6CE-43C0-B0BC-6CA791870B6D}" srcId="{410407D1-34AD-4456-B077-566A009EA821}" destId="{DCC7C689-4D03-454A-B67D-E9E0C396B2E0}" srcOrd="2" destOrd="0" parTransId="{3964B85E-913C-4D82-A15B-ED492E1652AF}" sibTransId="{83E8D5FF-4AAE-47D7-916C-239865DABB69}"/>
    <dgm:cxn modelId="{5849FF00-CFC5-49A7-96D1-6C1F57F102A7}" type="presParOf" srcId="{98620697-78C2-493A-B2EF-5A8B781EB0DB}" destId="{94E3A3C6-40CB-4B50-AF02-A1E36F73E9B7}" srcOrd="0" destOrd="0" presId="urn:microsoft.com/office/officeart/2005/8/layout/matrix3"/>
    <dgm:cxn modelId="{433ABD75-DA2E-4B46-9149-15D264F037B1}" type="presParOf" srcId="{98620697-78C2-493A-B2EF-5A8B781EB0DB}" destId="{8D6BFB6F-3413-4879-A3D4-61C17C1CB2AE}" srcOrd="1" destOrd="0" presId="urn:microsoft.com/office/officeart/2005/8/layout/matrix3"/>
    <dgm:cxn modelId="{979ED0F2-CF7C-4A1A-8E62-C26F06F323B2}" type="presParOf" srcId="{98620697-78C2-493A-B2EF-5A8B781EB0DB}" destId="{3D7E3AF9-445E-4CD3-A02C-257F837597F2}" srcOrd="2" destOrd="0" presId="urn:microsoft.com/office/officeart/2005/8/layout/matrix3"/>
    <dgm:cxn modelId="{3884253B-222E-4CA4-8AB6-20211EA61BDB}" type="presParOf" srcId="{98620697-78C2-493A-B2EF-5A8B781EB0DB}" destId="{BA48359F-6217-48C2-9923-4B5F1E371AB2}" srcOrd="3" destOrd="0" presId="urn:microsoft.com/office/officeart/2005/8/layout/matrix3"/>
    <dgm:cxn modelId="{56F61CA3-2E63-4AC5-BDB3-A8C64B75A093}" type="presParOf" srcId="{98620697-78C2-493A-B2EF-5A8B781EB0DB}" destId="{C530F0A6-E825-43A8-9C8B-3220750F2A8F}" srcOrd="4" destOrd="0" presId="urn:microsoft.com/office/officeart/2005/8/layout/matrix3"/>
  </dgm:cxnLst>
  <dgm:bg>
    <a:noFill/>
  </dgm:bg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0407D1-34AD-4456-B077-566A009EA82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2E1417-10C3-4ADD-A485-DA8FD365A0B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BE334F5D-2F6B-4DD0-B042-4023ED560092}" type="parTrans" cxnId="{7F34C848-0BF8-4405-9512-DC9039C883D9}">
      <dgm:prSet/>
      <dgm:spPr/>
      <dgm:t>
        <a:bodyPr/>
        <a:lstStyle/>
        <a:p>
          <a:endParaRPr lang="en-US"/>
        </a:p>
      </dgm:t>
    </dgm:pt>
    <dgm:pt modelId="{9290EEF0-9F47-45EB-AF2D-FAF700BE227F}" type="sibTrans" cxnId="{7F34C848-0BF8-4405-9512-DC9039C883D9}">
      <dgm:prSet/>
      <dgm:spPr/>
      <dgm:t>
        <a:bodyPr/>
        <a:lstStyle/>
        <a:p>
          <a:endParaRPr lang="en-US"/>
        </a:p>
      </dgm:t>
    </dgm:pt>
    <dgm:pt modelId="{98A5981C-678C-4C71-B02B-BD9524CF426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When</a:t>
          </a:r>
          <a:endParaRPr lang="en-US" dirty="0"/>
        </a:p>
      </dgm:t>
    </dgm:pt>
    <dgm:pt modelId="{E7B41D08-9DE5-4A94-8847-013FD06F4BF6}" type="parTrans" cxnId="{DCEC4BDD-11C2-447D-B729-17DB5F57A102}">
      <dgm:prSet/>
      <dgm:spPr/>
      <dgm:t>
        <a:bodyPr/>
        <a:lstStyle/>
        <a:p>
          <a:endParaRPr lang="en-US"/>
        </a:p>
      </dgm:t>
    </dgm:pt>
    <dgm:pt modelId="{F8C15FD0-1AD7-45EC-AFB9-60F03A76C7F4}" type="sibTrans" cxnId="{DCEC4BDD-11C2-447D-B729-17DB5F57A102}">
      <dgm:prSet/>
      <dgm:spPr/>
      <dgm:t>
        <a:bodyPr/>
        <a:lstStyle/>
        <a:p>
          <a:endParaRPr lang="en-US"/>
        </a:p>
      </dgm:t>
    </dgm:pt>
    <dgm:pt modelId="{DCC7C689-4D03-454A-B67D-E9E0C396B2E0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3964B85E-913C-4D82-A15B-ED492E1652AF}" type="parTrans" cxnId="{A182A974-B6CE-43C0-B0BC-6CA791870B6D}">
      <dgm:prSet/>
      <dgm:spPr/>
      <dgm:t>
        <a:bodyPr/>
        <a:lstStyle/>
        <a:p>
          <a:endParaRPr lang="en-US"/>
        </a:p>
      </dgm:t>
    </dgm:pt>
    <dgm:pt modelId="{83E8D5FF-4AAE-47D7-916C-239865DABB69}" type="sibTrans" cxnId="{A182A974-B6CE-43C0-B0BC-6CA791870B6D}">
      <dgm:prSet/>
      <dgm:spPr/>
      <dgm:t>
        <a:bodyPr/>
        <a:lstStyle/>
        <a:p>
          <a:endParaRPr lang="en-US"/>
        </a:p>
      </dgm:t>
    </dgm:pt>
    <dgm:pt modelId="{53B85D77-CD85-4E82-B493-856BA88F657C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dirty="0" smtClean="0"/>
            <a:t>How</a:t>
          </a:r>
          <a:endParaRPr lang="en-US" sz="4000" dirty="0"/>
        </a:p>
      </dgm:t>
    </dgm:pt>
    <dgm:pt modelId="{BD644FF6-A3FE-4D50-8AF1-8D8AA5F595AF}" type="parTrans" cxnId="{9331811E-5B04-4218-A9C5-0BE8659A8657}">
      <dgm:prSet/>
      <dgm:spPr/>
      <dgm:t>
        <a:bodyPr/>
        <a:lstStyle/>
        <a:p>
          <a:endParaRPr lang="en-US"/>
        </a:p>
      </dgm:t>
    </dgm:pt>
    <dgm:pt modelId="{B81DBEDF-69C5-451B-ACC2-6B396CB744B9}" type="sibTrans" cxnId="{9331811E-5B04-4218-A9C5-0BE8659A8657}">
      <dgm:prSet/>
      <dgm:spPr/>
      <dgm:t>
        <a:bodyPr/>
        <a:lstStyle/>
        <a:p>
          <a:endParaRPr lang="en-US"/>
        </a:p>
      </dgm:t>
    </dgm:pt>
    <dgm:pt modelId="{98620697-78C2-493A-B2EF-5A8B781EB0DB}" type="pres">
      <dgm:prSet presAssocID="{410407D1-34AD-4456-B077-566A009EA82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3A3C6-40CB-4B50-AF02-A1E36F73E9B7}" type="pres">
      <dgm:prSet presAssocID="{410407D1-34AD-4456-B077-566A009EA821}" presName="diamond" presStyleLbl="bgShp" presStyleIdx="0" presStyleCnt="1"/>
      <dgm:spPr/>
      <dgm:t>
        <a:bodyPr/>
        <a:lstStyle/>
        <a:p>
          <a:endParaRPr lang="en-US"/>
        </a:p>
      </dgm:t>
    </dgm:pt>
    <dgm:pt modelId="{8D6BFB6F-3413-4879-A3D4-61C17C1CB2AE}" type="pres">
      <dgm:prSet presAssocID="{410407D1-34AD-4456-B077-566A009EA821}" presName="quad1" presStyleLbl="node1" presStyleIdx="0" presStyleCnt="4" custScaleX="97283" custScaleY="71208" custLinFactX="50837" custLinFactY="39972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E3AF9-445E-4CD3-A02C-257F837597F2}" type="pres">
      <dgm:prSet presAssocID="{410407D1-34AD-4456-B077-566A009EA821}" presName="quad2" presStyleLbl="node1" presStyleIdx="1" presStyleCnt="4" custScaleX="105975" custScaleY="79210" custLinFactNeighborX="54726" custLinFactNeighborY="185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8359F-6217-48C2-9923-4B5F1E371AB2}" type="pres">
      <dgm:prSet presAssocID="{410407D1-34AD-4456-B077-566A009EA821}" presName="quad3" presStyleLbl="node1" presStyleIdx="2" presStyleCnt="4" custScaleX="88592" custScaleY="73210" custLinFactNeighborX="23804" custLinFactNeighborY="34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0F0A6-E825-43A8-9C8B-3220750F2A8F}" type="pres">
      <dgm:prSet presAssocID="{410407D1-34AD-4456-B077-566A009EA821}" presName="quad4" presStyleLbl="node1" presStyleIdx="3" presStyleCnt="4" custScaleX="165189" custScaleY="152151" custLinFactX="-4889" custLinFactY="-5976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EC4BDD-11C2-447D-B729-17DB5F57A102}" srcId="{410407D1-34AD-4456-B077-566A009EA821}" destId="{98A5981C-678C-4C71-B02B-BD9524CF426C}" srcOrd="1" destOrd="0" parTransId="{E7B41D08-9DE5-4A94-8847-013FD06F4BF6}" sibTransId="{F8C15FD0-1AD7-45EC-AFB9-60F03A76C7F4}"/>
    <dgm:cxn modelId="{AC690E33-0B42-47E3-A6A4-AAEE68D7427A}" type="presOf" srcId="{410407D1-34AD-4456-B077-566A009EA821}" destId="{98620697-78C2-493A-B2EF-5A8B781EB0DB}" srcOrd="0" destOrd="0" presId="urn:microsoft.com/office/officeart/2005/8/layout/matrix3"/>
    <dgm:cxn modelId="{D80CAB70-8814-4DB8-9B4F-1F119E608C04}" type="presOf" srcId="{53B85D77-CD85-4E82-B493-856BA88F657C}" destId="{C530F0A6-E825-43A8-9C8B-3220750F2A8F}" srcOrd="0" destOrd="0" presId="urn:microsoft.com/office/officeart/2005/8/layout/matrix3"/>
    <dgm:cxn modelId="{264D8A40-7420-4AF9-BF45-B448C11268A0}" type="presOf" srcId="{98A5981C-678C-4C71-B02B-BD9524CF426C}" destId="{3D7E3AF9-445E-4CD3-A02C-257F837597F2}" srcOrd="0" destOrd="0" presId="urn:microsoft.com/office/officeart/2005/8/layout/matrix3"/>
    <dgm:cxn modelId="{7F34C848-0BF8-4405-9512-DC9039C883D9}" srcId="{410407D1-34AD-4456-B077-566A009EA821}" destId="{B22E1417-10C3-4ADD-A485-DA8FD365A0B6}" srcOrd="0" destOrd="0" parTransId="{BE334F5D-2F6B-4DD0-B042-4023ED560092}" sibTransId="{9290EEF0-9F47-45EB-AF2D-FAF700BE227F}"/>
    <dgm:cxn modelId="{34726137-7B0A-4E88-BAFE-DA397F64EE0D}" type="presOf" srcId="{DCC7C689-4D03-454A-B67D-E9E0C396B2E0}" destId="{BA48359F-6217-48C2-9923-4B5F1E371AB2}" srcOrd="0" destOrd="0" presId="urn:microsoft.com/office/officeart/2005/8/layout/matrix3"/>
    <dgm:cxn modelId="{9331811E-5B04-4218-A9C5-0BE8659A8657}" srcId="{410407D1-34AD-4456-B077-566A009EA821}" destId="{53B85D77-CD85-4E82-B493-856BA88F657C}" srcOrd="3" destOrd="0" parTransId="{BD644FF6-A3FE-4D50-8AF1-8D8AA5F595AF}" sibTransId="{B81DBEDF-69C5-451B-ACC2-6B396CB744B9}"/>
    <dgm:cxn modelId="{5B9CF1C5-8314-4010-A5F8-0E1F75E50D2C}" type="presOf" srcId="{B22E1417-10C3-4ADD-A485-DA8FD365A0B6}" destId="{8D6BFB6F-3413-4879-A3D4-61C17C1CB2AE}" srcOrd="0" destOrd="0" presId="urn:microsoft.com/office/officeart/2005/8/layout/matrix3"/>
    <dgm:cxn modelId="{A182A974-B6CE-43C0-B0BC-6CA791870B6D}" srcId="{410407D1-34AD-4456-B077-566A009EA821}" destId="{DCC7C689-4D03-454A-B67D-E9E0C396B2E0}" srcOrd="2" destOrd="0" parTransId="{3964B85E-913C-4D82-A15B-ED492E1652AF}" sibTransId="{83E8D5FF-4AAE-47D7-916C-239865DABB69}"/>
    <dgm:cxn modelId="{9082EADD-CE6F-4E68-A06D-18D07C145C33}" type="presParOf" srcId="{98620697-78C2-493A-B2EF-5A8B781EB0DB}" destId="{94E3A3C6-40CB-4B50-AF02-A1E36F73E9B7}" srcOrd="0" destOrd="0" presId="urn:microsoft.com/office/officeart/2005/8/layout/matrix3"/>
    <dgm:cxn modelId="{410DB3A5-8D8F-4E6D-BE26-6D1541C7EE49}" type="presParOf" srcId="{98620697-78C2-493A-B2EF-5A8B781EB0DB}" destId="{8D6BFB6F-3413-4879-A3D4-61C17C1CB2AE}" srcOrd="1" destOrd="0" presId="urn:microsoft.com/office/officeart/2005/8/layout/matrix3"/>
    <dgm:cxn modelId="{0E0B94D6-1329-4066-B4EF-CAEFB150E804}" type="presParOf" srcId="{98620697-78C2-493A-B2EF-5A8B781EB0DB}" destId="{3D7E3AF9-445E-4CD3-A02C-257F837597F2}" srcOrd="2" destOrd="0" presId="urn:microsoft.com/office/officeart/2005/8/layout/matrix3"/>
    <dgm:cxn modelId="{34EFDF08-2F8B-4237-82CF-45E6E5992355}" type="presParOf" srcId="{98620697-78C2-493A-B2EF-5A8B781EB0DB}" destId="{BA48359F-6217-48C2-9923-4B5F1E371AB2}" srcOrd="3" destOrd="0" presId="urn:microsoft.com/office/officeart/2005/8/layout/matrix3"/>
    <dgm:cxn modelId="{6F644390-2733-4A4B-B88D-F170DA12D710}" type="presParOf" srcId="{98620697-78C2-493A-B2EF-5A8B781EB0DB}" destId="{C530F0A6-E825-43A8-9C8B-3220750F2A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0407D1-34AD-4456-B077-566A009EA82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2E1417-10C3-4ADD-A485-DA8FD365A0B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BE334F5D-2F6B-4DD0-B042-4023ED560092}" type="parTrans" cxnId="{7F34C848-0BF8-4405-9512-DC9039C883D9}">
      <dgm:prSet/>
      <dgm:spPr/>
      <dgm:t>
        <a:bodyPr/>
        <a:lstStyle/>
        <a:p>
          <a:endParaRPr lang="en-US"/>
        </a:p>
      </dgm:t>
    </dgm:pt>
    <dgm:pt modelId="{9290EEF0-9F47-45EB-AF2D-FAF700BE227F}" type="sibTrans" cxnId="{7F34C848-0BF8-4405-9512-DC9039C883D9}">
      <dgm:prSet/>
      <dgm:spPr/>
      <dgm:t>
        <a:bodyPr/>
        <a:lstStyle/>
        <a:p>
          <a:endParaRPr lang="en-US"/>
        </a:p>
      </dgm:t>
    </dgm:pt>
    <dgm:pt modelId="{98A5981C-678C-4C71-B02B-BD9524CF426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When</a:t>
          </a:r>
          <a:endParaRPr lang="en-US" dirty="0"/>
        </a:p>
      </dgm:t>
    </dgm:pt>
    <dgm:pt modelId="{E7B41D08-9DE5-4A94-8847-013FD06F4BF6}" type="parTrans" cxnId="{DCEC4BDD-11C2-447D-B729-17DB5F57A102}">
      <dgm:prSet/>
      <dgm:spPr/>
      <dgm:t>
        <a:bodyPr/>
        <a:lstStyle/>
        <a:p>
          <a:endParaRPr lang="en-US"/>
        </a:p>
      </dgm:t>
    </dgm:pt>
    <dgm:pt modelId="{F8C15FD0-1AD7-45EC-AFB9-60F03A76C7F4}" type="sibTrans" cxnId="{DCEC4BDD-11C2-447D-B729-17DB5F57A102}">
      <dgm:prSet/>
      <dgm:spPr/>
      <dgm:t>
        <a:bodyPr/>
        <a:lstStyle/>
        <a:p>
          <a:endParaRPr lang="en-US"/>
        </a:p>
      </dgm:t>
    </dgm:pt>
    <dgm:pt modelId="{DCC7C689-4D03-454A-B67D-E9E0C396B2E0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3964B85E-913C-4D82-A15B-ED492E1652AF}" type="parTrans" cxnId="{A182A974-B6CE-43C0-B0BC-6CA791870B6D}">
      <dgm:prSet/>
      <dgm:spPr/>
      <dgm:t>
        <a:bodyPr/>
        <a:lstStyle/>
        <a:p>
          <a:endParaRPr lang="en-US"/>
        </a:p>
      </dgm:t>
    </dgm:pt>
    <dgm:pt modelId="{83E8D5FF-4AAE-47D7-916C-239865DABB69}" type="sibTrans" cxnId="{A182A974-B6CE-43C0-B0BC-6CA791870B6D}">
      <dgm:prSet/>
      <dgm:spPr/>
      <dgm:t>
        <a:bodyPr/>
        <a:lstStyle/>
        <a:p>
          <a:endParaRPr lang="en-US"/>
        </a:p>
      </dgm:t>
    </dgm:pt>
    <dgm:pt modelId="{53B85D77-CD85-4E82-B493-856BA88F657C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dirty="0" smtClean="0"/>
            <a:t>How</a:t>
          </a:r>
          <a:endParaRPr lang="en-US" sz="4000" dirty="0"/>
        </a:p>
      </dgm:t>
    </dgm:pt>
    <dgm:pt modelId="{BD644FF6-A3FE-4D50-8AF1-8D8AA5F595AF}" type="parTrans" cxnId="{9331811E-5B04-4218-A9C5-0BE8659A8657}">
      <dgm:prSet/>
      <dgm:spPr/>
      <dgm:t>
        <a:bodyPr/>
        <a:lstStyle/>
        <a:p>
          <a:endParaRPr lang="en-US"/>
        </a:p>
      </dgm:t>
    </dgm:pt>
    <dgm:pt modelId="{B81DBEDF-69C5-451B-ACC2-6B396CB744B9}" type="sibTrans" cxnId="{9331811E-5B04-4218-A9C5-0BE8659A8657}">
      <dgm:prSet/>
      <dgm:spPr/>
      <dgm:t>
        <a:bodyPr/>
        <a:lstStyle/>
        <a:p>
          <a:endParaRPr lang="en-US"/>
        </a:p>
      </dgm:t>
    </dgm:pt>
    <dgm:pt modelId="{98620697-78C2-493A-B2EF-5A8B781EB0DB}" type="pres">
      <dgm:prSet presAssocID="{410407D1-34AD-4456-B077-566A009EA82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3A3C6-40CB-4B50-AF02-A1E36F73E9B7}" type="pres">
      <dgm:prSet presAssocID="{410407D1-34AD-4456-B077-566A009EA821}" presName="diamond" presStyleLbl="bgShp" presStyleIdx="0" presStyleCnt="1"/>
      <dgm:spPr/>
      <dgm:t>
        <a:bodyPr/>
        <a:lstStyle/>
        <a:p>
          <a:endParaRPr lang="en-US"/>
        </a:p>
      </dgm:t>
    </dgm:pt>
    <dgm:pt modelId="{8D6BFB6F-3413-4879-A3D4-61C17C1CB2AE}" type="pres">
      <dgm:prSet presAssocID="{410407D1-34AD-4456-B077-566A009EA821}" presName="quad1" presStyleLbl="node1" presStyleIdx="0" presStyleCnt="4" custScaleX="97283" custScaleY="71208" custLinFactX="50837" custLinFactY="39972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E3AF9-445E-4CD3-A02C-257F837597F2}" type="pres">
      <dgm:prSet presAssocID="{410407D1-34AD-4456-B077-566A009EA821}" presName="quad2" presStyleLbl="node1" presStyleIdx="1" presStyleCnt="4" custScaleX="105975" custScaleY="79210" custLinFactNeighborX="54726" custLinFactNeighborY="185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8359F-6217-48C2-9923-4B5F1E371AB2}" type="pres">
      <dgm:prSet presAssocID="{410407D1-34AD-4456-B077-566A009EA821}" presName="quad3" presStyleLbl="node1" presStyleIdx="2" presStyleCnt="4" custScaleX="88592" custScaleY="73210" custLinFactNeighborX="23804" custLinFactNeighborY="34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0F0A6-E825-43A8-9C8B-3220750F2A8F}" type="pres">
      <dgm:prSet presAssocID="{410407D1-34AD-4456-B077-566A009EA821}" presName="quad4" presStyleLbl="node1" presStyleIdx="3" presStyleCnt="4" custScaleX="165189" custScaleY="152151" custLinFactX="-4889" custLinFactY="-5976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EC4BDD-11C2-447D-B729-17DB5F57A102}" srcId="{410407D1-34AD-4456-B077-566A009EA821}" destId="{98A5981C-678C-4C71-B02B-BD9524CF426C}" srcOrd="1" destOrd="0" parTransId="{E7B41D08-9DE5-4A94-8847-013FD06F4BF6}" sibTransId="{F8C15FD0-1AD7-45EC-AFB9-60F03A76C7F4}"/>
    <dgm:cxn modelId="{0A2DF10A-931A-4970-AA90-B2AA822ABC13}" type="presOf" srcId="{410407D1-34AD-4456-B077-566A009EA821}" destId="{98620697-78C2-493A-B2EF-5A8B781EB0DB}" srcOrd="0" destOrd="0" presId="urn:microsoft.com/office/officeart/2005/8/layout/matrix3"/>
    <dgm:cxn modelId="{6E60BA7D-EE40-437B-ABAF-689A85E745C2}" type="presOf" srcId="{DCC7C689-4D03-454A-B67D-E9E0C396B2E0}" destId="{BA48359F-6217-48C2-9923-4B5F1E371AB2}" srcOrd="0" destOrd="0" presId="urn:microsoft.com/office/officeart/2005/8/layout/matrix3"/>
    <dgm:cxn modelId="{5E392EC9-FD85-41D3-AAA5-E01DFBA56A97}" type="presOf" srcId="{98A5981C-678C-4C71-B02B-BD9524CF426C}" destId="{3D7E3AF9-445E-4CD3-A02C-257F837597F2}" srcOrd="0" destOrd="0" presId="urn:microsoft.com/office/officeart/2005/8/layout/matrix3"/>
    <dgm:cxn modelId="{EB7FDB21-1091-49CD-B056-62E6D6C49789}" type="presOf" srcId="{B22E1417-10C3-4ADD-A485-DA8FD365A0B6}" destId="{8D6BFB6F-3413-4879-A3D4-61C17C1CB2AE}" srcOrd="0" destOrd="0" presId="urn:microsoft.com/office/officeart/2005/8/layout/matrix3"/>
    <dgm:cxn modelId="{8F46B8EE-9A0F-47BC-A2FF-95663DB9C239}" type="presOf" srcId="{53B85D77-CD85-4E82-B493-856BA88F657C}" destId="{C530F0A6-E825-43A8-9C8B-3220750F2A8F}" srcOrd="0" destOrd="0" presId="urn:microsoft.com/office/officeart/2005/8/layout/matrix3"/>
    <dgm:cxn modelId="{7F34C848-0BF8-4405-9512-DC9039C883D9}" srcId="{410407D1-34AD-4456-B077-566A009EA821}" destId="{B22E1417-10C3-4ADD-A485-DA8FD365A0B6}" srcOrd="0" destOrd="0" parTransId="{BE334F5D-2F6B-4DD0-B042-4023ED560092}" sibTransId="{9290EEF0-9F47-45EB-AF2D-FAF700BE227F}"/>
    <dgm:cxn modelId="{9331811E-5B04-4218-A9C5-0BE8659A8657}" srcId="{410407D1-34AD-4456-B077-566A009EA821}" destId="{53B85D77-CD85-4E82-B493-856BA88F657C}" srcOrd="3" destOrd="0" parTransId="{BD644FF6-A3FE-4D50-8AF1-8D8AA5F595AF}" sibTransId="{B81DBEDF-69C5-451B-ACC2-6B396CB744B9}"/>
    <dgm:cxn modelId="{A182A974-B6CE-43C0-B0BC-6CA791870B6D}" srcId="{410407D1-34AD-4456-B077-566A009EA821}" destId="{DCC7C689-4D03-454A-B67D-E9E0C396B2E0}" srcOrd="2" destOrd="0" parTransId="{3964B85E-913C-4D82-A15B-ED492E1652AF}" sibTransId="{83E8D5FF-4AAE-47D7-916C-239865DABB69}"/>
    <dgm:cxn modelId="{B1111EF0-CFB6-4A42-87BB-E06146D5B301}" type="presParOf" srcId="{98620697-78C2-493A-B2EF-5A8B781EB0DB}" destId="{94E3A3C6-40CB-4B50-AF02-A1E36F73E9B7}" srcOrd="0" destOrd="0" presId="urn:microsoft.com/office/officeart/2005/8/layout/matrix3"/>
    <dgm:cxn modelId="{E66848DD-BEFD-4FF3-9B9C-D21945DAFC8C}" type="presParOf" srcId="{98620697-78C2-493A-B2EF-5A8B781EB0DB}" destId="{8D6BFB6F-3413-4879-A3D4-61C17C1CB2AE}" srcOrd="1" destOrd="0" presId="urn:microsoft.com/office/officeart/2005/8/layout/matrix3"/>
    <dgm:cxn modelId="{72173A95-B02B-46B5-9D04-0CA96CF23481}" type="presParOf" srcId="{98620697-78C2-493A-B2EF-5A8B781EB0DB}" destId="{3D7E3AF9-445E-4CD3-A02C-257F837597F2}" srcOrd="2" destOrd="0" presId="urn:microsoft.com/office/officeart/2005/8/layout/matrix3"/>
    <dgm:cxn modelId="{32C07DBE-12E2-45E8-919B-5515BED626B6}" type="presParOf" srcId="{98620697-78C2-493A-B2EF-5A8B781EB0DB}" destId="{BA48359F-6217-48C2-9923-4B5F1E371AB2}" srcOrd="3" destOrd="0" presId="urn:microsoft.com/office/officeart/2005/8/layout/matrix3"/>
    <dgm:cxn modelId="{83A370F8-572C-4F30-9AFB-72507A63142A}" type="presParOf" srcId="{98620697-78C2-493A-B2EF-5A8B781EB0DB}" destId="{C530F0A6-E825-43A8-9C8B-3220750F2A8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203349-FF7B-49FC-BC6F-C3560FA773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465790-D609-4D8B-A67B-CD54E64AFFF7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Who will use the information?</a:t>
          </a:r>
          <a:endParaRPr lang="en-US" b="1" dirty="0">
            <a:solidFill>
              <a:schemeClr val="tx1"/>
            </a:solidFill>
          </a:endParaRPr>
        </a:p>
      </dgm:t>
    </dgm:pt>
    <dgm:pt modelId="{5FAD6C50-8BEB-4E46-8333-95E238467D46}" type="parTrans" cxnId="{C4EDDFE9-3D2C-4077-B2F1-0AB37B23984F}">
      <dgm:prSet/>
      <dgm:spPr/>
      <dgm:t>
        <a:bodyPr/>
        <a:lstStyle/>
        <a:p>
          <a:endParaRPr lang="en-US"/>
        </a:p>
      </dgm:t>
    </dgm:pt>
    <dgm:pt modelId="{618AF229-92FD-4E34-8113-0D805A3D055D}" type="sibTrans" cxnId="{C4EDDFE9-3D2C-4077-B2F1-0AB37B23984F}">
      <dgm:prSet/>
      <dgm:spPr/>
      <dgm:t>
        <a:bodyPr/>
        <a:lstStyle/>
        <a:p>
          <a:endParaRPr lang="en-US"/>
        </a:p>
      </dgm:t>
    </dgm:pt>
    <dgm:pt modelId="{2110BDA0-2317-45ED-B18B-AE70D655D8D7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What is the primary purpose of the information?</a:t>
          </a:r>
          <a:endParaRPr lang="en-US" b="1" dirty="0">
            <a:solidFill>
              <a:schemeClr val="tx1"/>
            </a:solidFill>
          </a:endParaRPr>
        </a:p>
      </dgm:t>
    </dgm:pt>
    <dgm:pt modelId="{F650EFDE-171D-4028-9FEB-FD1E10BF6226}" type="parTrans" cxnId="{A40A408D-3188-4233-AE44-0269575E3BA1}">
      <dgm:prSet/>
      <dgm:spPr/>
      <dgm:t>
        <a:bodyPr/>
        <a:lstStyle/>
        <a:p>
          <a:endParaRPr lang="en-US"/>
        </a:p>
      </dgm:t>
    </dgm:pt>
    <dgm:pt modelId="{19602DC6-0041-4822-9309-DE002D9ACBB7}" type="sibTrans" cxnId="{A40A408D-3188-4233-AE44-0269575E3BA1}">
      <dgm:prSet/>
      <dgm:spPr/>
      <dgm:t>
        <a:bodyPr/>
        <a:lstStyle/>
        <a:p>
          <a:endParaRPr lang="en-US"/>
        </a:p>
      </dgm:t>
    </dgm:pt>
    <dgm:pt modelId="{22E33F95-1F6D-4E2B-B019-E52E7EB19044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How will the information be used? </a:t>
          </a:r>
          <a:endParaRPr lang="en-US" b="1" dirty="0">
            <a:solidFill>
              <a:schemeClr val="tx1"/>
            </a:solidFill>
          </a:endParaRPr>
        </a:p>
      </dgm:t>
    </dgm:pt>
    <dgm:pt modelId="{BF63E807-7EE9-44A1-A877-323066BB1768}" type="parTrans" cxnId="{7B7A9707-46A0-4F6C-8293-300A71F56B73}">
      <dgm:prSet/>
      <dgm:spPr/>
      <dgm:t>
        <a:bodyPr/>
        <a:lstStyle/>
        <a:p>
          <a:endParaRPr lang="en-US"/>
        </a:p>
      </dgm:t>
    </dgm:pt>
    <dgm:pt modelId="{4FD42FF8-3503-4429-85E1-94D3CF99070F}" type="sibTrans" cxnId="{7B7A9707-46A0-4F6C-8293-300A71F56B73}">
      <dgm:prSet/>
      <dgm:spPr/>
      <dgm:t>
        <a:bodyPr/>
        <a:lstStyle/>
        <a:p>
          <a:endParaRPr lang="en-US"/>
        </a:p>
      </dgm:t>
    </dgm:pt>
    <dgm:pt modelId="{6BC5DF9B-8452-457F-9CE2-EE467EDC2E40}" type="pres">
      <dgm:prSet presAssocID="{F9203349-FF7B-49FC-BC6F-C3560FA773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E670B6-3679-49AF-B7F9-93A40115A550}" type="pres">
      <dgm:prSet presAssocID="{D5465790-D609-4D8B-A67B-CD54E64AFFF7}" presName="parentText" presStyleLbl="node1" presStyleIdx="0" presStyleCnt="3" custLinFactNeighborY="279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0BA1B-DCC7-46E5-8772-364669C39F37}" type="pres">
      <dgm:prSet presAssocID="{618AF229-92FD-4E34-8113-0D805A3D055D}" presName="spacer" presStyleCnt="0"/>
      <dgm:spPr/>
    </dgm:pt>
    <dgm:pt modelId="{6894C9B7-2858-461D-8FA9-1783E8C48C82}" type="pres">
      <dgm:prSet presAssocID="{2110BDA0-2317-45ED-B18B-AE70D655D8D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814E4-3710-4002-9F80-704D6BF0E646}" type="pres">
      <dgm:prSet presAssocID="{19602DC6-0041-4822-9309-DE002D9ACBB7}" presName="spacer" presStyleCnt="0"/>
      <dgm:spPr/>
    </dgm:pt>
    <dgm:pt modelId="{F6C7816F-91A6-4C11-BC79-8A8A238AC892}" type="pres">
      <dgm:prSet presAssocID="{22E33F95-1F6D-4E2B-B019-E52E7EB190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EDDFE9-3D2C-4077-B2F1-0AB37B23984F}" srcId="{F9203349-FF7B-49FC-BC6F-C3560FA77399}" destId="{D5465790-D609-4D8B-A67B-CD54E64AFFF7}" srcOrd="0" destOrd="0" parTransId="{5FAD6C50-8BEB-4E46-8333-95E238467D46}" sibTransId="{618AF229-92FD-4E34-8113-0D805A3D055D}"/>
    <dgm:cxn modelId="{7B7A9707-46A0-4F6C-8293-300A71F56B73}" srcId="{F9203349-FF7B-49FC-BC6F-C3560FA77399}" destId="{22E33F95-1F6D-4E2B-B019-E52E7EB19044}" srcOrd="2" destOrd="0" parTransId="{BF63E807-7EE9-44A1-A877-323066BB1768}" sibTransId="{4FD42FF8-3503-4429-85E1-94D3CF99070F}"/>
    <dgm:cxn modelId="{C3C2D0C0-3582-433E-AE1F-0DF39E48F2AB}" type="presOf" srcId="{22E33F95-1F6D-4E2B-B019-E52E7EB19044}" destId="{F6C7816F-91A6-4C11-BC79-8A8A238AC892}" srcOrd="0" destOrd="0" presId="urn:microsoft.com/office/officeart/2005/8/layout/vList2"/>
    <dgm:cxn modelId="{DE1E76F9-9AFA-4B0C-89C7-0ECFFF5812E2}" type="presOf" srcId="{2110BDA0-2317-45ED-B18B-AE70D655D8D7}" destId="{6894C9B7-2858-461D-8FA9-1783E8C48C82}" srcOrd="0" destOrd="0" presId="urn:microsoft.com/office/officeart/2005/8/layout/vList2"/>
    <dgm:cxn modelId="{E4720739-3238-484F-9D56-22B4F3A8DB22}" type="presOf" srcId="{F9203349-FF7B-49FC-BC6F-C3560FA77399}" destId="{6BC5DF9B-8452-457F-9CE2-EE467EDC2E40}" srcOrd="0" destOrd="0" presId="urn:microsoft.com/office/officeart/2005/8/layout/vList2"/>
    <dgm:cxn modelId="{A7A53DD4-17AB-437A-AE19-9C888F03F52C}" type="presOf" srcId="{D5465790-D609-4D8B-A67B-CD54E64AFFF7}" destId="{3CE670B6-3679-49AF-B7F9-93A40115A550}" srcOrd="0" destOrd="0" presId="urn:microsoft.com/office/officeart/2005/8/layout/vList2"/>
    <dgm:cxn modelId="{A40A408D-3188-4233-AE44-0269575E3BA1}" srcId="{F9203349-FF7B-49FC-BC6F-C3560FA77399}" destId="{2110BDA0-2317-45ED-B18B-AE70D655D8D7}" srcOrd="1" destOrd="0" parTransId="{F650EFDE-171D-4028-9FEB-FD1E10BF6226}" sibTransId="{19602DC6-0041-4822-9309-DE002D9ACBB7}"/>
    <dgm:cxn modelId="{CF7E1EB3-6118-467C-94BB-8BBABB367FAB}" type="presParOf" srcId="{6BC5DF9B-8452-457F-9CE2-EE467EDC2E40}" destId="{3CE670B6-3679-49AF-B7F9-93A40115A550}" srcOrd="0" destOrd="0" presId="urn:microsoft.com/office/officeart/2005/8/layout/vList2"/>
    <dgm:cxn modelId="{7D86C80E-CE06-4E35-8751-96D76884DC45}" type="presParOf" srcId="{6BC5DF9B-8452-457F-9CE2-EE467EDC2E40}" destId="{0BF0BA1B-DCC7-46E5-8772-364669C39F37}" srcOrd="1" destOrd="0" presId="urn:microsoft.com/office/officeart/2005/8/layout/vList2"/>
    <dgm:cxn modelId="{CB6C86B3-B1E2-443A-BB7E-44A4B5F2C7C3}" type="presParOf" srcId="{6BC5DF9B-8452-457F-9CE2-EE467EDC2E40}" destId="{6894C9B7-2858-461D-8FA9-1783E8C48C82}" srcOrd="2" destOrd="0" presId="urn:microsoft.com/office/officeart/2005/8/layout/vList2"/>
    <dgm:cxn modelId="{87C6CB57-C327-48F6-B059-B8B3E02503DE}" type="presParOf" srcId="{6BC5DF9B-8452-457F-9CE2-EE467EDC2E40}" destId="{53E814E4-3710-4002-9F80-704D6BF0E646}" srcOrd="3" destOrd="0" presId="urn:microsoft.com/office/officeart/2005/8/layout/vList2"/>
    <dgm:cxn modelId="{12A3F88C-C3C7-48BD-ABA3-E48F9C89EC5A}" type="presParOf" srcId="{6BC5DF9B-8452-457F-9CE2-EE467EDC2E40}" destId="{F6C7816F-91A6-4C11-BC79-8A8A238AC892}" srcOrd="4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BA5FE3-2D03-439A-BCD6-3DA551C3916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A52BF9-D7A5-42F5-8D12-27145FD13B33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C8F9D706-8AF2-4F3D-AC22-9FA23BDCA7F4}" type="parTrans" cxnId="{5FB67EBA-E05E-485A-84D2-0A6076E0941E}">
      <dgm:prSet/>
      <dgm:spPr/>
      <dgm:t>
        <a:bodyPr/>
        <a:lstStyle/>
        <a:p>
          <a:endParaRPr lang="en-US"/>
        </a:p>
      </dgm:t>
    </dgm:pt>
    <dgm:pt modelId="{CBDBFCE9-74C3-42C0-B9CF-6DEF2D9A6DA2}" type="sibTrans" cxnId="{5FB67EBA-E05E-485A-84D2-0A6076E0941E}">
      <dgm:prSet/>
      <dgm:spPr/>
      <dgm:t>
        <a:bodyPr/>
        <a:lstStyle/>
        <a:p>
          <a:endParaRPr lang="en-US"/>
        </a:p>
      </dgm:t>
    </dgm:pt>
    <dgm:pt modelId="{AE79D208-B829-4667-A40F-1D881B00B18F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 smtClean="0"/>
            <a:t>To asses client progress</a:t>
          </a:r>
          <a:endParaRPr lang="en-US" dirty="0"/>
        </a:p>
      </dgm:t>
    </dgm:pt>
    <dgm:pt modelId="{9BE5E204-DE37-42FB-8E60-8129880BF2BF}" type="parTrans" cxnId="{83A05DA1-5FE9-4D56-8C76-B2CF6E8343CA}">
      <dgm:prSet/>
      <dgm:spPr/>
      <dgm:t>
        <a:bodyPr/>
        <a:lstStyle/>
        <a:p>
          <a:endParaRPr lang="en-US"/>
        </a:p>
      </dgm:t>
    </dgm:pt>
    <dgm:pt modelId="{BB0DED98-3046-4031-8787-2D50A605D639}" type="sibTrans" cxnId="{83A05DA1-5FE9-4D56-8C76-B2CF6E8343CA}">
      <dgm:prSet/>
      <dgm:spPr/>
      <dgm:t>
        <a:bodyPr/>
        <a:lstStyle/>
        <a:p>
          <a:endParaRPr lang="en-US"/>
        </a:p>
      </dgm:t>
    </dgm:pt>
    <dgm:pt modelId="{5788CA40-B51B-4BE1-B53A-8DC29CB44C5D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 smtClean="0"/>
            <a:t>To understand differences among subgroups</a:t>
          </a:r>
          <a:endParaRPr lang="en-US" dirty="0"/>
        </a:p>
      </dgm:t>
    </dgm:pt>
    <dgm:pt modelId="{16B4258F-4DD8-44C2-BD33-444EA6E566E0}" type="parTrans" cxnId="{F95F610B-ED8C-40B7-A955-FB43A7EDC3E6}">
      <dgm:prSet/>
      <dgm:spPr/>
      <dgm:t>
        <a:bodyPr/>
        <a:lstStyle/>
        <a:p>
          <a:endParaRPr lang="en-US"/>
        </a:p>
      </dgm:t>
    </dgm:pt>
    <dgm:pt modelId="{F1A5E411-5250-4B0D-9D63-1A5D020C83E9}" type="sibTrans" cxnId="{F95F610B-ED8C-40B7-A955-FB43A7EDC3E6}">
      <dgm:prSet/>
      <dgm:spPr/>
      <dgm:t>
        <a:bodyPr/>
        <a:lstStyle/>
        <a:p>
          <a:endParaRPr lang="en-US"/>
        </a:p>
      </dgm:t>
    </dgm:pt>
    <dgm:pt modelId="{A9B0F973-65B8-41AE-BF05-0CC7ABC2F382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 smtClean="0"/>
            <a:t>To determine factors that contribute to client’s progress</a:t>
          </a:r>
          <a:endParaRPr lang="en-US" dirty="0"/>
        </a:p>
      </dgm:t>
    </dgm:pt>
    <dgm:pt modelId="{62274B92-D932-4CD7-B049-E52A4806626A}" type="parTrans" cxnId="{5DD9B21E-F693-4461-B228-7B99EA941BD3}">
      <dgm:prSet/>
      <dgm:spPr/>
      <dgm:t>
        <a:bodyPr/>
        <a:lstStyle/>
        <a:p>
          <a:endParaRPr lang="en-US"/>
        </a:p>
      </dgm:t>
    </dgm:pt>
    <dgm:pt modelId="{DC84457B-47AF-462A-BDA5-0A5DD5B1EC1D}" type="sibTrans" cxnId="{5DD9B21E-F693-4461-B228-7B99EA941BD3}">
      <dgm:prSet/>
      <dgm:spPr/>
      <dgm:t>
        <a:bodyPr/>
        <a:lstStyle/>
        <a:p>
          <a:endParaRPr lang="en-US"/>
        </a:p>
      </dgm:t>
    </dgm:pt>
    <dgm:pt modelId="{0EF86B7F-FD1D-4179-BB0E-4AAF3A71E8AF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1AAA8DFE-1FC9-4CB9-9B6E-CB9AAC751468}" type="parTrans" cxnId="{0EAB00AB-C27D-4D60-9358-72FE546E67D2}">
      <dgm:prSet/>
      <dgm:spPr/>
      <dgm:t>
        <a:bodyPr/>
        <a:lstStyle/>
        <a:p>
          <a:endParaRPr lang="en-US"/>
        </a:p>
      </dgm:t>
    </dgm:pt>
    <dgm:pt modelId="{886B0AB0-CE55-4012-B353-7D3201A05091}" type="sibTrans" cxnId="{0EAB00AB-C27D-4D60-9358-72FE546E67D2}">
      <dgm:prSet/>
      <dgm:spPr/>
      <dgm:t>
        <a:bodyPr/>
        <a:lstStyle/>
        <a:p>
          <a:endParaRPr lang="en-US"/>
        </a:p>
      </dgm:t>
    </dgm:pt>
    <dgm:pt modelId="{36F793D4-5A01-4ED8-AC5D-0DD58001B562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FDA9CB98-B38C-4603-B58B-8C8BD9E1104C}" type="parTrans" cxnId="{6AB73361-5FB8-4961-88B8-5F6D3D557E45}">
      <dgm:prSet/>
      <dgm:spPr/>
      <dgm:t>
        <a:bodyPr/>
        <a:lstStyle/>
        <a:p>
          <a:endParaRPr lang="en-US"/>
        </a:p>
      </dgm:t>
    </dgm:pt>
    <dgm:pt modelId="{A75F5442-A29A-423C-8DEA-ECB74FBCB816}" type="sibTrans" cxnId="{6AB73361-5FB8-4961-88B8-5F6D3D557E45}">
      <dgm:prSet/>
      <dgm:spPr/>
      <dgm:t>
        <a:bodyPr/>
        <a:lstStyle/>
        <a:p>
          <a:endParaRPr lang="en-US"/>
        </a:p>
      </dgm:t>
    </dgm:pt>
    <dgm:pt modelId="{96EEFE93-FA47-4628-9597-93775B5E904D}" type="pres">
      <dgm:prSet presAssocID="{86BA5FE3-2D03-439A-BCD6-3DA551C391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E1EA3A-C789-417E-9DE4-DFA49C6817FA}" type="pres">
      <dgm:prSet presAssocID="{DCA52BF9-D7A5-42F5-8D12-27145FD13B33}" presName="composite" presStyleCnt="0"/>
      <dgm:spPr/>
    </dgm:pt>
    <dgm:pt modelId="{27AE17A6-8743-464B-B4B3-B82559C6FD08}" type="pres">
      <dgm:prSet presAssocID="{DCA52BF9-D7A5-42F5-8D12-27145FD13B3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65AC4-E4CD-4D8E-A749-E2FBAFDA4381}" type="pres">
      <dgm:prSet presAssocID="{DCA52BF9-D7A5-42F5-8D12-27145FD13B3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7D5110-B980-4E25-B6E8-517D3285C0E2}" type="presOf" srcId="{AE79D208-B829-4667-A40F-1D881B00B18F}" destId="{A8C65AC4-E4CD-4D8E-A749-E2FBAFDA4381}" srcOrd="0" destOrd="0" presId="urn:microsoft.com/office/officeart/2005/8/layout/hList1"/>
    <dgm:cxn modelId="{A6FF826A-632B-49A9-AE3E-DC82E1AD1FEE}" type="presOf" srcId="{DCA52BF9-D7A5-42F5-8D12-27145FD13B33}" destId="{27AE17A6-8743-464B-B4B3-B82559C6FD08}" srcOrd="0" destOrd="0" presId="urn:microsoft.com/office/officeart/2005/8/layout/hList1"/>
    <dgm:cxn modelId="{A1C4C42D-6401-43AB-800E-8698DC4A3029}" type="presOf" srcId="{36F793D4-5A01-4ED8-AC5D-0DD58001B562}" destId="{A8C65AC4-E4CD-4D8E-A749-E2FBAFDA4381}" srcOrd="0" destOrd="3" presId="urn:microsoft.com/office/officeart/2005/8/layout/hList1"/>
    <dgm:cxn modelId="{5FB67EBA-E05E-485A-84D2-0A6076E0941E}" srcId="{86BA5FE3-2D03-439A-BCD6-3DA551C39166}" destId="{DCA52BF9-D7A5-42F5-8D12-27145FD13B33}" srcOrd="0" destOrd="0" parTransId="{C8F9D706-8AF2-4F3D-AC22-9FA23BDCA7F4}" sibTransId="{CBDBFCE9-74C3-42C0-B9CF-6DEF2D9A6DA2}"/>
    <dgm:cxn modelId="{49E6D0F2-D386-4F88-A0EA-569EE267ACBB}" type="presOf" srcId="{86BA5FE3-2D03-439A-BCD6-3DA551C39166}" destId="{96EEFE93-FA47-4628-9597-93775B5E904D}" srcOrd="0" destOrd="0" presId="urn:microsoft.com/office/officeart/2005/8/layout/hList1"/>
    <dgm:cxn modelId="{83A05DA1-5FE9-4D56-8C76-B2CF6E8343CA}" srcId="{DCA52BF9-D7A5-42F5-8D12-27145FD13B33}" destId="{AE79D208-B829-4667-A40F-1D881B00B18F}" srcOrd="0" destOrd="0" parTransId="{9BE5E204-DE37-42FB-8E60-8129880BF2BF}" sibTransId="{BB0DED98-3046-4031-8787-2D50A605D639}"/>
    <dgm:cxn modelId="{06598C94-BCAA-4474-A762-28FC57B93816}" type="presOf" srcId="{0EF86B7F-FD1D-4179-BB0E-4AAF3A71E8AF}" destId="{A8C65AC4-E4CD-4D8E-A749-E2FBAFDA4381}" srcOrd="0" destOrd="1" presId="urn:microsoft.com/office/officeart/2005/8/layout/hList1"/>
    <dgm:cxn modelId="{5DD9B21E-F693-4461-B228-7B99EA941BD3}" srcId="{DCA52BF9-D7A5-42F5-8D12-27145FD13B33}" destId="{A9B0F973-65B8-41AE-BF05-0CC7ABC2F382}" srcOrd="4" destOrd="0" parTransId="{62274B92-D932-4CD7-B049-E52A4806626A}" sibTransId="{DC84457B-47AF-462A-BDA5-0A5DD5B1EC1D}"/>
    <dgm:cxn modelId="{F95F610B-ED8C-40B7-A955-FB43A7EDC3E6}" srcId="{DCA52BF9-D7A5-42F5-8D12-27145FD13B33}" destId="{5788CA40-B51B-4BE1-B53A-8DC29CB44C5D}" srcOrd="2" destOrd="0" parTransId="{16B4258F-4DD8-44C2-BD33-444EA6E566E0}" sibTransId="{F1A5E411-5250-4B0D-9D63-1A5D020C83E9}"/>
    <dgm:cxn modelId="{0EAB00AB-C27D-4D60-9358-72FE546E67D2}" srcId="{DCA52BF9-D7A5-42F5-8D12-27145FD13B33}" destId="{0EF86B7F-FD1D-4179-BB0E-4AAF3A71E8AF}" srcOrd="1" destOrd="0" parTransId="{1AAA8DFE-1FC9-4CB9-9B6E-CB9AAC751468}" sibTransId="{886B0AB0-CE55-4012-B353-7D3201A05091}"/>
    <dgm:cxn modelId="{1DFC8BE7-5D57-46F9-B1C4-E8A95189A1CE}" type="presOf" srcId="{5788CA40-B51B-4BE1-B53A-8DC29CB44C5D}" destId="{A8C65AC4-E4CD-4D8E-A749-E2FBAFDA4381}" srcOrd="0" destOrd="2" presId="urn:microsoft.com/office/officeart/2005/8/layout/hList1"/>
    <dgm:cxn modelId="{6AB73361-5FB8-4961-88B8-5F6D3D557E45}" srcId="{DCA52BF9-D7A5-42F5-8D12-27145FD13B33}" destId="{36F793D4-5A01-4ED8-AC5D-0DD58001B562}" srcOrd="3" destOrd="0" parTransId="{FDA9CB98-B38C-4603-B58B-8C8BD9E1104C}" sibTransId="{A75F5442-A29A-423C-8DEA-ECB74FBCB816}"/>
    <dgm:cxn modelId="{241DC862-58A9-4240-AEDD-208D29B4C5AD}" type="presOf" srcId="{A9B0F973-65B8-41AE-BF05-0CC7ABC2F382}" destId="{A8C65AC4-E4CD-4D8E-A749-E2FBAFDA4381}" srcOrd="0" destOrd="4" presId="urn:microsoft.com/office/officeart/2005/8/layout/hList1"/>
    <dgm:cxn modelId="{54BF4524-972C-4FE8-BE52-752FE8506B6D}" type="presParOf" srcId="{96EEFE93-FA47-4628-9597-93775B5E904D}" destId="{1DE1EA3A-C789-417E-9DE4-DFA49C6817FA}" srcOrd="0" destOrd="0" presId="urn:microsoft.com/office/officeart/2005/8/layout/hList1"/>
    <dgm:cxn modelId="{943C638F-F4A4-4D0D-B44D-8CECDAB1EFCA}" type="presParOf" srcId="{1DE1EA3A-C789-417E-9DE4-DFA49C6817FA}" destId="{27AE17A6-8743-464B-B4B3-B82559C6FD08}" srcOrd="0" destOrd="0" presId="urn:microsoft.com/office/officeart/2005/8/layout/hList1"/>
    <dgm:cxn modelId="{C6139ADB-FDEB-4129-9AB5-BF486113B326}" type="presParOf" srcId="{1DE1EA3A-C789-417E-9DE4-DFA49C6817FA}" destId="{A8C65AC4-E4CD-4D8E-A749-E2FBAFDA4381}" srcOrd="1" destOrd="0" presId="urn:microsoft.com/office/officeart/2005/8/layout/hList1"/>
  </dgm:cxnLst>
  <dgm:bg>
    <a:solidFill>
      <a:schemeClr val="accen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E3A3C6-40CB-4B50-AF02-A1E36F73E9B7}">
      <dsp:nvSpPr>
        <dsp:cNvPr id="0" name=""/>
        <dsp:cNvSpPr/>
      </dsp:nvSpPr>
      <dsp:spPr>
        <a:xfrm>
          <a:off x="139699" y="0"/>
          <a:ext cx="2997200" cy="29972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BFB6F-3413-4879-A3D4-61C17C1CB2AE}">
      <dsp:nvSpPr>
        <dsp:cNvPr id="0" name=""/>
        <dsp:cNvSpPr/>
      </dsp:nvSpPr>
      <dsp:spPr>
        <a:xfrm>
          <a:off x="424433" y="284733"/>
          <a:ext cx="1168908" cy="116890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What</a:t>
          </a:r>
          <a:endParaRPr lang="en-US" sz="2500" kern="1200" dirty="0"/>
        </a:p>
      </dsp:txBody>
      <dsp:txXfrm>
        <a:off x="424433" y="284733"/>
        <a:ext cx="1168908" cy="1168908"/>
      </dsp:txXfrm>
    </dsp:sp>
    <dsp:sp modelId="{3D7E3AF9-445E-4CD3-A02C-257F837597F2}">
      <dsp:nvSpPr>
        <dsp:cNvPr id="0" name=""/>
        <dsp:cNvSpPr/>
      </dsp:nvSpPr>
      <dsp:spPr>
        <a:xfrm>
          <a:off x="1683258" y="284733"/>
          <a:ext cx="1168908" cy="1168908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How</a:t>
          </a:r>
          <a:endParaRPr lang="en-US" sz="2500" kern="1200" dirty="0"/>
        </a:p>
      </dsp:txBody>
      <dsp:txXfrm>
        <a:off x="1683258" y="284733"/>
        <a:ext cx="1168908" cy="1168908"/>
      </dsp:txXfrm>
    </dsp:sp>
    <dsp:sp modelId="{BA48359F-6217-48C2-9923-4B5F1E371AB2}">
      <dsp:nvSpPr>
        <dsp:cNvPr id="0" name=""/>
        <dsp:cNvSpPr/>
      </dsp:nvSpPr>
      <dsp:spPr>
        <a:xfrm>
          <a:off x="424433" y="1543558"/>
          <a:ext cx="1168908" cy="1168908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Why</a:t>
          </a:r>
          <a:endParaRPr lang="en-US" sz="2500" kern="1200" dirty="0"/>
        </a:p>
      </dsp:txBody>
      <dsp:txXfrm>
        <a:off x="424433" y="1543558"/>
        <a:ext cx="1168908" cy="1168908"/>
      </dsp:txXfrm>
    </dsp:sp>
    <dsp:sp modelId="{C530F0A6-E825-43A8-9C8B-3220750F2A8F}">
      <dsp:nvSpPr>
        <dsp:cNvPr id="0" name=""/>
        <dsp:cNvSpPr/>
      </dsp:nvSpPr>
      <dsp:spPr>
        <a:xfrm>
          <a:off x="1683258" y="1543558"/>
          <a:ext cx="1168908" cy="116890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When</a:t>
          </a:r>
          <a:endParaRPr lang="en-US" sz="2500" kern="1200" dirty="0"/>
        </a:p>
      </dsp:txBody>
      <dsp:txXfrm>
        <a:off x="1683258" y="1543558"/>
        <a:ext cx="1168908" cy="116890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08F028-E89E-4848-BAF6-4BFD82B0C604}">
      <dsp:nvSpPr>
        <dsp:cNvPr id="0" name=""/>
        <dsp:cNvSpPr/>
      </dsp:nvSpPr>
      <dsp:spPr>
        <a:xfrm>
          <a:off x="0" y="63888"/>
          <a:ext cx="3657599" cy="7609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Use</a:t>
          </a:r>
          <a:endParaRPr lang="en-US" sz="2900" kern="1200" dirty="0"/>
        </a:p>
      </dsp:txBody>
      <dsp:txXfrm>
        <a:off x="0" y="63888"/>
        <a:ext cx="3657599" cy="760984"/>
      </dsp:txXfrm>
    </dsp:sp>
    <dsp:sp modelId="{AAD44256-CA1E-401E-B590-A7AF605CAC07}">
      <dsp:nvSpPr>
        <dsp:cNvPr id="0" name=""/>
        <dsp:cNvSpPr/>
      </dsp:nvSpPr>
      <dsp:spPr>
        <a:xfrm>
          <a:off x="0" y="829340"/>
          <a:ext cx="3657599" cy="3433994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To improve program implementation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To create a context for understanding effectiveness</a:t>
          </a:r>
          <a:endParaRPr lang="en-US" sz="2900" kern="1200" dirty="0"/>
        </a:p>
      </dsp:txBody>
      <dsp:txXfrm>
        <a:off x="0" y="829340"/>
        <a:ext cx="3657599" cy="343399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E3A3C6-40CB-4B50-AF02-A1E36F73E9B7}">
      <dsp:nvSpPr>
        <dsp:cNvPr id="0" name=""/>
        <dsp:cNvSpPr/>
      </dsp:nvSpPr>
      <dsp:spPr>
        <a:xfrm>
          <a:off x="91567" y="-10032"/>
          <a:ext cx="2997200" cy="29972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BFB6F-3413-4879-A3D4-61C17C1CB2AE}">
      <dsp:nvSpPr>
        <dsp:cNvPr id="0" name=""/>
        <dsp:cNvSpPr/>
      </dsp:nvSpPr>
      <dsp:spPr>
        <a:xfrm>
          <a:off x="1987050" y="1910845"/>
          <a:ext cx="1137148" cy="832356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</a:t>
          </a:r>
          <a:endParaRPr lang="en-US" sz="2600" kern="1200" dirty="0"/>
        </a:p>
      </dsp:txBody>
      <dsp:txXfrm>
        <a:off x="1987050" y="1910845"/>
        <a:ext cx="1137148" cy="832356"/>
      </dsp:txXfrm>
    </dsp:sp>
    <dsp:sp modelId="{3D7E3AF9-445E-4CD3-A02C-257F837597F2}">
      <dsp:nvSpPr>
        <dsp:cNvPr id="0" name=""/>
        <dsp:cNvSpPr/>
      </dsp:nvSpPr>
      <dsp:spPr>
        <a:xfrm>
          <a:off x="2037849" y="491499"/>
          <a:ext cx="1238750" cy="925892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When</a:t>
          </a:r>
          <a:endParaRPr lang="en-US" sz="2600" kern="1200" dirty="0"/>
        </a:p>
      </dsp:txBody>
      <dsp:txXfrm>
        <a:off x="2037849" y="491499"/>
        <a:ext cx="1238750" cy="925892"/>
      </dsp:txXfrm>
    </dsp:sp>
    <dsp:sp modelId="{BA48359F-6217-48C2-9923-4B5F1E371AB2}">
      <dsp:nvSpPr>
        <dsp:cNvPr id="0" name=""/>
        <dsp:cNvSpPr/>
      </dsp:nvSpPr>
      <dsp:spPr>
        <a:xfrm>
          <a:off x="564647" y="1936249"/>
          <a:ext cx="1035558" cy="85575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Why</a:t>
          </a:r>
          <a:endParaRPr lang="en-US" sz="2600" kern="1200" dirty="0"/>
        </a:p>
      </dsp:txBody>
      <dsp:txXfrm>
        <a:off x="564647" y="1936249"/>
        <a:ext cx="1035558" cy="855757"/>
      </dsp:txXfrm>
    </dsp:sp>
    <dsp:sp modelId="{C530F0A6-E825-43A8-9C8B-3220750F2A8F}">
      <dsp:nvSpPr>
        <dsp:cNvPr id="0" name=""/>
        <dsp:cNvSpPr/>
      </dsp:nvSpPr>
      <dsp:spPr>
        <a:xfrm>
          <a:off x="28069" y="0"/>
          <a:ext cx="1930907" cy="177850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How</a:t>
          </a:r>
          <a:endParaRPr lang="en-US" sz="4000" kern="1200" dirty="0"/>
        </a:p>
      </dsp:txBody>
      <dsp:txXfrm>
        <a:off x="28069" y="0"/>
        <a:ext cx="1930907" cy="177850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E3A3C6-40CB-4B50-AF02-A1E36F73E9B7}">
      <dsp:nvSpPr>
        <dsp:cNvPr id="0" name=""/>
        <dsp:cNvSpPr/>
      </dsp:nvSpPr>
      <dsp:spPr>
        <a:xfrm>
          <a:off x="91567" y="-10032"/>
          <a:ext cx="2997200" cy="29972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BFB6F-3413-4879-A3D4-61C17C1CB2AE}">
      <dsp:nvSpPr>
        <dsp:cNvPr id="0" name=""/>
        <dsp:cNvSpPr/>
      </dsp:nvSpPr>
      <dsp:spPr>
        <a:xfrm>
          <a:off x="1987050" y="1910845"/>
          <a:ext cx="1137148" cy="832356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</a:t>
          </a:r>
          <a:endParaRPr lang="en-US" sz="2600" kern="1200" dirty="0"/>
        </a:p>
      </dsp:txBody>
      <dsp:txXfrm>
        <a:off x="1987050" y="1910845"/>
        <a:ext cx="1137148" cy="832356"/>
      </dsp:txXfrm>
    </dsp:sp>
    <dsp:sp modelId="{3D7E3AF9-445E-4CD3-A02C-257F837597F2}">
      <dsp:nvSpPr>
        <dsp:cNvPr id="0" name=""/>
        <dsp:cNvSpPr/>
      </dsp:nvSpPr>
      <dsp:spPr>
        <a:xfrm>
          <a:off x="2037849" y="491499"/>
          <a:ext cx="1238750" cy="925892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When</a:t>
          </a:r>
          <a:endParaRPr lang="en-US" sz="2600" kern="1200" dirty="0"/>
        </a:p>
      </dsp:txBody>
      <dsp:txXfrm>
        <a:off x="2037849" y="491499"/>
        <a:ext cx="1238750" cy="925892"/>
      </dsp:txXfrm>
    </dsp:sp>
    <dsp:sp modelId="{BA48359F-6217-48C2-9923-4B5F1E371AB2}">
      <dsp:nvSpPr>
        <dsp:cNvPr id="0" name=""/>
        <dsp:cNvSpPr/>
      </dsp:nvSpPr>
      <dsp:spPr>
        <a:xfrm>
          <a:off x="564647" y="1936249"/>
          <a:ext cx="1035558" cy="85575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Why</a:t>
          </a:r>
          <a:endParaRPr lang="en-US" sz="2600" kern="1200" dirty="0"/>
        </a:p>
      </dsp:txBody>
      <dsp:txXfrm>
        <a:off x="564647" y="1936249"/>
        <a:ext cx="1035558" cy="855757"/>
      </dsp:txXfrm>
    </dsp:sp>
    <dsp:sp modelId="{C530F0A6-E825-43A8-9C8B-3220750F2A8F}">
      <dsp:nvSpPr>
        <dsp:cNvPr id="0" name=""/>
        <dsp:cNvSpPr/>
      </dsp:nvSpPr>
      <dsp:spPr>
        <a:xfrm>
          <a:off x="28069" y="0"/>
          <a:ext cx="1930907" cy="177850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How</a:t>
          </a:r>
          <a:endParaRPr lang="en-US" sz="4000" kern="1200" dirty="0"/>
        </a:p>
      </dsp:txBody>
      <dsp:txXfrm>
        <a:off x="28069" y="0"/>
        <a:ext cx="1930907" cy="1778505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E3A3C6-40CB-4B50-AF02-A1E36F73E9B7}">
      <dsp:nvSpPr>
        <dsp:cNvPr id="0" name=""/>
        <dsp:cNvSpPr/>
      </dsp:nvSpPr>
      <dsp:spPr>
        <a:xfrm>
          <a:off x="91567" y="-10032"/>
          <a:ext cx="2997200" cy="29972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BFB6F-3413-4879-A3D4-61C17C1CB2AE}">
      <dsp:nvSpPr>
        <dsp:cNvPr id="0" name=""/>
        <dsp:cNvSpPr/>
      </dsp:nvSpPr>
      <dsp:spPr>
        <a:xfrm>
          <a:off x="1987050" y="1910845"/>
          <a:ext cx="1137148" cy="832356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</a:t>
          </a:r>
          <a:endParaRPr lang="en-US" sz="2600" kern="1200" dirty="0"/>
        </a:p>
      </dsp:txBody>
      <dsp:txXfrm>
        <a:off x="1987050" y="1910845"/>
        <a:ext cx="1137148" cy="832356"/>
      </dsp:txXfrm>
    </dsp:sp>
    <dsp:sp modelId="{3D7E3AF9-445E-4CD3-A02C-257F837597F2}">
      <dsp:nvSpPr>
        <dsp:cNvPr id="0" name=""/>
        <dsp:cNvSpPr/>
      </dsp:nvSpPr>
      <dsp:spPr>
        <a:xfrm>
          <a:off x="2037849" y="491499"/>
          <a:ext cx="1238750" cy="925892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When</a:t>
          </a:r>
          <a:endParaRPr lang="en-US" sz="2600" kern="1200" dirty="0"/>
        </a:p>
      </dsp:txBody>
      <dsp:txXfrm>
        <a:off x="2037849" y="491499"/>
        <a:ext cx="1238750" cy="925892"/>
      </dsp:txXfrm>
    </dsp:sp>
    <dsp:sp modelId="{BA48359F-6217-48C2-9923-4B5F1E371AB2}">
      <dsp:nvSpPr>
        <dsp:cNvPr id="0" name=""/>
        <dsp:cNvSpPr/>
      </dsp:nvSpPr>
      <dsp:spPr>
        <a:xfrm>
          <a:off x="564647" y="1936249"/>
          <a:ext cx="1035558" cy="85575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Why</a:t>
          </a:r>
          <a:endParaRPr lang="en-US" sz="2600" kern="1200" dirty="0"/>
        </a:p>
      </dsp:txBody>
      <dsp:txXfrm>
        <a:off x="564647" y="1936249"/>
        <a:ext cx="1035558" cy="855757"/>
      </dsp:txXfrm>
    </dsp:sp>
    <dsp:sp modelId="{C530F0A6-E825-43A8-9C8B-3220750F2A8F}">
      <dsp:nvSpPr>
        <dsp:cNvPr id="0" name=""/>
        <dsp:cNvSpPr/>
      </dsp:nvSpPr>
      <dsp:spPr>
        <a:xfrm>
          <a:off x="28069" y="0"/>
          <a:ext cx="1930907" cy="177850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How</a:t>
          </a:r>
          <a:endParaRPr lang="en-US" sz="4000" kern="1200" dirty="0"/>
        </a:p>
      </dsp:txBody>
      <dsp:txXfrm>
        <a:off x="28069" y="0"/>
        <a:ext cx="1930907" cy="177850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E3A3C6-40CB-4B50-AF02-A1E36F73E9B7}">
      <dsp:nvSpPr>
        <dsp:cNvPr id="0" name=""/>
        <dsp:cNvSpPr/>
      </dsp:nvSpPr>
      <dsp:spPr>
        <a:xfrm>
          <a:off x="91567" y="-10032"/>
          <a:ext cx="2997200" cy="29972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BFB6F-3413-4879-A3D4-61C17C1CB2AE}">
      <dsp:nvSpPr>
        <dsp:cNvPr id="0" name=""/>
        <dsp:cNvSpPr/>
      </dsp:nvSpPr>
      <dsp:spPr>
        <a:xfrm>
          <a:off x="1987050" y="1910845"/>
          <a:ext cx="1137148" cy="832356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</a:t>
          </a:r>
          <a:endParaRPr lang="en-US" sz="2600" kern="1200" dirty="0"/>
        </a:p>
      </dsp:txBody>
      <dsp:txXfrm>
        <a:off x="1987050" y="1910845"/>
        <a:ext cx="1137148" cy="832356"/>
      </dsp:txXfrm>
    </dsp:sp>
    <dsp:sp modelId="{3D7E3AF9-445E-4CD3-A02C-257F837597F2}">
      <dsp:nvSpPr>
        <dsp:cNvPr id="0" name=""/>
        <dsp:cNvSpPr/>
      </dsp:nvSpPr>
      <dsp:spPr>
        <a:xfrm>
          <a:off x="2037849" y="491499"/>
          <a:ext cx="1238750" cy="925892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When</a:t>
          </a:r>
          <a:endParaRPr lang="en-US" sz="2600" kern="1200" dirty="0"/>
        </a:p>
      </dsp:txBody>
      <dsp:txXfrm>
        <a:off x="2037849" y="491499"/>
        <a:ext cx="1238750" cy="925892"/>
      </dsp:txXfrm>
    </dsp:sp>
    <dsp:sp modelId="{BA48359F-6217-48C2-9923-4B5F1E371AB2}">
      <dsp:nvSpPr>
        <dsp:cNvPr id="0" name=""/>
        <dsp:cNvSpPr/>
      </dsp:nvSpPr>
      <dsp:spPr>
        <a:xfrm>
          <a:off x="564647" y="1936249"/>
          <a:ext cx="1035558" cy="85575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Why</a:t>
          </a:r>
          <a:endParaRPr lang="en-US" sz="2600" kern="1200" dirty="0"/>
        </a:p>
      </dsp:txBody>
      <dsp:txXfrm>
        <a:off x="564647" y="1936249"/>
        <a:ext cx="1035558" cy="855757"/>
      </dsp:txXfrm>
    </dsp:sp>
    <dsp:sp modelId="{C530F0A6-E825-43A8-9C8B-3220750F2A8F}">
      <dsp:nvSpPr>
        <dsp:cNvPr id="0" name=""/>
        <dsp:cNvSpPr/>
      </dsp:nvSpPr>
      <dsp:spPr>
        <a:xfrm>
          <a:off x="28069" y="0"/>
          <a:ext cx="1930907" cy="177850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How</a:t>
          </a:r>
          <a:endParaRPr lang="en-US" sz="4000" kern="1200" dirty="0"/>
        </a:p>
      </dsp:txBody>
      <dsp:txXfrm>
        <a:off x="28069" y="0"/>
        <a:ext cx="1930907" cy="17785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E3A3C6-40CB-4B50-AF02-A1E36F73E9B7}">
      <dsp:nvSpPr>
        <dsp:cNvPr id="0" name=""/>
        <dsp:cNvSpPr/>
      </dsp:nvSpPr>
      <dsp:spPr>
        <a:xfrm>
          <a:off x="91567" y="-10032"/>
          <a:ext cx="2997200" cy="29972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BFB6F-3413-4879-A3D4-61C17C1CB2AE}">
      <dsp:nvSpPr>
        <dsp:cNvPr id="0" name=""/>
        <dsp:cNvSpPr/>
      </dsp:nvSpPr>
      <dsp:spPr>
        <a:xfrm>
          <a:off x="1987050" y="1910845"/>
          <a:ext cx="1137148" cy="832356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</a:t>
          </a:r>
          <a:endParaRPr lang="en-US" sz="2600" kern="1200" dirty="0"/>
        </a:p>
      </dsp:txBody>
      <dsp:txXfrm>
        <a:off x="1987050" y="1910845"/>
        <a:ext cx="1137148" cy="832356"/>
      </dsp:txXfrm>
    </dsp:sp>
    <dsp:sp modelId="{3D7E3AF9-445E-4CD3-A02C-257F837597F2}">
      <dsp:nvSpPr>
        <dsp:cNvPr id="0" name=""/>
        <dsp:cNvSpPr/>
      </dsp:nvSpPr>
      <dsp:spPr>
        <a:xfrm>
          <a:off x="2037849" y="491499"/>
          <a:ext cx="1238750" cy="925892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When</a:t>
          </a:r>
          <a:endParaRPr lang="en-US" sz="2600" kern="1200" dirty="0"/>
        </a:p>
      </dsp:txBody>
      <dsp:txXfrm>
        <a:off x="2037849" y="491499"/>
        <a:ext cx="1238750" cy="925892"/>
      </dsp:txXfrm>
    </dsp:sp>
    <dsp:sp modelId="{BA48359F-6217-48C2-9923-4B5F1E371AB2}">
      <dsp:nvSpPr>
        <dsp:cNvPr id="0" name=""/>
        <dsp:cNvSpPr/>
      </dsp:nvSpPr>
      <dsp:spPr>
        <a:xfrm>
          <a:off x="564647" y="1936249"/>
          <a:ext cx="1035558" cy="855757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How</a:t>
          </a:r>
          <a:endParaRPr lang="en-US" sz="2600" kern="1200" dirty="0"/>
        </a:p>
      </dsp:txBody>
      <dsp:txXfrm>
        <a:off x="564647" y="1936249"/>
        <a:ext cx="1035558" cy="855757"/>
      </dsp:txXfrm>
    </dsp:sp>
    <dsp:sp modelId="{C530F0A6-E825-43A8-9C8B-3220750F2A8F}">
      <dsp:nvSpPr>
        <dsp:cNvPr id="0" name=""/>
        <dsp:cNvSpPr/>
      </dsp:nvSpPr>
      <dsp:spPr>
        <a:xfrm>
          <a:off x="28069" y="0"/>
          <a:ext cx="1930907" cy="1778505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Why</a:t>
          </a:r>
          <a:endParaRPr lang="en-US" sz="4000" kern="1200" dirty="0"/>
        </a:p>
      </dsp:txBody>
      <dsp:txXfrm>
        <a:off x="28069" y="0"/>
        <a:ext cx="1930907" cy="177850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F81E01-330C-461B-B714-682F2B689346}">
      <dsp:nvSpPr>
        <dsp:cNvPr id="0" name=""/>
        <dsp:cNvSpPr/>
      </dsp:nvSpPr>
      <dsp:spPr>
        <a:xfrm>
          <a:off x="381" y="51730"/>
          <a:ext cx="1487351" cy="89241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1.Knowledge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81" y="51730"/>
        <a:ext cx="1487351" cy="892410"/>
      </dsp:txXfrm>
    </dsp:sp>
    <dsp:sp modelId="{B90528D2-D146-40FE-AA25-E86BD203465F}">
      <dsp:nvSpPr>
        <dsp:cNvPr id="0" name=""/>
        <dsp:cNvSpPr/>
      </dsp:nvSpPr>
      <dsp:spPr>
        <a:xfrm>
          <a:off x="1636467" y="51730"/>
          <a:ext cx="1487351" cy="89241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3.Beliefs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636467" y="51730"/>
        <a:ext cx="1487351" cy="892410"/>
      </dsp:txXfrm>
    </dsp:sp>
    <dsp:sp modelId="{4EB579F9-F9EE-4811-9A73-0AD15B8334CB}">
      <dsp:nvSpPr>
        <dsp:cNvPr id="0" name=""/>
        <dsp:cNvSpPr/>
      </dsp:nvSpPr>
      <dsp:spPr>
        <a:xfrm>
          <a:off x="381" y="1092876"/>
          <a:ext cx="1487351" cy="89241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2.Attitudes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81" y="1092876"/>
        <a:ext cx="1487351" cy="892410"/>
      </dsp:txXfrm>
    </dsp:sp>
    <dsp:sp modelId="{D11A9463-5FD5-4118-BE3F-F5E6239BE56D}">
      <dsp:nvSpPr>
        <dsp:cNvPr id="0" name=""/>
        <dsp:cNvSpPr/>
      </dsp:nvSpPr>
      <dsp:spPr>
        <a:xfrm>
          <a:off x="1636467" y="1092876"/>
          <a:ext cx="1487351" cy="89241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4.Behaviors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636467" y="1092876"/>
        <a:ext cx="1487351" cy="892410"/>
      </dsp:txXfrm>
    </dsp:sp>
    <dsp:sp modelId="{C6B3BE1A-82B4-4A73-B5F4-DA145F69DB3D}">
      <dsp:nvSpPr>
        <dsp:cNvPr id="0" name=""/>
        <dsp:cNvSpPr/>
      </dsp:nvSpPr>
      <dsp:spPr>
        <a:xfrm>
          <a:off x="818424" y="2134021"/>
          <a:ext cx="1487351" cy="89241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5.Intentions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818424" y="2134021"/>
        <a:ext cx="1487351" cy="89241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E3A3C6-40CB-4B50-AF02-A1E36F73E9B7}">
      <dsp:nvSpPr>
        <dsp:cNvPr id="0" name=""/>
        <dsp:cNvSpPr/>
      </dsp:nvSpPr>
      <dsp:spPr>
        <a:xfrm>
          <a:off x="209548" y="0"/>
          <a:ext cx="2997200" cy="29972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BFB6F-3413-4879-A3D4-61C17C1CB2AE}">
      <dsp:nvSpPr>
        <dsp:cNvPr id="0" name=""/>
        <dsp:cNvSpPr/>
      </dsp:nvSpPr>
      <dsp:spPr>
        <a:xfrm>
          <a:off x="0" y="76200"/>
          <a:ext cx="2017768" cy="1585974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What</a:t>
          </a:r>
          <a:endParaRPr lang="en-US" sz="3200" kern="1200" dirty="0"/>
        </a:p>
      </dsp:txBody>
      <dsp:txXfrm>
        <a:off x="0" y="76200"/>
        <a:ext cx="2017768" cy="1585974"/>
      </dsp:txXfrm>
    </dsp:sp>
    <dsp:sp modelId="{3D7E3AF9-445E-4CD3-A02C-257F837597F2}">
      <dsp:nvSpPr>
        <dsp:cNvPr id="0" name=""/>
        <dsp:cNvSpPr/>
      </dsp:nvSpPr>
      <dsp:spPr>
        <a:xfrm>
          <a:off x="2182872" y="609596"/>
          <a:ext cx="950953" cy="823974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How</a:t>
          </a:r>
          <a:endParaRPr lang="en-US" sz="2100" kern="1200" dirty="0"/>
        </a:p>
      </dsp:txBody>
      <dsp:txXfrm>
        <a:off x="2182872" y="609596"/>
        <a:ext cx="950953" cy="823974"/>
      </dsp:txXfrm>
    </dsp:sp>
    <dsp:sp modelId="{BA48359F-6217-48C2-9923-4B5F1E371AB2}">
      <dsp:nvSpPr>
        <dsp:cNvPr id="0" name=""/>
        <dsp:cNvSpPr/>
      </dsp:nvSpPr>
      <dsp:spPr>
        <a:xfrm>
          <a:off x="738122" y="1752605"/>
          <a:ext cx="950976" cy="750824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Why</a:t>
          </a:r>
          <a:endParaRPr lang="en-US" sz="2100" kern="1200" dirty="0"/>
        </a:p>
      </dsp:txBody>
      <dsp:txXfrm>
        <a:off x="738122" y="1752605"/>
        <a:ext cx="950976" cy="750824"/>
      </dsp:txXfrm>
    </dsp:sp>
    <dsp:sp modelId="{C530F0A6-E825-43A8-9C8B-3220750F2A8F}">
      <dsp:nvSpPr>
        <dsp:cNvPr id="0" name=""/>
        <dsp:cNvSpPr/>
      </dsp:nvSpPr>
      <dsp:spPr>
        <a:xfrm>
          <a:off x="2185929" y="1752605"/>
          <a:ext cx="950965" cy="75082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When</a:t>
          </a:r>
          <a:endParaRPr lang="en-US" sz="2100" kern="1200" dirty="0"/>
        </a:p>
      </dsp:txBody>
      <dsp:txXfrm>
        <a:off x="2185929" y="1752605"/>
        <a:ext cx="950965" cy="7508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E3A3C6-40CB-4B50-AF02-A1E36F73E9B7}">
      <dsp:nvSpPr>
        <dsp:cNvPr id="0" name=""/>
        <dsp:cNvSpPr/>
      </dsp:nvSpPr>
      <dsp:spPr>
        <a:xfrm>
          <a:off x="91567" y="-10032"/>
          <a:ext cx="2997200" cy="29972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BFB6F-3413-4879-A3D4-61C17C1CB2AE}">
      <dsp:nvSpPr>
        <dsp:cNvPr id="0" name=""/>
        <dsp:cNvSpPr/>
      </dsp:nvSpPr>
      <dsp:spPr>
        <a:xfrm>
          <a:off x="1948949" y="1905001"/>
          <a:ext cx="1060947" cy="844045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What</a:t>
          </a:r>
          <a:endParaRPr lang="en-US" sz="2500" kern="1200" dirty="0"/>
        </a:p>
      </dsp:txBody>
      <dsp:txXfrm>
        <a:off x="1948949" y="1905001"/>
        <a:ext cx="1060947" cy="844045"/>
      </dsp:txXfrm>
    </dsp:sp>
    <dsp:sp modelId="{3D7E3AF9-445E-4CD3-A02C-257F837597F2}">
      <dsp:nvSpPr>
        <dsp:cNvPr id="0" name=""/>
        <dsp:cNvSpPr/>
      </dsp:nvSpPr>
      <dsp:spPr>
        <a:xfrm>
          <a:off x="2037849" y="491499"/>
          <a:ext cx="1238750" cy="109349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How</a:t>
          </a:r>
          <a:endParaRPr lang="en-US" sz="2500" kern="1200" dirty="0"/>
        </a:p>
      </dsp:txBody>
      <dsp:txXfrm>
        <a:off x="2037849" y="491499"/>
        <a:ext cx="1238750" cy="1093490"/>
      </dsp:txXfrm>
    </dsp:sp>
    <dsp:sp modelId="{BA48359F-6217-48C2-9923-4B5F1E371AB2}">
      <dsp:nvSpPr>
        <dsp:cNvPr id="0" name=""/>
        <dsp:cNvSpPr/>
      </dsp:nvSpPr>
      <dsp:spPr>
        <a:xfrm>
          <a:off x="322338" y="1936249"/>
          <a:ext cx="1277861" cy="85575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Why</a:t>
          </a:r>
          <a:endParaRPr lang="en-US" sz="2500" kern="1200" dirty="0"/>
        </a:p>
      </dsp:txBody>
      <dsp:txXfrm>
        <a:off x="322338" y="1936249"/>
        <a:ext cx="1277861" cy="855757"/>
      </dsp:txXfrm>
    </dsp:sp>
    <dsp:sp modelId="{C530F0A6-E825-43A8-9C8B-3220750F2A8F}">
      <dsp:nvSpPr>
        <dsp:cNvPr id="0" name=""/>
        <dsp:cNvSpPr/>
      </dsp:nvSpPr>
      <dsp:spPr>
        <a:xfrm>
          <a:off x="28069" y="0"/>
          <a:ext cx="1930907" cy="177850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When</a:t>
          </a:r>
          <a:endParaRPr lang="en-US" sz="4000" kern="1200" dirty="0"/>
        </a:p>
      </dsp:txBody>
      <dsp:txXfrm>
        <a:off x="28069" y="0"/>
        <a:ext cx="1930907" cy="17785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E3A3C6-40CB-4B50-AF02-A1E36F73E9B7}">
      <dsp:nvSpPr>
        <dsp:cNvPr id="0" name=""/>
        <dsp:cNvSpPr/>
      </dsp:nvSpPr>
      <dsp:spPr>
        <a:xfrm>
          <a:off x="91567" y="-10032"/>
          <a:ext cx="2997200" cy="29972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BFB6F-3413-4879-A3D4-61C17C1CB2AE}">
      <dsp:nvSpPr>
        <dsp:cNvPr id="0" name=""/>
        <dsp:cNvSpPr/>
      </dsp:nvSpPr>
      <dsp:spPr>
        <a:xfrm>
          <a:off x="1987050" y="1910845"/>
          <a:ext cx="1137148" cy="832356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</a:t>
          </a:r>
          <a:endParaRPr lang="en-US" sz="2600" kern="1200" dirty="0"/>
        </a:p>
      </dsp:txBody>
      <dsp:txXfrm>
        <a:off x="1987050" y="1910845"/>
        <a:ext cx="1137148" cy="832356"/>
      </dsp:txXfrm>
    </dsp:sp>
    <dsp:sp modelId="{3D7E3AF9-445E-4CD3-A02C-257F837597F2}">
      <dsp:nvSpPr>
        <dsp:cNvPr id="0" name=""/>
        <dsp:cNvSpPr/>
      </dsp:nvSpPr>
      <dsp:spPr>
        <a:xfrm>
          <a:off x="2037849" y="491499"/>
          <a:ext cx="1238750" cy="925892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When</a:t>
          </a:r>
          <a:endParaRPr lang="en-US" sz="2600" kern="1200" dirty="0"/>
        </a:p>
      </dsp:txBody>
      <dsp:txXfrm>
        <a:off x="2037849" y="491499"/>
        <a:ext cx="1238750" cy="925892"/>
      </dsp:txXfrm>
    </dsp:sp>
    <dsp:sp modelId="{BA48359F-6217-48C2-9923-4B5F1E371AB2}">
      <dsp:nvSpPr>
        <dsp:cNvPr id="0" name=""/>
        <dsp:cNvSpPr/>
      </dsp:nvSpPr>
      <dsp:spPr>
        <a:xfrm>
          <a:off x="564647" y="1936249"/>
          <a:ext cx="1035558" cy="85575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Why</a:t>
          </a:r>
          <a:endParaRPr lang="en-US" sz="2600" kern="1200" dirty="0"/>
        </a:p>
      </dsp:txBody>
      <dsp:txXfrm>
        <a:off x="564647" y="1936249"/>
        <a:ext cx="1035558" cy="855757"/>
      </dsp:txXfrm>
    </dsp:sp>
    <dsp:sp modelId="{C530F0A6-E825-43A8-9C8B-3220750F2A8F}">
      <dsp:nvSpPr>
        <dsp:cNvPr id="0" name=""/>
        <dsp:cNvSpPr/>
      </dsp:nvSpPr>
      <dsp:spPr>
        <a:xfrm>
          <a:off x="28069" y="0"/>
          <a:ext cx="1930907" cy="177850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How</a:t>
          </a:r>
          <a:endParaRPr lang="en-US" sz="4000" kern="1200" dirty="0"/>
        </a:p>
      </dsp:txBody>
      <dsp:txXfrm>
        <a:off x="28069" y="0"/>
        <a:ext cx="1930907" cy="177850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E3A3C6-40CB-4B50-AF02-A1E36F73E9B7}">
      <dsp:nvSpPr>
        <dsp:cNvPr id="0" name=""/>
        <dsp:cNvSpPr/>
      </dsp:nvSpPr>
      <dsp:spPr>
        <a:xfrm>
          <a:off x="91567" y="-10032"/>
          <a:ext cx="2997200" cy="29972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BFB6F-3413-4879-A3D4-61C17C1CB2AE}">
      <dsp:nvSpPr>
        <dsp:cNvPr id="0" name=""/>
        <dsp:cNvSpPr/>
      </dsp:nvSpPr>
      <dsp:spPr>
        <a:xfrm>
          <a:off x="1987050" y="1910845"/>
          <a:ext cx="1137148" cy="832356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</a:t>
          </a:r>
          <a:endParaRPr lang="en-US" sz="2600" kern="1200" dirty="0"/>
        </a:p>
      </dsp:txBody>
      <dsp:txXfrm>
        <a:off x="1987050" y="1910845"/>
        <a:ext cx="1137148" cy="832356"/>
      </dsp:txXfrm>
    </dsp:sp>
    <dsp:sp modelId="{3D7E3AF9-445E-4CD3-A02C-257F837597F2}">
      <dsp:nvSpPr>
        <dsp:cNvPr id="0" name=""/>
        <dsp:cNvSpPr/>
      </dsp:nvSpPr>
      <dsp:spPr>
        <a:xfrm>
          <a:off x="2037849" y="491499"/>
          <a:ext cx="1238750" cy="925892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When</a:t>
          </a:r>
          <a:endParaRPr lang="en-US" sz="2600" kern="1200" dirty="0"/>
        </a:p>
      </dsp:txBody>
      <dsp:txXfrm>
        <a:off x="2037849" y="491499"/>
        <a:ext cx="1238750" cy="925892"/>
      </dsp:txXfrm>
    </dsp:sp>
    <dsp:sp modelId="{BA48359F-6217-48C2-9923-4B5F1E371AB2}">
      <dsp:nvSpPr>
        <dsp:cNvPr id="0" name=""/>
        <dsp:cNvSpPr/>
      </dsp:nvSpPr>
      <dsp:spPr>
        <a:xfrm>
          <a:off x="564647" y="1936249"/>
          <a:ext cx="1035558" cy="85575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Why</a:t>
          </a:r>
          <a:endParaRPr lang="en-US" sz="2600" kern="1200" dirty="0"/>
        </a:p>
      </dsp:txBody>
      <dsp:txXfrm>
        <a:off x="564647" y="1936249"/>
        <a:ext cx="1035558" cy="855757"/>
      </dsp:txXfrm>
    </dsp:sp>
    <dsp:sp modelId="{C530F0A6-E825-43A8-9C8B-3220750F2A8F}">
      <dsp:nvSpPr>
        <dsp:cNvPr id="0" name=""/>
        <dsp:cNvSpPr/>
      </dsp:nvSpPr>
      <dsp:spPr>
        <a:xfrm>
          <a:off x="28069" y="0"/>
          <a:ext cx="1930907" cy="1778505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How</a:t>
          </a:r>
          <a:endParaRPr lang="en-US" sz="4000" kern="1200" dirty="0"/>
        </a:p>
      </dsp:txBody>
      <dsp:txXfrm>
        <a:off x="28069" y="0"/>
        <a:ext cx="1930907" cy="177850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E670B6-3679-49AF-B7F9-93A40115A550}">
      <dsp:nvSpPr>
        <dsp:cNvPr id="0" name=""/>
        <dsp:cNvSpPr/>
      </dsp:nvSpPr>
      <dsp:spPr>
        <a:xfrm>
          <a:off x="0" y="40448"/>
          <a:ext cx="4572000" cy="873953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Who will use the information?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0" y="40448"/>
        <a:ext cx="4572000" cy="873953"/>
      </dsp:txXfrm>
    </dsp:sp>
    <dsp:sp modelId="{6894C9B7-2858-461D-8FA9-1783E8C48C82}">
      <dsp:nvSpPr>
        <dsp:cNvPr id="0" name=""/>
        <dsp:cNvSpPr/>
      </dsp:nvSpPr>
      <dsp:spPr>
        <a:xfrm>
          <a:off x="0" y="960023"/>
          <a:ext cx="4572000" cy="873953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What is the primary purpose of the information?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0" y="960023"/>
        <a:ext cx="4572000" cy="873953"/>
      </dsp:txXfrm>
    </dsp:sp>
    <dsp:sp modelId="{F6C7816F-91A6-4C11-BC79-8A8A238AC892}">
      <dsp:nvSpPr>
        <dsp:cNvPr id="0" name=""/>
        <dsp:cNvSpPr/>
      </dsp:nvSpPr>
      <dsp:spPr>
        <a:xfrm>
          <a:off x="0" y="1897336"/>
          <a:ext cx="4572000" cy="873953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How will the information be used? 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0" y="1897336"/>
        <a:ext cx="4572000" cy="87395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AE17A6-8743-464B-B4B3-B82559C6FD08}">
      <dsp:nvSpPr>
        <dsp:cNvPr id="0" name=""/>
        <dsp:cNvSpPr/>
      </dsp:nvSpPr>
      <dsp:spPr>
        <a:xfrm>
          <a:off x="0" y="85440"/>
          <a:ext cx="3657599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Purpose</a:t>
          </a:r>
          <a:endParaRPr lang="en-US" sz="2400" kern="1200" dirty="0"/>
        </a:p>
      </dsp:txBody>
      <dsp:txXfrm>
        <a:off x="0" y="85440"/>
        <a:ext cx="3657599" cy="691200"/>
      </dsp:txXfrm>
    </dsp:sp>
    <dsp:sp modelId="{A8C65AC4-E4CD-4D8E-A749-E2FBAFDA4381}">
      <dsp:nvSpPr>
        <dsp:cNvPr id="0" name=""/>
        <dsp:cNvSpPr/>
      </dsp:nvSpPr>
      <dsp:spPr>
        <a:xfrm>
          <a:off x="0" y="776640"/>
          <a:ext cx="3657599" cy="3557519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asses client progress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understand differences among subgroups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To determine factors that contribute to client’s progress</a:t>
          </a:r>
          <a:endParaRPr lang="en-US" sz="2400" kern="1200" dirty="0"/>
        </a:p>
      </dsp:txBody>
      <dsp:txXfrm>
        <a:off x="0" y="776640"/>
        <a:ext cx="3657599" cy="3557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D3E3C-75FE-41D2-B20F-86E6C3E6C432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E5FA1-05FD-45EA-806A-5C9F1AA18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F9B0F-EDCD-48FA-A419-6F8B2F52CE7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0B7F5-01A3-4A76-9D0A-7CBE51709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about whether or not clients are changing at acceptable rates and to acceptable levels in acceptable timeframes.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0B7F5-01A3-4A76-9D0A-7CBE517096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0B7F5-01A3-4A76-9D0A-7CBE517096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0B7F5-01A3-4A76-9D0A-7CBE517096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0B7F5-01A3-4A76-9D0A-7CBE517096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sz="1200" b="1" dirty="0" smtClean="0"/>
              <a:t>create a database</a:t>
            </a:r>
          </a:p>
          <a:p>
            <a:pPr marL="228600" indent="-228600">
              <a:buAutoNum type="arabicPeriod"/>
            </a:pPr>
            <a:r>
              <a:rPr lang="en-US" sz="1200" b="1" dirty="0" smtClean="0"/>
              <a:t>count how many desirable or undesirable results exist</a:t>
            </a:r>
          </a:p>
          <a:p>
            <a:pPr marL="228600" indent="-228600">
              <a:buAutoNum type="arabicPeriod"/>
            </a:pPr>
            <a:r>
              <a:rPr lang="en-US" sz="1200" b="1" dirty="0" smtClean="0"/>
              <a:t>compare what was planned with what resulted</a:t>
            </a:r>
          </a:p>
          <a:p>
            <a:pPr marL="228600" indent="-228600">
              <a:buAutoNum type="arabicPeriod"/>
            </a:pPr>
            <a:r>
              <a:rPr lang="en-US" sz="1200" b="1" dirty="0" smtClean="0"/>
              <a:t>explanation of findings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0B7F5-01A3-4A76-9D0A-7CBE517096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Reports can help improve your program, inform others about your program and show </a:t>
            </a:r>
          </a:p>
          <a:p>
            <a:r>
              <a:rPr lang="en-US" dirty="0" smtClean="0"/>
              <a:t>the effects of your program.</a:t>
            </a:r>
          </a:p>
          <a:p>
            <a:r>
              <a:rPr lang="en-US" dirty="0" smtClean="0"/>
              <a:t>Remember that we cannot say that the changes identified through the outcome measures are a result of the intervention. We can say that the changes identified occurred during the intervention and evaluation period of the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0B7F5-01A3-4A76-9D0A-7CBE517096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3886200" cy="2000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2819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5867400" y="2971801"/>
            <a:ext cx="2057400" cy="1905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algn="ctr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Enter text or graphic here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38496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5867400" y="2971801"/>
            <a:ext cx="2057400" cy="1905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algn="ctr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Enter text or graphic here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27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5867400" y="2971801"/>
            <a:ext cx="2057400" cy="1905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algn="ctr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Enter text or graphic here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5867400" y="2971801"/>
            <a:ext cx="2057400" cy="1905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algn="ctr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Enter text or graphic here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5867400" y="2971801"/>
            <a:ext cx="2057400" cy="1905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algn="ctr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Enter text or graphic here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5867400" y="2971801"/>
            <a:ext cx="2057400" cy="1905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algn="ctr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Enter text or graphic here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00600"/>
            <a:ext cx="3886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12775"/>
            <a:ext cx="3886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367338"/>
            <a:ext cx="3886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5867400" y="2971801"/>
            <a:ext cx="2057400" cy="1905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 algn="ctr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Enter text or graphic here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343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E311C-5242-4D0D-9DAB-2B48CCE51CC1}" type="datetimeFigureOut">
              <a:rPr lang="en-US" smtClean="0"/>
              <a:pPr/>
              <a:t>10/13/2013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BF7FC-D33B-45D2-AFD0-D71FE8B380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30" descr="C:\Documents and Settings\Administrator\Local Settings\Temporary Internet Files\Content.IE5\NSRC2861\MCj0437176000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29200" y="2057400"/>
            <a:ext cx="3749040" cy="3749040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8915400" y="3429000"/>
              <a:ext cx="228600" cy="3429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915400" y="0"/>
              <a:ext cx="228600" cy="3429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3429000"/>
              <a:ext cx="228600" cy="3429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228600" cy="3429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8600" y="0"/>
              <a:ext cx="4343400" cy="2286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0" y="0"/>
              <a:ext cx="4343400" cy="2286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8600" y="6629400"/>
              <a:ext cx="4343400" cy="228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72000" y="6629400"/>
              <a:ext cx="4343400" cy="228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1.wmf"/><Relationship Id="rId9" Type="http://schemas.microsoft.com/office/2007/relationships/diagramDrawing" Target="../diagrams/drawing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wmf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18" Type="http://schemas.microsoft.com/office/2007/relationships/diagramDrawing" Target="../diagrams/drawing9.xml"/><Relationship Id="rId3" Type="http://schemas.openxmlformats.org/officeDocument/2006/relationships/notesSlide" Target="../notesSlides/notesSlide3.xml"/><Relationship Id="rId21" Type="http://schemas.openxmlformats.org/officeDocument/2006/relationships/diagramQuickStyle" Target="../diagrams/quickStyle10.xml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17" Type="http://schemas.openxmlformats.org/officeDocument/2006/relationships/diagramColors" Target="../diagrams/colors9.xml"/><Relationship Id="rId2" Type="http://schemas.openxmlformats.org/officeDocument/2006/relationships/slideLayout" Target="../slideLayouts/slideLayout1.xml"/><Relationship Id="rId16" Type="http://schemas.openxmlformats.org/officeDocument/2006/relationships/diagramQuickStyle" Target="../diagrams/quickStyle9.xml"/><Relationship Id="rId20" Type="http://schemas.openxmlformats.org/officeDocument/2006/relationships/diagramLayout" Target="../diagrams/layout10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5" Type="http://schemas.openxmlformats.org/officeDocument/2006/relationships/diagramLayout" Target="../diagrams/layout9.xml"/><Relationship Id="rId23" Type="http://schemas.microsoft.com/office/2007/relationships/diagramDrawing" Target="../diagrams/drawing10.xml"/><Relationship Id="rId10" Type="http://schemas.openxmlformats.org/officeDocument/2006/relationships/diagramLayout" Target="../diagrams/layout8.xml"/><Relationship Id="rId19" Type="http://schemas.openxmlformats.org/officeDocument/2006/relationships/diagramData" Target="../diagrams/data10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Relationship Id="rId14" Type="http://schemas.openxmlformats.org/officeDocument/2006/relationships/diagramData" Target="../diagrams/data9.xml"/><Relationship Id="rId22" Type="http://schemas.openxmlformats.org/officeDocument/2006/relationships/diagramColors" Target="../diagrams/colors10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Relationship Id="rId9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1066800" y="1371600"/>
            <a:ext cx="3733800" cy="464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OUTCOME MONITORING</a:t>
            </a:r>
            <a:br>
              <a:rPr lang="en-US" sz="3600" b="1" dirty="0" smtClean="0"/>
            </a:br>
            <a:r>
              <a:rPr lang="en-US" sz="2800" dirty="0" smtClean="0"/>
              <a:t>A Short Review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Nidal Karim</a:t>
            </a:r>
            <a:endParaRPr lang="en-US" sz="2400" dirty="0"/>
          </a:p>
        </p:txBody>
      </p:sp>
      <p:sp>
        <p:nvSpPr>
          <p:cNvPr id="26" name="Subtitle 18"/>
          <p:cNvSpPr txBox="1">
            <a:spLocks/>
          </p:cNvSpPr>
          <p:nvPr/>
        </p:nvSpPr>
        <p:spPr>
          <a:xfrm>
            <a:off x="5730240" y="3124200"/>
            <a:ext cx="2286000" cy="182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Subtitle 18"/>
          <p:cNvSpPr txBox="1">
            <a:spLocks/>
          </p:cNvSpPr>
          <p:nvPr/>
        </p:nvSpPr>
        <p:spPr>
          <a:xfrm>
            <a:off x="1066800" y="5562600"/>
            <a:ext cx="3810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9" name="Picture 5" descr="C:\Documents and Settings\Administrator\Local Settings\Temporary Internet Files\Content.IE5\60AXJUNP\MCj044191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352800"/>
            <a:ext cx="1853493" cy="1195387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764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5257800" y="2514600"/>
          <a:ext cx="3276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95600" y="4572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Step 4</a:t>
            </a:r>
            <a:endParaRPr lang="en-US" sz="3200" b="1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4800" y="1295401"/>
            <a:ext cx="8458200" cy="685800"/>
            <a:chOff x="32916" y="706"/>
            <a:chExt cx="4386684" cy="674279"/>
          </a:xfrm>
          <a:noFill/>
        </p:grpSpPr>
        <p:sp>
          <p:nvSpPr>
            <p:cNvPr id="9" name="Rounded Rectangle 8"/>
            <p:cNvSpPr/>
            <p:nvPr/>
          </p:nvSpPr>
          <p:spPr>
            <a:xfrm>
              <a:off x="228600" y="706"/>
              <a:ext cx="3886200" cy="674279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2916" y="33622"/>
              <a:ext cx="4386684" cy="6084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dirty="0" smtClean="0">
                  <a:solidFill>
                    <a:schemeClr val="tx1"/>
                  </a:solidFill>
                </a:rPr>
                <a:t>Analyze Data &amp;  Justify Conclusions</a:t>
              </a:r>
              <a:endParaRPr lang="en-US" sz="3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38200" y="2057400"/>
            <a:ext cx="7924800" cy="4031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Enter data and check for errors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Tabulate data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Analyze data by key characteristics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Provide interpretation of findings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" y="2362200"/>
            <a:ext cx="73152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 process of categorizing, ordering, manipulating, and summarizing data to obtain answers to outcome evaluation questions.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276600"/>
            <a:ext cx="76200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Common types of errors to look for: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Missing information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Incomplete information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Inconsistent responses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Invalid responses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spd="slow" advTm="15409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 animBg="1"/>
      <p:bldP spid="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5257800" y="2514600"/>
          <a:ext cx="3276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0" y="4572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Step 5</a:t>
            </a:r>
            <a:endParaRPr lang="en-US" sz="3200" b="1" dirty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4800" y="1295401"/>
            <a:ext cx="8458200" cy="685800"/>
            <a:chOff x="32916" y="706"/>
            <a:chExt cx="4386684" cy="674279"/>
          </a:xfrm>
          <a:noFill/>
        </p:grpSpPr>
        <p:sp>
          <p:nvSpPr>
            <p:cNvPr id="7" name="Rounded Rectangle 6"/>
            <p:cNvSpPr/>
            <p:nvPr/>
          </p:nvSpPr>
          <p:spPr>
            <a:xfrm>
              <a:off x="228600" y="706"/>
              <a:ext cx="3886200" cy="674279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2916" y="33622"/>
              <a:ext cx="4386684" cy="6084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dirty="0" smtClean="0">
                  <a:solidFill>
                    <a:schemeClr val="tx1"/>
                  </a:solidFill>
                </a:rPr>
                <a:t>Report Findings</a:t>
              </a:r>
              <a:endParaRPr lang="en-US" sz="3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Box 9" hidden="1"/>
          <p:cNvSpPr txBox="1"/>
          <p:nvPr/>
        </p:nvSpPr>
        <p:spPr>
          <a:xfrm>
            <a:off x="685800" y="2057400"/>
            <a:ext cx="8153400" cy="4031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Description of program services being evaluated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Purposes of the evaluation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Methods of data collection</a:t>
            </a:r>
          </a:p>
          <a:p>
            <a:endParaRPr lang="en-US" sz="3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85800" y="2091928"/>
            <a:ext cx="8077200" cy="43088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Results of data analysis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 marL="288925" indent="-288925">
              <a:buFont typeface="Arial" pitchFamily="34" charset="0"/>
              <a:buChar char="•"/>
            </a:pPr>
            <a:r>
              <a:rPr lang="en-US" sz="3200" dirty="0" smtClean="0"/>
              <a:t>Discussion of strengths and weaknesses and implications of the results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 advTm="4623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44958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Source:</a:t>
            </a:r>
          </a:p>
          <a:p>
            <a:pPr>
              <a:buNone/>
            </a:pPr>
            <a:r>
              <a:rPr lang="en-US" dirty="0" smtClean="0"/>
              <a:t>www.accionmutua.org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0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209800"/>
            <a:ext cx="1700324" cy="342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5843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4495800" cy="20574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</a:t>
            </a:r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Outcome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Monitoring? 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5257800" y="2514600"/>
          <a:ext cx="3276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4495800" cy="45259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 routine process of monitoring whether or not service recipients achieve outcomes consistent with established objectives for how much they will improve on particular measures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spd="slow" advTm="4220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5257800" y="2514600"/>
          <a:ext cx="3276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ight Brace 7"/>
          <p:cNvSpPr/>
          <p:nvPr/>
        </p:nvSpPr>
        <p:spPr>
          <a:xfrm>
            <a:off x="4343400" y="1143000"/>
            <a:ext cx="838200" cy="411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524000"/>
            <a:ext cx="3657600" cy="20928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Identify what components of a program are working and which ones are not</a:t>
            </a:r>
            <a:endParaRPr lang="en-US" sz="2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984248"/>
            <a:ext cx="3657600" cy="892552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 smtClean="0"/>
              <a:t>Help improve program effectiveness</a:t>
            </a:r>
            <a:endParaRPr lang="en-US" sz="2600" b="1" dirty="0"/>
          </a:p>
        </p:txBody>
      </p:sp>
    </p:spTree>
    <p:custDataLst>
      <p:tags r:id="rId1"/>
    </p:custDataLst>
  </p:cSld>
  <p:clrMapOvr>
    <a:masterClrMapping/>
  </p:clrMapOvr>
  <p:transition spd="slow" advTm="7245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219200" y="1828800"/>
          <a:ext cx="3124200" cy="3078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257800" y="2514600"/>
          <a:ext cx="3276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Right Brace 8"/>
          <p:cNvSpPr/>
          <p:nvPr/>
        </p:nvSpPr>
        <p:spPr>
          <a:xfrm>
            <a:off x="4495800" y="1600200"/>
            <a:ext cx="685800" cy="3581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989886"/>
            <a:ext cx="8305800" cy="48013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What Do You Know About HIV and AIDS and other Sexually Transmitted Diseases?</a:t>
            </a:r>
            <a:endParaRPr lang="en-US" dirty="0" smtClean="0"/>
          </a:p>
          <a:p>
            <a:r>
              <a:rPr lang="en-US" i="1" dirty="0" smtClean="0"/>
              <a:t>Please circle the best answer (either “True” or “False”) to each statement below. If you do not know please take a guess.</a:t>
            </a:r>
          </a:p>
          <a:p>
            <a:endParaRPr lang="en-US" dirty="0" smtClean="0"/>
          </a:p>
          <a:p>
            <a:r>
              <a:rPr lang="en-US" dirty="0" smtClean="0"/>
              <a:t>1. Condoms aren’t needed as long as a sex partner looks healthy.</a:t>
            </a:r>
          </a:p>
          <a:p>
            <a:r>
              <a:rPr lang="en-US" dirty="0" smtClean="0"/>
              <a:t>True 	False</a:t>
            </a:r>
          </a:p>
          <a:p>
            <a:endParaRPr lang="en-US" dirty="0" smtClean="0"/>
          </a:p>
          <a:p>
            <a:r>
              <a:rPr lang="en-US" dirty="0" smtClean="0"/>
              <a:t>2. Vaseline is the best lubricant (lube) to use with a latex condom to prevent HIV.</a:t>
            </a:r>
          </a:p>
          <a:p>
            <a:r>
              <a:rPr lang="en-US" dirty="0" smtClean="0"/>
              <a:t>True 	False</a:t>
            </a:r>
          </a:p>
          <a:p>
            <a:endParaRPr lang="en-US" dirty="0" smtClean="0"/>
          </a:p>
          <a:p>
            <a:r>
              <a:rPr lang="en-US" dirty="0" smtClean="0"/>
              <a:t>3. Pulling out before you cum is as good at preventing HIV as using a condom.</a:t>
            </a:r>
          </a:p>
          <a:p>
            <a:r>
              <a:rPr lang="en-US" dirty="0" smtClean="0"/>
              <a:t>True 	False</a:t>
            </a:r>
          </a:p>
          <a:p>
            <a:endParaRPr lang="en-US" dirty="0" smtClean="0"/>
          </a:p>
          <a:p>
            <a:r>
              <a:rPr lang="en-US" dirty="0" smtClean="0"/>
              <a:t>4. In terms of risk for HIV, oral sex is less risky than anal sex.</a:t>
            </a:r>
          </a:p>
          <a:p>
            <a:r>
              <a:rPr lang="en-US" dirty="0" smtClean="0"/>
              <a:t>True 	False</a:t>
            </a:r>
          </a:p>
          <a:p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3400" y="685801"/>
            <a:ext cx="8153400" cy="53553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About how many times in the last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month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have you  had each of the following types of sex? (if none, please fill in “0”)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Oral ________ times 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How many times did you use protection (e.g. condom)?  _______ times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Anal _______ times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How many times did you use protection (e.g. condom)?  _______ times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Vaginal ______ times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How many times did you use protection (e.g. condom)?  _______ times</a:t>
            </a:r>
          </a:p>
          <a:p>
            <a:endParaRPr lang="en-US" dirty="0" smtClean="0"/>
          </a:p>
          <a:p>
            <a:r>
              <a:rPr lang="en-US" dirty="0" smtClean="0"/>
              <a:t>How many </a:t>
            </a:r>
            <a:r>
              <a:rPr lang="en-US" b="1" dirty="0" smtClean="0"/>
              <a:t>different sex partners</a:t>
            </a:r>
            <a:r>
              <a:rPr lang="en-US" dirty="0" smtClean="0"/>
              <a:t> have you had in the last </a:t>
            </a:r>
            <a:r>
              <a:rPr lang="en-US" b="1" dirty="0" smtClean="0"/>
              <a:t>1 month?_______ </a:t>
            </a:r>
            <a:r>
              <a:rPr lang="en-US" dirty="0" smtClean="0"/>
              <a:t>partners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Of these different partners, how many </a:t>
            </a:r>
            <a:r>
              <a:rPr lang="en-US" b="1" dirty="0" smtClean="0"/>
              <a:t>did you </a:t>
            </a:r>
            <a:r>
              <a:rPr lang="en-US" b="1" u="sng" dirty="0" smtClean="0"/>
              <a:t>not</a:t>
            </a:r>
            <a:r>
              <a:rPr lang="en-US" b="1" dirty="0" smtClean="0"/>
              <a:t> know</a:t>
            </a:r>
            <a:r>
              <a:rPr lang="en-US" dirty="0" smtClean="0"/>
              <a:t> their HIV status?_____ partners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" y="990600"/>
            <a:ext cx="8229600" cy="53553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next time you have an opportunity to have sex, how likely is it that you will …….</a:t>
            </a:r>
            <a:endParaRPr lang="en-US" dirty="0" smtClean="0"/>
          </a:p>
          <a:p>
            <a:r>
              <a:rPr lang="en-US" dirty="0" smtClean="0"/>
              <a:t> 1        Not at all Likely</a:t>
            </a:r>
          </a:p>
          <a:p>
            <a:r>
              <a:rPr lang="en-US" dirty="0" smtClean="0"/>
              <a:t>2        Somewhat Unlikely</a:t>
            </a:r>
          </a:p>
          <a:p>
            <a:r>
              <a:rPr lang="en-US" dirty="0" smtClean="0"/>
              <a:t>3        Unsure</a:t>
            </a:r>
          </a:p>
          <a:p>
            <a:r>
              <a:rPr lang="en-US" dirty="0" smtClean="0"/>
              <a:t>4        Somewhat Likely</a:t>
            </a:r>
          </a:p>
          <a:p>
            <a:pPr marL="342900" indent="-342900">
              <a:buAutoNum type="arabicPlain" startAt="5"/>
            </a:pPr>
            <a:r>
              <a:rPr lang="en-US" dirty="0" smtClean="0"/>
              <a:t>    Very Likely</a:t>
            </a:r>
          </a:p>
          <a:p>
            <a:pPr marL="342900" indent="-342900"/>
            <a:r>
              <a:rPr lang="en-US" dirty="0" smtClean="0"/>
              <a:t>N/A   Does not Apply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a. Ask your partner to/or tell them you will pull out before cumming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b.  Ask your partner for oral instead of anal sex</a:t>
            </a:r>
          </a:p>
          <a:p>
            <a:endParaRPr lang="en-US" dirty="0" smtClean="0"/>
          </a:p>
          <a:p>
            <a:r>
              <a:rPr lang="en-US" dirty="0" smtClean="0"/>
              <a:t>c. Tell your partner “no” or refuse sex if they won’t use a condom</a:t>
            </a:r>
          </a:p>
          <a:p>
            <a:endParaRPr lang="en-US" dirty="0" smtClean="0"/>
          </a:p>
          <a:p>
            <a:r>
              <a:rPr lang="en-US" dirty="0" smtClean="0"/>
              <a:t>d. Ask your partner to use a male or female condom</a:t>
            </a:r>
          </a:p>
          <a:p>
            <a:endParaRPr lang="en-US" dirty="0" smtClean="0"/>
          </a:p>
          <a:p>
            <a:r>
              <a:rPr lang="en-US" dirty="0" smtClean="0"/>
              <a:t>e. Ask your partner to engage in non-penetrative sex (e.g. mutual masturbation) rather than oral or anal sex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33403" y="1066801"/>
          <a:ext cx="8305796" cy="4724399"/>
        </p:xfrm>
        <a:graphic>
          <a:graphicData uri="http://schemas.openxmlformats.org/drawingml/2006/table">
            <a:tbl>
              <a:tblPr/>
              <a:tblGrid>
                <a:gridCol w="338884"/>
                <a:gridCol w="3015379"/>
                <a:gridCol w="912934"/>
                <a:gridCol w="914400"/>
                <a:gridCol w="914400"/>
                <a:gridCol w="685800"/>
                <a:gridCol w="914400"/>
                <a:gridCol w="609599"/>
              </a:tblGrid>
              <a:tr h="398581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These questions ask you about how you view yourself and how you feel about others view of you.  Please mark N/A if the question does not apply to you.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966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Strongly Disagree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Disagree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No Opinion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Agree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Strongly Agree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7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MS Mincho"/>
                          <a:cs typeface="Times New Roman"/>
                        </a:rPr>
                        <a:t>I will never be able to accept that I have sex with men  until all of the people in my life have accepted me.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MS Mincho"/>
                          <a:cs typeface="Times New Roman"/>
                        </a:rPr>
                        <a:t>b.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MS Mincho"/>
                          <a:cs typeface="Times New Roman"/>
                        </a:rPr>
                        <a:t>I often wonder whether others judge me for having sex with men.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MS Mincho"/>
                          <a:cs typeface="Times New Roman"/>
                        </a:rPr>
                        <a:t>Gay lifestyles are not as fulfilling as straight lifestyles.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7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MS Mincho"/>
                          <a:cs typeface="Times New Roman"/>
                        </a:rPr>
                        <a:t>d.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MS Mincho"/>
                          <a:cs typeface="Times New Roman"/>
                        </a:rPr>
                        <a:t>I can't feel comfortable knowing that others judge me negatively for having sex with men.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78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MS Mincho"/>
                          <a:cs typeface="Times New Roman"/>
                        </a:rPr>
                        <a:t>e.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MS Mincho"/>
                          <a:cs typeface="Times New Roman"/>
                        </a:rPr>
                        <a:t>Being a gay or bi man makes me feel insecure around straight people. 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38198" y="2270760"/>
          <a:ext cx="7924802" cy="3810000"/>
        </p:xfrm>
        <a:graphic>
          <a:graphicData uri="http://schemas.openxmlformats.org/drawingml/2006/table">
            <a:tbl>
              <a:tblPr/>
              <a:tblGrid>
                <a:gridCol w="387302"/>
                <a:gridCol w="3422700"/>
                <a:gridCol w="914400"/>
                <a:gridCol w="838200"/>
                <a:gridCol w="838200"/>
                <a:gridCol w="609600"/>
                <a:gridCol w="914400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Strongly 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Disagree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Disagree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No 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Opinion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Agree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Strongly 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Agree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HIV/AIDS is scary to me.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b.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I think that my risk for getting/transmitting HIV depends on the kind of sex (oral or anal) I have.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I think that my chance of getting/transmitting HIV is high if I have unprotected sex with a lot of partners.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I believe that my chance of getting/transmitting HIV is high if I have an STD.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e.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It is likely I could get/transmit HIV/AIDS given my behaviors.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38198" y="990600"/>
            <a:ext cx="7924800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320675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</a:tabLs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 next questions ask about your attitudes.  If you are not currently sexually active, indicate how you </a:t>
            </a:r>
            <a:r>
              <a:rPr kumimoji="0" lang="en-US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think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you would feel if you were to become sexually active.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320675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1=Strongly Disagree  2=Disagree  3=No Opinion/Unsure  4=Agree  5=Strong Agree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320675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</a:tabLst>
            </a:pPr>
            <a:endParaRPr lang="en-US" sz="1600" b="1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320675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How strongly do you disagree or agree with the following statements?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p:transition spd="slow" advTm="23345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2053" grpId="0" animBg="1"/>
      <p:bldP spid="2053" grpId="1" animBg="1"/>
      <p:bldP spid="27" grpId="0" animBg="1"/>
      <p:bldP spid="27" grpId="1" animBg="1"/>
      <p:bldP spid="2050" grpId="0" animBg="1"/>
      <p:bldP spid="205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30" descr="C:\Documents and Settings\Administrator\Local Settings\Temporary Internet Files\Content.IE5\NSRC2861\MCj043717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057400"/>
            <a:ext cx="3749040" cy="3749040"/>
          </a:xfrm>
          <a:prstGeom prst="rect">
            <a:avLst/>
          </a:prstGeom>
          <a:noFill/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5334000" cy="1219200"/>
          </a:xfrm>
        </p:spPr>
        <p:txBody>
          <a:bodyPr>
            <a:noAutofit/>
          </a:bodyPr>
          <a:lstStyle/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5257800" y="2514600"/>
          <a:ext cx="3276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Right Brace 11"/>
          <p:cNvSpPr/>
          <p:nvPr/>
        </p:nvSpPr>
        <p:spPr>
          <a:xfrm>
            <a:off x="4343400" y="1600200"/>
            <a:ext cx="838200" cy="3352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89607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/>
              <a:t>Pre: </a:t>
            </a:r>
            <a:r>
              <a:rPr lang="en-US" sz="2400" dirty="0" smtClean="0"/>
              <a:t>Immediately before the intervention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273427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/>
              <a:t>Post: </a:t>
            </a:r>
            <a:r>
              <a:rPr lang="en-US" sz="2400" dirty="0" smtClean="0"/>
              <a:t>Immediately after the intervention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914400" y="3572470"/>
            <a:ext cx="365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Follow-up: </a:t>
            </a:r>
            <a:r>
              <a:rPr lang="en-US" sz="2400" dirty="0" smtClean="0"/>
              <a:t>Several weeks/months after the intervention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62000" y="1752600"/>
            <a:ext cx="3733800" cy="29718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spd="slow" advTm="49687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istrator\Local Settings\Temporary Internet Files\Content.IE5\2O1Q9OVB\MCj044193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81000"/>
            <a:ext cx="1421808" cy="1371600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/>
        </p:nvGraphicFramePr>
        <p:xfrm>
          <a:off x="5257800" y="2514600"/>
          <a:ext cx="3276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ight Brace 7"/>
          <p:cNvSpPr/>
          <p:nvPr/>
        </p:nvSpPr>
        <p:spPr>
          <a:xfrm>
            <a:off x="4343400" y="990600"/>
            <a:ext cx="838200" cy="441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533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STEPS</a:t>
            </a:r>
            <a:endParaRPr lang="en-US" sz="32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1" y="1295400"/>
            <a:ext cx="3124200" cy="715089"/>
          </a:xfrm>
          <a:prstGeom prst="roundRect">
            <a:avLst/>
          </a:prstGeom>
          <a:ln w="34925" cap="rnd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1775" indent="-231775"/>
            <a:r>
              <a:rPr lang="en-US" b="1" dirty="0" smtClean="0"/>
              <a:t>1. Determine purpose and      uses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2104310"/>
            <a:ext cx="3124200" cy="715089"/>
          </a:xfrm>
          <a:prstGeom prst="roundRect">
            <a:avLst/>
          </a:prstGeom>
          <a:ln w="34925" cap="rnd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1775" indent="-231775"/>
            <a:r>
              <a:rPr lang="en-US" b="1" dirty="0" smtClean="0"/>
              <a:t>2. Develop measurable outcome objectives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2895600"/>
            <a:ext cx="3124200" cy="715089"/>
          </a:xfrm>
          <a:prstGeom prst="roundRect">
            <a:avLst/>
          </a:prstGeom>
          <a:ln w="34925" cap="rnd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1775" indent="-231775"/>
            <a:r>
              <a:rPr lang="en-US" b="1" dirty="0" smtClean="0"/>
              <a:t>3. Collect/gather credible evidence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3733800"/>
            <a:ext cx="3124200" cy="715089"/>
          </a:xfrm>
          <a:prstGeom prst="roundRect">
            <a:avLst/>
          </a:prstGeom>
          <a:ln w="34925" cap="rnd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1775" indent="-231775"/>
            <a:r>
              <a:rPr lang="en-US" b="1" dirty="0" smtClean="0"/>
              <a:t>4. Analyze information &amp; develop conclusions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4601289"/>
            <a:ext cx="3124200" cy="408623"/>
          </a:xfrm>
          <a:prstGeom prst="roundRect">
            <a:avLst/>
          </a:prstGeom>
          <a:ln w="34925" cap="rnd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5. Report findings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  <p:transition spd="slow" advTm="30907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5257800" y="2514600"/>
          <a:ext cx="3276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0" y="533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Step 1</a:t>
            </a:r>
            <a:endParaRPr lang="en-US" sz="3200" b="1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47800" y="1144153"/>
            <a:ext cx="6172200" cy="684647"/>
            <a:chOff x="228600" y="706"/>
            <a:chExt cx="4112513" cy="684647"/>
          </a:xfrm>
          <a:noFill/>
        </p:grpSpPr>
        <p:sp>
          <p:nvSpPr>
            <p:cNvPr id="9" name="Rounded Rectangle 8"/>
            <p:cNvSpPr/>
            <p:nvPr/>
          </p:nvSpPr>
          <p:spPr>
            <a:xfrm>
              <a:off x="228600" y="706"/>
              <a:ext cx="4112513" cy="674279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45632" y="76906"/>
              <a:ext cx="4041608" cy="6084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smtClean="0">
                  <a:solidFill>
                    <a:schemeClr val="tx1"/>
                  </a:solidFill>
                </a:rPr>
                <a:t>Determine Purpose and Uses</a:t>
              </a:r>
              <a:endParaRPr lang="en-US" sz="3200" b="1" kern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1" name="Diagram 10"/>
          <p:cNvGraphicFramePr/>
          <p:nvPr/>
        </p:nvGraphicFramePr>
        <p:xfrm>
          <a:off x="381000" y="2540000"/>
          <a:ext cx="4572000" cy="27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22" name="Diagram 21"/>
          <p:cNvGraphicFramePr/>
          <p:nvPr/>
        </p:nvGraphicFramePr>
        <p:xfrm>
          <a:off x="5105400" y="1981200"/>
          <a:ext cx="3657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23" name="Diagram 22"/>
          <p:cNvGraphicFramePr/>
          <p:nvPr/>
        </p:nvGraphicFramePr>
        <p:xfrm>
          <a:off x="5029200" y="1955800"/>
          <a:ext cx="36576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custDataLst>
      <p:tags r:id="rId1"/>
    </p:custDataLst>
  </p:cSld>
  <p:clrMapOvr>
    <a:masterClrMapping/>
  </p:clrMapOvr>
  <p:transition spd="slow" advTm="201876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Graphic spid="22" grpId="1">
        <p:bldAsOne/>
      </p:bldGraphic>
      <p:bldGraphic spid="23" grpId="0">
        <p:bldAsOne/>
      </p:bldGraphic>
      <p:bldGraphic spid="23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 18"/>
          <p:cNvGraphicFramePr/>
          <p:nvPr/>
        </p:nvGraphicFramePr>
        <p:xfrm>
          <a:off x="5257800" y="2514600"/>
          <a:ext cx="3276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4876800" y="1981200"/>
            <a:ext cx="3886200" cy="3962400"/>
            <a:chOff x="4876800" y="1981200"/>
            <a:chExt cx="3886200" cy="3962400"/>
          </a:xfrm>
        </p:grpSpPr>
        <p:sp>
          <p:nvSpPr>
            <p:cNvPr id="26" name="Rectangle 25"/>
            <p:cNvSpPr/>
            <p:nvPr/>
          </p:nvSpPr>
          <p:spPr>
            <a:xfrm>
              <a:off x="4876800" y="1981200"/>
              <a:ext cx="3886200" cy="396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3" name="Picture 9" descr="C:\Documents and Settings\Administrator\Local Settings\Temporary Internet Files\Content.IE5\2O1Q9OVB\MPj04005090000[1]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991100" y="2514600"/>
              <a:ext cx="3619500" cy="2895600"/>
            </a:xfrm>
            <a:prstGeom prst="rect">
              <a:avLst/>
            </a:prstGeom>
            <a:noFill/>
          </p:spPr>
        </p:pic>
      </p:grpSp>
      <p:sp>
        <p:nvSpPr>
          <p:cNvPr id="18" name="TextBox 17"/>
          <p:cNvSpPr txBox="1"/>
          <p:nvPr/>
        </p:nvSpPr>
        <p:spPr>
          <a:xfrm>
            <a:off x="4572000" y="1905000"/>
            <a:ext cx="4267200" cy="48936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EXAMPLE</a:t>
            </a:r>
          </a:p>
          <a:p>
            <a:r>
              <a:rPr lang="en-US" sz="2400" b="1" dirty="0" smtClean="0"/>
              <a:t>Objective 1: </a:t>
            </a:r>
          </a:p>
          <a:p>
            <a:r>
              <a:rPr lang="en-US" sz="2400" dirty="0" smtClean="0"/>
              <a:t>80% of clients will express the intention to engage in two or more risk reduction behaviors immediately after completing </a:t>
            </a:r>
            <a:r>
              <a:rPr lang="en-US" sz="2400" dirty="0" smtClean="0"/>
              <a:t>the program</a:t>
            </a:r>
            <a:endParaRPr lang="en-US" sz="2400" dirty="0" smtClean="0"/>
          </a:p>
          <a:p>
            <a:r>
              <a:rPr lang="en-US" sz="2400" b="1" dirty="0" smtClean="0"/>
              <a:t>Objective 2: </a:t>
            </a:r>
          </a:p>
          <a:p>
            <a:r>
              <a:rPr lang="en-US" sz="2400" dirty="0" smtClean="0"/>
              <a:t>75%  of clients will report having used two or more risk reduction behaviors 1 month following completion of </a:t>
            </a:r>
            <a:r>
              <a:rPr lang="en-US" sz="2400" smtClean="0"/>
              <a:t>the program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25908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WHEN</a:t>
            </a:r>
          </a:p>
          <a:p>
            <a:endParaRPr lang="en-US" sz="2800" dirty="0" smtClean="0"/>
          </a:p>
          <a:p>
            <a:pPr algn="ctr"/>
            <a:r>
              <a:rPr lang="en-US" sz="2800" dirty="0" smtClean="0"/>
              <a:t>Time (date) by or during which it is to occur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838200" y="25146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HOW MUCH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dirty="0" smtClean="0"/>
              <a:t>Target rate or the amount of change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990600" y="2542163"/>
            <a:ext cx="3429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FOR WHOM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dirty="0" smtClean="0"/>
              <a:t>Refers to the target population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990600" y="2544901"/>
            <a:ext cx="342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WHAT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dirty="0" smtClean="0"/>
              <a:t>Problem / behavior / outcome to be changed or intervention to be accomplished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2590800"/>
            <a:ext cx="3429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WHERE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dirty="0" smtClean="0"/>
              <a:t>Area in which target population is located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0" y="533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Step 2</a:t>
            </a:r>
            <a:endParaRPr lang="en-US" sz="3200" b="1" dirty="0"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143000" y="1144153"/>
            <a:ext cx="6934200" cy="684647"/>
            <a:chOff x="228600" y="706"/>
            <a:chExt cx="4112513" cy="684647"/>
          </a:xfrm>
          <a:noFill/>
        </p:grpSpPr>
        <p:sp>
          <p:nvSpPr>
            <p:cNvPr id="17" name="Rounded Rectangle 16"/>
            <p:cNvSpPr/>
            <p:nvPr/>
          </p:nvSpPr>
          <p:spPr>
            <a:xfrm>
              <a:off x="228600" y="706"/>
              <a:ext cx="4112513" cy="674279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245632" y="76906"/>
              <a:ext cx="4041608" cy="6084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smtClean="0">
                  <a:solidFill>
                    <a:schemeClr val="tx1"/>
                  </a:solidFill>
                </a:rPr>
                <a:t>Develop Measurable Objectives</a:t>
              </a:r>
              <a:endParaRPr lang="en-US" sz="3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38200" y="2209800"/>
            <a:ext cx="3352800" cy="378565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WHEN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HOW MUCH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FOR WHOM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WHAT </a:t>
            </a:r>
          </a:p>
          <a:p>
            <a:pPr>
              <a:lnSpc>
                <a:spcPct val="150000"/>
              </a:lnSpc>
            </a:pPr>
            <a:r>
              <a:rPr lang="en-US" sz="3200" b="1" smtClean="0"/>
              <a:t>WHERE</a:t>
            </a:r>
            <a:endParaRPr lang="en-US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0" y="2514600"/>
            <a:ext cx="4038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Outcome objectives are  statements of the amount of change expected (for a health problem, knowledge, behavior, etc.) for a specified population within a given time frame.</a:t>
            </a:r>
            <a:endParaRPr lang="en-US" sz="2600" dirty="0"/>
          </a:p>
        </p:txBody>
      </p:sp>
    </p:spTree>
    <p:custDataLst>
      <p:tags r:id="rId1"/>
    </p:custDataLst>
  </p:cSld>
  <p:clrMapOvr>
    <a:masterClrMapping/>
  </p:clrMapOvr>
  <p:transition spd="slow" advTm="186438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14" grpId="0" animBg="1"/>
      <p:bldP spid="28" grpId="0"/>
      <p:bldP spid="2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257800" y="2514600"/>
          <a:ext cx="3276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5600" y="4572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Step 3</a:t>
            </a:r>
            <a:endParaRPr lang="en-US" sz="3200" b="1" dirty="0">
              <a:latin typeface="+mj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4800" y="1219200"/>
            <a:ext cx="8458200" cy="685800"/>
            <a:chOff x="32916" y="706"/>
            <a:chExt cx="4386684" cy="674279"/>
          </a:xfrm>
          <a:noFill/>
        </p:grpSpPr>
        <p:sp>
          <p:nvSpPr>
            <p:cNvPr id="8" name="Rounded Rectangle 7"/>
            <p:cNvSpPr/>
            <p:nvPr/>
          </p:nvSpPr>
          <p:spPr>
            <a:xfrm>
              <a:off x="228600" y="706"/>
              <a:ext cx="3886200" cy="674279"/>
            </a:xfrm>
            <a:prstGeom prst="round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2916" y="33622"/>
              <a:ext cx="4386684" cy="6084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dirty="0" smtClean="0">
                  <a:solidFill>
                    <a:schemeClr val="tx1"/>
                  </a:solidFill>
                </a:rPr>
                <a:t>Collect/Gather Credible Evidence  </a:t>
              </a:r>
              <a:endParaRPr lang="en-US" sz="3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09600" y="1981200"/>
            <a:ext cx="8153400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3000" b="1" u="sng" dirty="0" smtClean="0"/>
          </a:p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Identify types of information needed</a:t>
            </a:r>
          </a:p>
          <a:p>
            <a:endParaRPr lang="en-US" sz="3000" b="1" dirty="0"/>
          </a:p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Determine sources of information</a:t>
            </a:r>
          </a:p>
          <a:p>
            <a:endParaRPr lang="en-US" sz="3000" b="1" dirty="0" smtClean="0"/>
          </a:p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Select methods to collect information</a:t>
            </a:r>
          </a:p>
          <a:p>
            <a:endParaRPr lang="en-US" sz="3000" b="1" dirty="0" smtClean="0"/>
          </a:p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Define procedures to collect information</a:t>
            </a:r>
            <a:endParaRPr lang="en-US" sz="2400" b="1" dirty="0" smtClean="0"/>
          </a:p>
          <a:p>
            <a:endParaRPr lang="en-US" sz="24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62000" y="2057400"/>
            <a:ext cx="8077200" cy="4031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/>
              <a:t>Measures </a:t>
            </a:r>
          </a:p>
          <a:p>
            <a:pPr algn="ctr"/>
            <a:endParaRPr lang="en-US" sz="3000" u="sng" dirty="0" smtClean="0"/>
          </a:p>
          <a:p>
            <a:r>
              <a:rPr lang="en-US" sz="2800" dirty="0" smtClean="0"/>
              <a:t>The observable and measurable data or item of </a:t>
            </a:r>
          </a:p>
          <a:p>
            <a:r>
              <a:rPr lang="en-US" sz="2800" dirty="0" smtClean="0"/>
              <a:t>information to be collected for a specific variable (also called indicator) </a:t>
            </a:r>
          </a:p>
          <a:p>
            <a:endParaRPr lang="en-US" sz="2800" dirty="0" smtClean="0"/>
          </a:p>
          <a:p>
            <a:r>
              <a:rPr lang="en-US" sz="2800" b="1" dirty="0" smtClean="0"/>
              <a:t>EXAMPLE:</a:t>
            </a:r>
          </a:p>
          <a:p>
            <a:r>
              <a:rPr lang="en-US" sz="2800" dirty="0" smtClean="0"/>
              <a:t> Percentage of times  a sexually active participant used a condom during anal sex in the last 3 months</a:t>
            </a: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762000" y="2057400"/>
            <a:ext cx="8077200" cy="40010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/>
              <a:t>Variables </a:t>
            </a:r>
          </a:p>
          <a:p>
            <a:pPr algn="ctr"/>
            <a:endParaRPr lang="en-US" sz="2800" b="1" u="sng" dirty="0" smtClean="0"/>
          </a:p>
          <a:p>
            <a:r>
              <a:rPr lang="en-US" sz="2800" dirty="0" smtClean="0"/>
              <a:t>Observable characteristics of a person, </a:t>
            </a:r>
          </a:p>
          <a:p>
            <a:r>
              <a:rPr lang="en-US" sz="2800" dirty="0" smtClean="0"/>
              <a:t>organization, or program that are counted and measured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EXAMPLE:</a:t>
            </a:r>
          </a:p>
          <a:p>
            <a:r>
              <a:rPr lang="en-US" sz="2800" dirty="0" smtClean="0"/>
              <a:t>Condom use (risk reduction behavior) </a:t>
            </a:r>
          </a:p>
          <a:p>
            <a:endParaRPr lang="en-US" sz="28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27432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1981200"/>
            <a:ext cx="8077200" cy="43088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Client-Level Data</a:t>
            </a:r>
          </a:p>
          <a:p>
            <a:endParaRPr lang="en-US" sz="32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Knowledge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Attitudes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Beliefs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Behaviors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Intentions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3400" y="2057400"/>
            <a:ext cx="8229600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/>
              <a:t>Program-Level Data</a:t>
            </a:r>
          </a:p>
          <a:p>
            <a:endParaRPr lang="en-US" sz="3200" b="1" u="sng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Morbidity Rates</a:t>
            </a:r>
          </a:p>
          <a:p>
            <a:pPr lvl="1"/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Mortality Rates</a:t>
            </a:r>
          </a:p>
          <a:p>
            <a:pPr lvl="1"/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Health Service  Utilization</a:t>
            </a:r>
          </a:p>
          <a:p>
            <a:pPr lvl="1">
              <a:buFont typeface="Arial" pitchFamily="34" charset="0"/>
              <a:buChar char="•"/>
            </a:pPr>
            <a:endParaRPr lang="en-US" sz="3200" dirty="0"/>
          </a:p>
        </p:txBody>
      </p:sp>
    </p:spTree>
  </p:cSld>
  <p:clrMapOvr>
    <a:masterClrMapping/>
  </p:clrMapOvr>
  <p:transition spd="slow" advTm="15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4.5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21.9|0.8|21.3|17.1|9.9|27.1|26.9|20.8|35.6|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4|1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0.5|0.4|0.5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9|89.9|1.6|2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19.5|0.7|22|0.5|29.6|0.9|20.2|0.9|32|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4|0.6|26.9|18.2|19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30006057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30006057</Template>
  <TotalTime>3035</TotalTime>
  <Words>1096</Words>
  <Application>Microsoft Office PowerPoint</Application>
  <PresentationFormat>On-screen Show (4:3)</PresentationFormat>
  <Paragraphs>326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30006057</vt:lpstr>
      <vt:lpstr>OUTCOME MONITORING A Short Review  Nidal Karim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 MONITORING A Short Review  Nidal Karim</dc:title>
  <dc:creator>Nidal Karim</dc:creator>
  <cp:lastModifiedBy>Nidal Karim</cp:lastModifiedBy>
  <cp:revision>201</cp:revision>
  <dcterms:created xsi:type="dcterms:W3CDTF">2010-01-11T17:41:48Z</dcterms:created>
  <dcterms:modified xsi:type="dcterms:W3CDTF">2013-10-13T17:37:50Z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TC300060571033</vt:lpwstr>
  </property>
</Properties>
</file>