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7" r:id="rId1"/>
  </p:sldMasterIdLst>
  <p:notesMasterIdLst>
    <p:notesMasterId r:id="rId19"/>
  </p:notesMasterIdLst>
  <p:sldIdLst>
    <p:sldId id="256" r:id="rId2"/>
    <p:sldId id="259" r:id="rId3"/>
    <p:sldId id="260" r:id="rId4"/>
    <p:sldId id="262" r:id="rId5"/>
    <p:sldId id="263" r:id="rId6"/>
    <p:sldId id="267" r:id="rId7"/>
    <p:sldId id="280" r:id="rId8"/>
    <p:sldId id="279" r:id="rId9"/>
    <p:sldId id="265" r:id="rId10"/>
    <p:sldId id="283" r:id="rId11"/>
    <p:sldId id="284" r:id="rId12"/>
    <p:sldId id="275" r:id="rId13"/>
    <p:sldId id="282" r:id="rId14"/>
    <p:sldId id="278" r:id="rId15"/>
    <p:sldId id="264" r:id="rId16"/>
    <p:sldId id="281" r:id="rId17"/>
    <p:sldId id="266"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32587E2-06E7-444A-B160-D27052148216}">
  <a:tblStyle styleId="{A32587E2-06E7-444A-B160-D2705214821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C956E6-E6C5-6B41-99EB-E1D0BE3C8CCD}" type="doc">
      <dgm:prSet loTypeId="urn:microsoft.com/office/officeart/2009/layout/ReverseList" loCatId="" qsTypeId="urn:microsoft.com/office/officeart/2005/8/quickstyle/simple1" qsCatId="simple" csTypeId="urn:microsoft.com/office/officeart/2005/8/colors/accent1_2" csCatId="accent1" phldr="1"/>
      <dgm:spPr/>
      <dgm:t>
        <a:bodyPr/>
        <a:lstStyle/>
        <a:p>
          <a:endParaRPr lang="en-US"/>
        </a:p>
      </dgm:t>
    </dgm:pt>
    <dgm:pt modelId="{6AD47815-BA51-BF43-B75C-9B771347B3FB}">
      <dgm:prSet phldrT="[Text]" custT="1"/>
      <dgm:spPr>
        <a:solidFill>
          <a:schemeClr val="bg2"/>
        </a:solidFill>
      </dgm:spPr>
      <dgm:t>
        <a:bodyPr/>
        <a:lstStyle/>
        <a:p>
          <a:r>
            <a:rPr lang="en-US" sz="1800"/>
            <a:t>Faculty </a:t>
          </a:r>
          <a:r>
            <a:rPr lang="en-US" sz="1400"/>
            <a:t>(User) </a:t>
          </a:r>
          <a:r>
            <a:rPr lang="en-US" sz="1800"/>
            <a:t>Engagement</a:t>
          </a:r>
        </a:p>
        <a:p>
          <a:endParaRPr lang="en-US" sz="1800"/>
        </a:p>
      </dgm:t>
    </dgm:pt>
    <dgm:pt modelId="{FA1A03C7-5409-B640-B854-B994C8D67E67}" type="parTrans" cxnId="{2B10AFEC-9064-FE44-BE62-659F62949089}">
      <dgm:prSet/>
      <dgm:spPr/>
      <dgm:t>
        <a:bodyPr/>
        <a:lstStyle/>
        <a:p>
          <a:endParaRPr lang="en-US"/>
        </a:p>
      </dgm:t>
    </dgm:pt>
    <dgm:pt modelId="{A592CC04-C263-A240-9379-EC3D4F70FD92}" type="sibTrans" cxnId="{2B10AFEC-9064-FE44-BE62-659F62949089}">
      <dgm:prSet/>
      <dgm:spPr/>
      <dgm:t>
        <a:bodyPr/>
        <a:lstStyle/>
        <a:p>
          <a:endParaRPr lang="en-US"/>
        </a:p>
      </dgm:t>
    </dgm:pt>
    <dgm:pt modelId="{AAAB77BD-CFD6-B444-91A1-ACB96A3B9A1A}">
      <dgm:prSet phldrT="[Text]" custT="1"/>
      <dgm:spPr>
        <a:solidFill>
          <a:schemeClr val="bg2"/>
        </a:solidFill>
      </dgm:spPr>
      <dgm:t>
        <a:bodyPr/>
        <a:lstStyle/>
        <a:p>
          <a:r>
            <a:rPr lang="en-US" sz="1800"/>
            <a:t>Situation Analyses </a:t>
          </a:r>
        </a:p>
        <a:p>
          <a:endParaRPr lang="en-US" sz="1800"/>
        </a:p>
      </dgm:t>
    </dgm:pt>
    <dgm:pt modelId="{EBC6C93D-966F-934F-A1CB-90650EDD0049}" type="parTrans" cxnId="{A8F9EF3C-6CC8-744C-A1EB-7E56250EF113}">
      <dgm:prSet/>
      <dgm:spPr/>
      <dgm:t>
        <a:bodyPr/>
        <a:lstStyle/>
        <a:p>
          <a:endParaRPr lang="en-US"/>
        </a:p>
      </dgm:t>
    </dgm:pt>
    <dgm:pt modelId="{E3B71C93-0921-9E42-A607-DC0E92BA26F5}" type="sibTrans" cxnId="{A8F9EF3C-6CC8-744C-A1EB-7E56250EF113}">
      <dgm:prSet/>
      <dgm:spPr/>
      <dgm:t>
        <a:bodyPr/>
        <a:lstStyle/>
        <a:p>
          <a:endParaRPr lang="en-US"/>
        </a:p>
      </dgm:t>
    </dgm:pt>
    <dgm:pt modelId="{5447781E-F60F-BB4D-8CB3-9802CC3FD2AE}">
      <dgm:prSet/>
      <dgm:spPr>
        <a:solidFill>
          <a:schemeClr val="bg2"/>
        </a:solidFill>
      </dgm:spPr>
      <dgm:t>
        <a:bodyPr/>
        <a:lstStyle/>
        <a:p>
          <a:r>
            <a:rPr lang="en-US" sz="1400"/>
            <a:t>Early &amp; often</a:t>
          </a:r>
        </a:p>
      </dgm:t>
    </dgm:pt>
    <dgm:pt modelId="{2908F1FE-4B99-1C40-AB30-8DFE7305338D}" type="parTrans" cxnId="{F49C4E8B-3242-BB49-95CC-31F936206416}">
      <dgm:prSet/>
      <dgm:spPr/>
      <dgm:t>
        <a:bodyPr/>
        <a:lstStyle/>
        <a:p>
          <a:endParaRPr lang="en-US"/>
        </a:p>
      </dgm:t>
    </dgm:pt>
    <dgm:pt modelId="{C2998A47-8E5A-7F45-880D-FC0DFB1D5AE7}" type="sibTrans" cxnId="{F49C4E8B-3242-BB49-95CC-31F936206416}">
      <dgm:prSet/>
      <dgm:spPr/>
      <dgm:t>
        <a:bodyPr/>
        <a:lstStyle/>
        <a:p>
          <a:endParaRPr lang="en-US"/>
        </a:p>
      </dgm:t>
    </dgm:pt>
    <dgm:pt modelId="{BA5A0773-DC23-C946-8B14-8BFF54E07930}">
      <dgm:prSet custT="1"/>
      <dgm:spPr>
        <a:solidFill>
          <a:schemeClr val="bg2"/>
        </a:solidFill>
      </dgm:spPr>
      <dgm:t>
        <a:bodyPr/>
        <a:lstStyle/>
        <a:p>
          <a:r>
            <a:rPr lang="en-US" sz="1400"/>
            <a:t>15 sites</a:t>
          </a:r>
        </a:p>
      </dgm:t>
    </dgm:pt>
    <dgm:pt modelId="{8A6A94A7-FBB6-2E49-8EA8-E48DA4E661C1}" type="parTrans" cxnId="{AD54192C-7AFE-524E-B625-A16CFAAA391C}">
      <dgm:prSet/>
      <dgm:spPr/>
      <dgm:t>
        <a:bodyPr/>
        <a:lstStyle/>
        <a:p>
          <a:endParaRPr lang="en-US"/>
        </a:p>
      </dgm:t>
    </dgm:pt>
    <dgm:pt modelId="{76421CE0-0A01-554B-A5FE-3761B335B6EF}" type="sibTrans" cxnId="{AD54192C-7AFE-524E-B625-A16CFAAA391C}">
      <dgm:prSet/>
      <dgm:spPr/>
      <dgm:t>
        <a:bodyPr/>
        <a:lstStyle/>
        <a:p>
          <a:endParaRPr lang="en-US"/>
        </a:p>
      </dgm:t>
    </dgm:pt>
    <dgm:pt modelId="{FA7E8110-F552-544F-9CE9-594401BD4971}">
      <dgm:prSet custT="1"/>
      <dgm:spPr>
        <a:solidFill>
          <a:schemeClr val="bg2"/>
        </a:solidFill>
      </dgm:spPr>
      <dgm:t>
        <a:bodyPr/>
        <a:lstStyle/>
        <a:p>
          <a:r>
            <a:rPr lang="en-US" sz="1400"/>
            <a:t>Specify evaluation questions </a:t>
          </a:r>
        </a:p>
      </dgm:t>
    </dgm:pt>
    <dgm:pt modelId="{5F3C5B98-8980-9149-9757-4F912BE0AD2D}" type="parTrans" cxnId="{34E85502-A1F6-9D4E-BF1B-C97EBF4BFDE1}">
      <dgm:prSet/>
      <dgm:spPr/>
      <dgm:t>
        <a:bodyPr/>
        <a:lstStyle/>
        <a:p>
          <a:endParaRPr lang="en-US"/>
        </a:p>
      </dgm:t>
    </dgm:pt>
    <dgm:pt modelId="{2DC364EE-607A-EA4A-A1E3-03CC8292D1CD}" type="sibTrans" cxnId="{34E85502-A1F6-9D4E-BF1B-C97EBF4BFDE1}">
      <dgm:prSet/>
      <dgm:spPr/>
      <dgm:t>
        <a:bodyPr/>
        <a:lstStyle/>
        <a:p>
          <a:endParaRPr lang="en-US"/>
        </a:p>
      </dgm:t>
    </dgm:pt>
    <dgm:pt modelId="{7853A59F-D921-2D46-979B-5BC875819463}">
      <dgm:prSet/>
      <dgm:spPr>
        <a:solidFill>
          <a:schemeClr val="bg2"/>
        </a:solidFill>
      </dgm:spPr>
      <dgm:t>
        <a:bodyPr/>
        <a:lstStyle/>
        <a:p>
          <a:r>
            <a:rPr lang="en-US" sz="1400"/>
            <a:t>Individual site reports</a:t>
          </a:r>
        </a:p>
      </dgm:t>
    </dgm:pt>
    <dgm:pt modelId="{9263997B-DFF2-E74E-9916-38363CFD1493}" type="parTrans" cxnId="{26A94617-03F6-B441-B612-6468C78F26D7}">
      <dgm:prSet/>
      <dgm:spPr/>
      <dgm:t>
        <a:bodyPr/>
        <a:lstStyle/>
        <a:p>
          <a:endParaRPr lang="en-US"/>
        </a:p>
      </dgm:t>
    </dgm:pt>
    <dgm:pt modelId="{13AC092E-4EA1-AB44-A006-366A79724076}" type="sibTrans" cxnId="{26A94617-03F6-B441-B612-6468C78F26D7}">
      <dgm:prSet/>
      <dgm:spPr/>
      <dgm:t>
        <a:bodyPr/>
        <a:lstStyle/>
        <a:p>
          <a:endParaRPr lang="en-US"/>
        </a:p>
      </dgm:t>
    </dgm:pt>
    <dgm:pt modelId="{47694EEF-AB8F-A64A-9D42-89C8502D0D51}" type="pres">
      <dgm:prSet presAssocID="{65C956E6-E6C5-6B41-99EB-E1D0BE3C8CCD}" presName="Name0" presStyleCnt="0">
        <dgm:presLayoutVars>
          <dgm:chMax val="2"/>
          <dgm:chPref val="2"/>
          <dgm:animLvl val="lvl"/>
        </dgm:presLayoutVars>
      </dgm:prSet>
      <dgm:spPr/>
    </dgm:pt>
    <dgm:pt modelId="{C984FF5A-121C-0346-929C-F2A86ED2AD2C}" type="pres">
      <dgm:prSet presAssocID="{65C956E6-E6C5-6B41-99EB-E1D0BE3C8CCD}" presName="LeftText" presStyleLbl="revTx" presStyleIdx="0" presStyleCnt="0">
        <dgm:presLayoutVars>
          <dgm:bulletEnabled val="1"/>
        </dgm:presLayoutVars>
      </dgm:prSet>
      <dgm:spPr/>
    </dgm:pt>
    <dgm:pt modelId="{3E89D68C-CF54-C044-89AF-8BF2DE1AA595}" type="pres">
      <dgm:prSet presAssocID="{65C956E6-E6C5-6B41-99EB-E1D0BE3C8CCD}" presName="LeftNode" presStyleLbl="bgImgPlace1" presStyleIdx="0" presStyleCnt="2">
        <dgm:presLayoutVars>
          <dgm:chMax val="2"/>
          <dgm:chPref val="2"/>
        </dgm:presLayoutVars>
      </dgm:prSet>
      <dgm:spPr/>
    </dgm:pt>
    <dgm:pt modelId="{F4070BC0-640E-864E-8167-3A91F3DA1078}" type="pres">
      <dgm:prSet presAssocID="{65C956E6-E6C5-6B41-99EB-E1D0BE3C8CCD}" presName="RightText" presStyleLbl="revTx" presStyleIdx="0" presStyleCnt="0">
        <dgm:presLayoutVars>
          <dgm:bulletEnabled val="1"/>
        </dgm:presLayoutVars>
      </dgm:prSet>
      <dgm:spPr/>
    </dgm:pt>
    <dgm:pt modelId="{4790BC6D-93A5-DA49-A34E-929892E9159D}" type="pres">
      <dgm:prSet presAssocID="{65C956E6-E6C5-6B41-99EB-E1D0BE3C8CCD}" presName="RightNode" presStyleLbl="bgImgPlace1" presStyleIdx="1" presStyleCnt="2">
        <dgm:presLayoutVars>
          <dgm:chMax val="0"/>
          <dgm:chPref val="0"/>
        </dgm:presLayoutVars>
      </dgm:prSet>
      <dgm:spPr/>
    </dgm:pt>
    <dgm:pt modelId="{8272017F-9792-474F-BCA0-C1C93A7001D7}" type="pres">
      <dgm:prSet presAssocID="{65C956E6-E6C5-6B41-99EB-E1D0BE3C8CCD}" presName="TopArrow" presStyleLbl="node1" presStyleIdx="0" presStyleCnt="2"/>
      <dgm:spPr>
        <a:solidFill>
          <a:schemeClr val="accent4"/>
        </a:solidFill>
      </dgm:spPr>
    </dgm:pt>
    <dgm:pt modelId="{7A07D104-BD45-BF40-B9BB-D63B0C9F9559}" type="pres">
      <dgm:prSet presAssocID="{65C956E6-E6C5-6B41-99EB-E1D0BE3C8CCD}" presName="BottomArrow" presStyleLbl="node1" presStyleIdx="1" presStyleCnt="2"/>
      <dgm:spPr>
        <a:solidFill>
          <a:schemeClr val="accent4"/>
        </a:solidFill>
      </dgm:spPr>
    </dgm:pt>
  </dgm:ptLst>
  <dgm:cxnLst>
    <dgm:cxn modelId="{34E85502-A1F6-9D4E-BF1B-C97EBF4BFDE1}" srcId="{AAAB77BD-CFD6-B444-91A1-ACB96A3B9A1A}" destId="{FA7E8110-F552-544F-9CE9-594401BD4971}" srcOrd="1" destOrd="0" parTransId="{5F3C5B98-8980-9149-9757-4F912BE0AD2D}" sibTransId="{2DC364EE-607A-EA4A-A1E3-03CC8292D1CD}"/>
    <dgm:cxn modelId="{BB1BD011-5AA1-CE4F-9B59-2A13105CCF7E}" type="presOf" srcId="{65C956E6-E6C5-6B41-99EB-E1D0BE3C8CCD}" destId="{47694EEF-AB8F-A64A-9D42-89C8502D0D51}" srcOrd="0" destOrd="0" presId="urn:microsoft.com/office/officeart/2009/layout/ReverseList"/>
    <dgm:cxn modelId="{26A94617-03F6-B441-B612-6468C78F26D7}" srcId="{6AD47815-BA51-BF43-B75C-9B771347B3FB}" destId="{7853A59F-D921-2D46-979B-5BC875819463}" srcOrd="1" destOrd="0" parTransId="{9263997B-DFF2-E74E-9916-38363CFD1493}" sibTransId="{13AC092E-4EA1-AB44-A006-366A79724076}"/>
    <dgm:cxn modelId="{F193EC17-1892-B243-AF86-40A1CBA4D20E}" type="presOf" srcId="{5447781E-F60F-BB4D-8CB3-9802CC3FD2AE}" destId="{3E89D68C-CF54-C044-89AF-8BF2DE1AA595}" srcOrd="1" destOrd="1" presId="urn:microsoft.com/office/officeart/2009/layout/ReverseList"/>
    <dgm:cxn modelId="{60E21318-9C33-DA46-A5D4-DFCB9EC3B6E7}" type="presOf" srcId="{7853A59F-D921-2D46-979B-5BC875819463}" destId="{C984FF5A-121C-0346-929C-F2A86ED2AD2C}" srcOrd="0" destOrd="2" presId="urn:microsoft.com/office/officeart/2009/layout/ReverseList"/>
    <dgm:cxn modelId="{AD54192C-7AFE-524E-B625-A16CFAAA391C}" srcId="{AAAB77BD-CFD6-B444-91A1-ACB96A3B9A1A}" destId="{BA5A0773-DC23-C946-8B14-8BFF54E07930}" srcOrd="0" destOrd="0" parTransId="{8A6A94A7-FBB6-2E49-8EA8-E48DA4E661C1}" sibTransId="{76421CE0-0A01-554B-A5FE-3761B335B6EF}"/>
    <dgm:cxn modelId="{0BC01D3B-A344-3D49-9A28-A7DA9ED94300}" type="presOf" srcId="{5447781E-F60F-BB4D-8CB3-9802CC3FD2AE}" destId="{C984FF5A-121C-0346-929C-F2A86ED2AD2C}" srcOrd="0" destOrd="1" presId="urn:microsoft.com/office/officeart/2009/layout/ReverseList"/>
    <dgm:cxn modelId="{A8F9EF3C-6CC8-744C-A1EB-7E56250EF113}" srcId="{65C956E6-E6C5-6B41-99EB-E1D0BE3C8CCD}" destId="{AAAB77BD-CFD6-B444-91A1-ACB96A3B9A1A}" srcOrd="1" destOrd="0" parTransId="{EBC6C93D-966F-934F-A1CB-90650EDD0049}" sibTransId="{E3B71C93-0921-9E42-A607-DC0E92BA26F5}"/>
    <dgm:cxn modelId="{3735D541-1F64-7940-8320-569F4C4B2968}" type="presOf" srcId="{AAAB77BD-CFD6-B444-91A1-ACB96A3B9A1A}" destId="{4790BC6D-93A5-DA49-A34E-929892E9159D}" srcOrd="1" destOrd="0" presId="urn:microsoft.com/office/officeart/2009/layout/ReverseList"/>
    <dgm:cxn modelId="{FF176759-BF0E-5E45-9A15-7351C76A1E30}" type="presOf" srcId="{6AD47815-BA51-BF43-B75C-9B771347B3FB}" destId="{C984FF5A-121C-0346-929C-F2A86ED2AD2C}" srcOrd="0" destOrd="0" presId="urn:microsoft.com/office/officeart/2009/layout/ReverseList"/>
    <dgm:cxn modelId="{A3DE6E5E-006E-B849-82CE-4DF0B81DFADD}" type="presOf" srcId="{6AD47815-BA51-BF43-B75C-9B771347B3FB}" destId="{3E89D68C-CF54-C044-89AF-8BF2DE1AA595}" srcOrd="1" destOrd="0" presId="urn:microsoft.com/office/officeart/2009/layout/ReverseList"/>
    <dgm:cxn modelId="{F395E37E-BB51-F24F-9C43-73E0F66937B2}" type="presOf" srcId="{7853A59F-D921-2D46-979B-5BC875819463}" destId="{3E89D68C-CF54-C044-89AF-8BF2DE1AA595}" srcOrd="1" destOrd="2" presId="urn:microsoft.com/office/officeart/2009/layout/ReverseList"/>
    <dgm:cxn modelId="{C796B087-3950-344B-8993-A581A89847E9}" type="presOf" srcId="{BA5A0773-DC23-C946-8B14-8BFF54E07930}" destId="{4790BC6D-93A5-DA49-A34E-929892E9159D}" srcOrd="1" destOrd="1" presId="urn:microsoft.com/office/officeart/2009/layout/ReverseList"/>
    <dgm:cxn modelId="{F49C4E8B-3242-BB49-95CC-31F936206416}" srcId="{6AD47815-BA51-BF43-B75C-9B771347B3FB}" destId="{5447781E-F60F-BB4D-8CB3-9802CC3FD2AE}" srcOrd="0" destOrd="0" parTransId="{2908F1FE-4B99-1C40-AB30-8DFE7305338D}" sibTransId="{C2998A47-8E5A-7F45-880D-FC0DFB1D5AE7}"/>
    <dgm:cxn modelId="{6CAFF1BB-990A-9344-83F1-1AECD52E7004}" type="presOf" srcId="{FA7E8110-F552-544F-9CE9-594401BD4971}" destId="{F4070BC0-640E-864E-8167-3A91F3DA1078}" srcOrd="0" destOrd="2" presId="urn:microsoft.com/office/officeart/2009/layout/ReverseList"/>
    <dgm:cxn modelId="{A43580BD-1BB0-304D-A044-3B5F3AE972F1}" type="presOf" srcId="{FA7E8110-F552-544F-9CE9-594401BD4971}" destId="{4790BC6D-93A5-DA49-A34E-929892E9159D}" srcOrd="1" destOrd="2" presId="urn:microsoft.com/office/officeart/2009/layout/ReverseList"/>
    <dgm:cxn modelId="{7343C7CA-6DAB-AB4B-88B8-1E17AE606B33}" type="presOf" srcId="{BA5A0773-DC23-C946-8B14-8BFF54E07930}" destId="{F4070BC0-640E-864E-8167-3A91F3DA1078}" srcOrd="0" destOrd="1" presId="urn:microsoft.com/office/officeart/2009/layout/ReverseList"/>
    <dgm:cxn modelId="{1E1337D5-5598-534A-A29D-4A745CA5E22F}" type="presOf" srcId="{AAAB77BD-CFD6-B444-91A1-ACB96A3B9A1A}" destId="{F4070BC0-640E-864E-8167-3A91F3DA1078}" srcOrd="0" destOrd="0" presId="urn:microsoft.com/office/officeart/2009/layout/ReverseList"/>
    <dgm:cxn modelId="{2B10AFEC-9064-FE44-BE62-659F62949089}" srcId="{65C956E6-E6C5-6B41-99EB-E1D0BE3C8CCD}" destId="{6AD47815-BA51-BF43-B75C-9B771347B3FB}" srcOrd="0" destOrd="0" parTransId="{FA1A03C7-5409-B640-B854-B994C8D67E67}" sibTransId="{A592CC04-C263-A240-9379-EC3D4F70FD92}"/>
    <dgm:cxn modelId="{2E89E8FE-BE43-E34C-9BCA-0155786A3B0D}" type="presParOf" srcId="{47694EEF-AB8F-A64A-9D42-89C8502D0D51}" destId="{C984FF5A-121C-0346-929C-F2A86ED2AD2C}" srcOrd="0" destOrd="0" presId="urn:microsoft.com/office/officeart/2009/layout/ReverseList"/>
    <dgm:cxn modelId="{B9431F49-6E28-0744-827B-0BB8F74DA788}" type="presParOf" srcId="{47694EEF-AB8F-A64A-9D42-89C8502D0D51}" destId="{3E89D68C-CF54-C044-89AF-8BF2DE1AA595}" srcOrd="1" destOrd="0" presId="urn:microsoft.com/office/officeart/2009/layout/ReverseList"/>
    <dgm:cxn modelId="{FAF4CE67-D67E-7B4D-A944-C450E115FB04}" type="presParOf" srcId="{47694EEF-AB8F-A64A-9D42-89C8502D0D51}" destId="{F4070BC0-640E-864E-8167-3A91F3DA1078}" srcOrd="2" destOrd="0" presId="urn:microsoft.com/office/officeart/2009/layout/ReverseList"/>
    <dgm:cxn modelId="{0E36A634-D9D5-CF41-AB84-958FB045E332}" type="presParOf" srcId="{47694EEF-AB8F-A64A-9D42-89C8502D0D51}" destId="{4790BC6D-93A5-DA49-A34E-929892E9159D}" srcOrd="3" destOrd="0" presId="urn:microsoft.com/office/officeart/2009/layout/ReverseList"/>
    <dgm:cxn modelId="{06817B73-C612-5D4A-8691-EA344AD2A624}" type="presParOf" srcId="{47694EEF-AB8F-A64A-9D42-89C8502D0D51}" destId="{8272017F-9792-474F-BCA0-C1C93A7001D7}" srcOrd="4" destOrd="0" presId="urn:microsoft.com/office/officeart/2009/layout/ReverseList"/>
    <dgm:cxn modelId="{08CDF99E-C2C1-F144-995D-821E78AD7996}" type="presParOf" srcId="{47694EEF-AB8F-A64A-9D42-89C8502D0D51}" destId="{7A07D104-BD45-BF40-B9BB-D63B0C9F9559}"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9D68C-CF54-C044-89AF-8BF2DE1AA595}">
      <dsp:nvSpPr>
        <dsp:cNvPr id="0" name=""/>
        <dsp:cNvSpPr/>
      </dsp:nvSpPr>
      <dsp:spPr>
        <a:xfrm rot="16200000">
          <a:off x="907044" y="1233870"/>
          <a:ext cx="2612745" cy="1596664"/>
        </a:xfrm>
        <a:prstGeom prst="round2SameRect">
          <a:avLst>
            <a:gd name="adj1" fmla="val 16670"/>
            <a:gd name="adj2" fmla="val 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114300" rIns="102870" bIns="114300" numCol="1" spcCol="1270" anchor="t" anchorCtr="0">
          <a:noAutofit/>
        </a:bodyPr>
        <a:lstStyle/>
        <a:p>
          <a:pPr marL="0" lvl="0" indent="0" algn="l" defTabSz="800100">
            <a:lnSpc>
              <a:spcPct val="90000"/>
            </a:lnSpc>
            <a:spcBef>
              <a:spcPct val="0"/>
            </a:spcBef>
            <a:spcAft>
              <a:spcPct val="35000"/>
            </a:spcAft>
            <a:buNone/>
          </a:pPr>
          <a:r>
            <a:rPr lang="en-US" sz="1800" kern="1200"/>
            <a:t>Faculty </a:t>
          </a:r>
          <a:r>
            <a:rPr lang="en-US" sz="1400" kern="1200"/>
            <a:t>(User) </a:t>
          </a:r>
          <a:r>
            <a:rPr lang="en-US" sz="1800" kern="1200"/>
            <a:t>Engagement</a:t>
          </a:r>
        </a:p>
        <a:p>
          <a:pPr marL="0" lvl="0" indent="0" algn="l" defTabSz="800100">
            <a:lnSpc>
              <a:spcPct val="90000"/>
            </a:lnSpc>
            <a:spcBef>
              <a:spcPct val="0"/>
            </a:spcBef>
            <a:spcAft>
              <a:spcPct val="35000"/>
            </a:spcAft>
            <a:buNone/>
          </a:pPr>
          <a:endParaRPr lang="en-US" sz="1800" kern="1200"/>
        </a:p>
        <a:p>
          <a:pPr marL="114300" lvl="1" indent="-114300" algn="l" defTabSz="622300">
            <a:lnSpc>
              <a:spcPct val="90000"/>
            </a:lnSpc>
            <a:spcBef>
              <a:spcPct val="0"/>
            </a:spcBef>
            <a:spcAft>
              <a:spcPct val="15000"/>
            </a:spcAft>
            <a:buChar char="•"/>
          </a:pPr>
          <a:r>
            <a:rPr lang="en-US" sz="1400" kern="1200"/>
            <a:t>Early &amp; often</a:t>
          </a:r>
        </a:p>
        <a:p>
          <a:pPr marL="114300" lvl="1" indent="-114300" algn="l" defTabSz="622300">
            <a:lnSpc>
              <a:spcPct val="90000"/>
            </a:lnSpc>
            <a:spcBef>
              <a:spcPct val="0"/>
            </a:spcBef>
            <a:spcAft>
              <a:spcPct val="15000"/>
            </a:spcAft>
            <a:buChar char="•"/>
          </a:pPr>
          <a:r>
            <a:rPr lang="en-US" sz="1400" kern="1200"/>
            <a:t>Individual site reports</a:t>
          </a:r>
        </a:p>
      </dsp:txBody>
      <dsp:txXfrm rot="5400000">
        <a:off x="1493042" y="803786"/>
        <a:ext cx="1518707" cy="2456831"/>
      </dsp:txXfrm>
    </dsp:sp>
    <dsp:sp modelId="{4790BC6D-93A5-DA49-A34E-929892E9159D}">
      <dsp:nvSpPr>
        <dsp:cNvPr id="0" name=""/>
        <dsp:cNvSpPr/>
      </dsp:nvSpPr>
      <dsp:spPr>
        <a:xfrm rot="5400000">
          <a:off x="2576210" y="1233870"/>
          <a:ext cx="2612745" cy="1596664"/>
        </a:xfrm>
        <a:prstGeom prst="round2SameRect">
          <a:avLst>
            <a:gd name="adj1" fmla="val 16670"/>
            <a:gd name="adj2" fmla="val 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14300" rIns="68580" bIns="114300" numCol="1" spcCol="1270" anchor="t" anchorCtr="0">
          <a:noAutofit/>
        </a:bodyPr>
        <a:lstStyle/>
        <a:p>
          <a:pPr marL="0" lvl="0" indent="0" algn="l" defTabSz="800100">
            <a:lnSpc>
              <a:spcPct val="90000"/>
            </a:lnSpc>
            <a:spcBef>
              <a:spcPct val="0"/>
            </a:spcBef>
            <a:spcAft>
              <a:spcPct val="35000"/>
            </a:spcAft>
            <a:buNone/>
          </a:pPr>
          <a:r>
            <a:rPr lang="en-US" sz="1800" kern="1200"/>
            <a:t>Situation Analyses </a:t>
          </a:r>
        </a:p>
        <a:p>
          <a:pPr marL="0" lvl="0" indent="0" algn="l" defTabSz="800100">
            <a:lnSpc>
              <a:spcPct val="90000"/>
            </a:lnSpc>
            <a:spcBef>
              <a:spcPct val="0"/>
            </a:spcBef>
            <a:spcAft>
              <a:spcPct val="35000"/>
            </a:spcAft>
            <a:buNone/>
          </a:pPr>
          <a:endParaRPr lang="en-US" sz="1800" kern="1200"/>
        </a:p>
        <a:p>
          <a:pPr marL="114300" lvl="1" indent="-114300" algn="l" defTabSz="622300">
            <a:lnSpc>
              <a:spcPct val="90000"/>
            </a:lnSpc>
            <a:spcBef>
              <a:spcPct val="0"/>
            </a:spcBef>
            <a:spcAft>
              <a:spcPct val="15000"/>
            </a:spcAft>
            <a:buChar char="•"/>
          </a:pPr>
          <a:r>
            <a:rPr lang="en-US" sz="1400" kern="1200"/>
            <a:t>15 sites</a:t>
          </a:r>
        </a:p>
        <a:p>
          <a:pPr marL="114300" lvl="1" indent="-114300" algn="l" defTabSz="622300">
            <a:lnSpc>
              <a:spcPct val="90000"/>
            </a:lnSpc>
            <a:spcBef>
              <a:spcPct val="0"/>
            </a:spcBef>
            <a:spcAft>
              <a:spcPct val="15000"/>
            </a:spcAft>
            <a:buChar char="•"/>
          </a:pPr>
          <a:r>
            <a:rPr lang="en-US" sz="1400" kern="1200"/>
            <a:t>Specify evaluation questions </a:t>
          </a:r>
        </a:p>
      </dsp:txBody>
      <dsp:txXfrm rot="-5400000">
        <a:off x="3084251" y="803787"/>
        <a:ext cx="1518707" cy="2456831"/>
      </dsp:txXfrm>
    </dsp:sp>
    <dsp:sp modelId="{8272017F-9792-474F-BCA0-C1C93A7001D7}">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07D104-BD45-BF40-B9BB-D63B0C9F9559}">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sr.umich.edu/williams/All%20Publications/DRW%20pubs%202004/subjective%20social%20status.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ogle.com/maps/d/u/0/edit?mid=1X1NzYWxDZ2FbItbizoaQ7sa9JjRjcT-f&amp;hl=en&amp;ll=27.778906771669035,-97.70813981462425&amp;z=4"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3fab1171a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5" name="Google Shape;485;g3fab1171a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514fc460d3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514fc460d3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Many faculty wanted their own program evaluation items, which became redundant for the students. We decided to forgo this option in year 2; faculty are invited to include survey scales of interest to them, for example, mindset, but they must determine these by a deadline so that we are not editing in a hurry.</a:t>
            </a:r>
          </a:p>
          <a:p>
            <a:r>
              <a:rPr lang="en-US"/>
              <a:t>Observations were time consuming and costly- decided to set a target sample from which to draw interviews</a:t>
            </a:r>
          </a:p>
          <a:p>
            <a:r>
              <a:rPr lang="en-US"/>
              <a:t>Tighted up our meetings with faculty to set expectations, have a questionnaire for monitoring the type of workshops they are developing to assist with implementation fidelity- this is enabling us to operationalize and codify the workshop structures. For example: is mentoring one-to-one or peer, or informal group mentoring, or none at all</a:t>
            </a:r>
          </a:p>
        </p:txBody>
      </p:sp>
    </p:spTree>
    <p:extLst>
      <p:ext uri="{BB962C8B-B14F-4D97-AF65-F5344CB8AC3E}">
        <p14:creationId xmlns:p14="http://schemas.microsoft.com/office/powerpoint/2010/main" val="3961042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49ce359967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49ce359967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49ce359967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49ce359967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510bc9077c_0_5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0" name="Google Shape;560;g510bc9077c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A subjective measure of socioeconomic status (SES). Students were asked to think of their families during their childhood and then rank on a ladder where they saw their family falling. The top of the ladder (10) is for those of highest status in the community while the bottom of the ladder (1) is for those of lowest status in the community. This measure has been asked in multiple research settings and we can benchmark exploreCSR responses against a US representative sample (</a:t>
            </a:r>
            <a:r>
              <a:rPr lang="en" u="sng">
                <a:solidFill>
                  <a:srgbClr val="1155CC"/>
                </a:solidFill>
                <a:hlinkClick r:id="rId3" invalidUrl="http://www.isr.umich.edu/williams/All Publications/DRW pubs 2004/subjective social status.pdf"/>
              </a:rPr>
              <a:t>source</a:t>
            </a:r>
            <a:r>
              <a:rPr lang="en"/>
              <a:t>).</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510bc9077c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510bc9077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Notes: </a:t>
            </a:r>
            <a:endParaRPr/>
          </a:p>
          <a:p>
            <a:pPr marL="457200" lvl="0" indent="-317500" algn="l" rtl="0">
              <a:spcBef>
                <a:spcPts val="0"/>
              </a:spcBef>
              <a:spcAft>
                <a:spcPts val="0"/>
              </a:spcAft>
              <a:buSzPts val="1400"/>
              <a:buChar char="●"/>
            </a:pPr>
            <a:r>
              <a:rPr lang="en"/>
              <a:t>Guided by the body of evidence and resources around effective interventions to increase women in research pathways and modeled on, and inspired by, OurCS, Carnegie Mellon University's innovative workshop to engage undergraduate women in hands-on research. </a:t>
            </a:r>
            <a:endParaRPr/>
          </a:p>
          <a:p>
            <a:pPr marL="457200" lvl="0" indent="-317500" algn="l" rtl="0">
              <a:spcBef>
                <a:spcPts val="0"/>
              </a:spcBef>
              <a:spcAft>
                <a:spcPts val="0"/>
              </a:spcAft>
              <a:buSzPts val="1400"/>
              <a:buChar char="●"/>
            </a:pPr>
            <a:r>
              <a:rPr lang="en"/>
              <a:t>We decided to launch a pilot funding program to support institutions delivering research-focused workshops for women.</a:t>
            </a:r>
            <a:endParaRPr/>
          </a:p>
          <a:p>
            <a:pPr marL="457200" lvl="0" indent="-317500" algn="l" rtl="0">
              <a:spcBef>
                <a:spcPts val="0"/>
              </a:spcBef>
              <a:spcAft>
                <a:spcPts val="0"/>
              </a:spcAft>
              <a:buSzPts val="1400"/>
              <a:buChar char="●"/>
            </a:pPr>
            <a:r>
              <a:rPr lang="en"/>
              <a:t>Collectively, we hope provide opportunities for undergraduate women in CS (and related fields) to learn more about research pathways and work on exploratory problems in teams led by researchers from academia and industry. As part of this pilot we also want to identify key components of the workshops that can be scaled via “toolkits” that can transfer to other schools in cost-effective ways. </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3fab1171a3_0_19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3fab1171a3_0_19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u="sng">
                <a:solidFill>
                  <a:schemeClr val="hlink"/>
                </a:solidFill>
                <a:hlinkClick r:id="rId3"/>
              </a:rPr>
              <a:t>https://www.google.com/maps/d/u/0/edit?mid=1X1NzYWxDZ2FbItbizoaQ7sa9JjRjcT-f&amp;hl=en&amp;ll=27.778906771669035%2C-97.70813981462425&amp;z=4</a:t>
            </a:r>
            <a:endParaRPr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3fab1171a3_0_350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537" name="Google Shape;537;g3fab1171a3_0_3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510bc9077c_0_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510bc9077c_0_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510bc9077c_0_5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9" name="Google Shape;569;g510bc9077c_0_5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Pause here for survey questions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3fab1171a3_0_350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537" name="Google Shape;537;g3fab1171a3_0_3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4830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g56fc44c36e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 name="Google Shape;554;g56fc44c36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740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ernal Slide">
  <p:cSld name="Blank - Title_1_1_3_1_1_1">
    <p:bg>
      <p:bgPr>
        <a:solidFill>
          <a:srgbClr val="FBBC04"/>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522600"/>
          </a:xfrm>
          <a:prstGeom prst="rect">
            <a:avLst/>
          </a:prstGeom>
          <a:solidFill>
            <a:srgbClr val="B3141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FFFFFF"/>
                </a:solidFill>
                <a:latin typeface="Google Sans Medium"/>
                <a:ea typeface="Google Sans Medium"/>
                <a:cs typeface="Google Sans Medium"/>
                <a:sym typeface="Google Sans Medium"/>
              </a:rPr>
              <a:t>INTERNAL ONLY</a:t>
            </a:r>
            <a:endParaRPr sz="1400" b="0" i="0" u="none" strike="noStrike" cap="none">
              <a:solidFill>
                <a:srgbClr val="FFFFFF"/>
              </a:solidFill>
              <a:latin typeface="Google Sans Medium"/>
              <a:ea typeface="Google Sans Medium"/>
              <a:cs typeface="Google Sans Medium"/>
              <a:sym typeface="Google Sans Medium"/>
            </a:endParaRPr>
          </a:p>
        </p:txBody>
      </p:sp>
      <p:sp>
        <p:nvSpPr>
          <p:cNvPr id="11" name="Google Shape;11;p2"/>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sp>
        <p:nvSpPr>
          <p:cNvPr id="12" name="Google Shape;12;p2"/>
          <p:cNvSpPr/>
          <p:nvPr/>
        </p:nvSpPr>
        <p:spPr>
          <a:xfrm>
            <a:off x="3556300" y="149286"/>
            <a:ext cx="236400" cy="207300"/>
          </a:xfrm>
          <a:custGeom>
            <a:avLst/>
            <a:gdLst/>
            <a:ahLst/>
            <a:cxnLst/>
            <a:rect l="l" t="t" r="r" b="b"/>
            <a:pathLst>
              <a:path w="120000" h="120000" extrusionOk="0">
                <a:moveTo>
                  <a:pt x="0" y="119999"/>
                </a:moveTo>
                <a:lnTo>
                  <a:pt x="120000" y="119999"/>
                </a:lnTo>
                <a:lnTo>
                  <a:pt x="60000" y="0"/>
                </a:lnTo>
                <a:lnTo>
                  <a:pt x="0" y="119999"/>
                </a:lnTo>
                <a:close/>
                <a:moveTo>
                  <a:pt x="65480" y="100931"/>
                </a:moveTo>
                <a:lnTo>
                  <a:pt x="54519" y="100931"/>
                </a:lnTo>
                <a:lnTo>
                  <a:pt x="54519" y="88438"/>
                </a:lnTo>
                <a:lnTo>
                  <a:pt x="65480" y="88438"/>
                </a:lnTo>
                <a:lnTo>
                  <a:pt x="65480" y="100931"/>
                </a:lnTo>
                <a:close/>
                <a:moveTo>
                  <a:pt x="65480" y="75616"/>
                </a:moveTo>
                <a:lnTo>
                  <a:pt x="54519" y="75616"/>
                </a:lnTo>
                <a:lnTo>
                  <a:pt x="54519" y="50630"/>
                </a:lnTo>
                <a:lnTo>
                  <a:pt x="65480" y="50630"/>
                </a:lnTo>
                <a:lnTo>
                  <a:pt x="65480" y="75616"/>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Arial"/>
              <a:ea typeface="Arial"/>
              <a:cs typeface="Arial"/>
              <a:sym typeface="Arial"/>
            </a:endParaRPr>
          </a:p>
        </p:txBody>
      </p:sp>
      <p:sp>
        <p:nvSpPr>
          <p:cNvPr id="13" name="Google Shape;13;p2"/>
          <p:cNvSpPr txBox="1">
            <a:spLocks noGrp="1"/>
          </p:cNvSpPr>
          <p:nvPr>
            <p:ph type="body" idx="1"/>
          </p:nvPr>
        </p:nvSpPr>
        <p:spPr>
          <a:xfrm>
            <a:off x="435075" y="1128675"/>
            <a:ext cx="7782600" cy="3452700"/>
          </a:xfrm>
          <a:prstGeom prst="rect">
            <a:avLst/>
          </a:prstGeom>
          <a:noFill/>
          <a:ln>
            <a:noFill/>
          </a:ln>
        </p:spPr>
        <p:txBody>
          <a:bodyPr spcFirstLastPara="1" wrap="square" lIns="91425" tIns="91425" rIns="91425" bIns="91425" anchor="t" anchorCtr="0"/>
          <a:lstStyle>
            <a:lvl1pPr marL="457200" marR="0" lvl="0"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1pPr>
            <a:lvl2pPr marL="914400" marR="0" lvl="1"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2pPr>
            <a:lvl3pPr marL="1371600" marR="0" lvl="2"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3pPr>
            <a:lvl4pPr marL="1828800" marR="0" lvl="3"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4pPr>
            <a:lvl5pPr marL="2286000" marR="0" lvl="4"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5pPr>
            <a:lvl6pPr marL="2743200" marR="0" lvl="5"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6pPr>
            <a:lvl7pPr marL="3200400" marR="0" lvl="6"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7pPr>
            <a:lvl8pPr marL="3657600" marR="0" lvl="7"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8pPr>
            <a:lvl9pPr marL="4114800" marR="0" lvl="8"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9pPr>
          </a:lstStyle>
          <a:p>
            <a:endParaRPr/>
          </a:p>
        </p:txBody>
      </p:sp>
      <p:sp>
        <p:nvSpPr>
          <p:cNvPr id="14" name="Google Shape;14;p2"/>
          <p:cNvSpPr txBox="1">
            <a:spLocks noGrp="1"/>
          </p:cNvSpPr>
          <p:nvPr>
            <p:ph type="title"/>
          </p:nvPr>
        </p:nvSpPr>
        <p:spPr>
          <a:xfrm>
            <a:off x="395700" y="640549"/>
            <a:ext cx="7877100" cy="4563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C4043"/>
              </a:buClr>
              <a:buSzPts val="2400"/>
              <a:buFont typeface="Google Sans"/>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grpSp>
        <p:nvGrpSpPr>
          <p:cNvPr id="15" name="Google Shape;15;p2"/>
          <p:cNvGrpSpPr/>
          <p:nvPr/>
        </p:nvGrpSpPr>
        <p:grpSpPr>
          <a:xfrm>
            <a:off x="8469122" y="4803781"/>
            <a:ext cx="420491" cy="137010"/>
            <a:chOff x="0" y="0"/>
            <a:chExt cx="2077525" cy="676925"/>
          </a:xfrm>
        </p:grpSpPr>
        <p:sp>
          <p:nvSpPr>
            <p:cNvPr id="16" name="Google Shape;16;p2"/>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7" name="Google Shape;17;p2"/>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 name="Google Shape;18;p2"/>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 name="Google Shape;19;p2"/>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0" name="Google Shape;20;p2"/>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1" name="Google Shape;21;p2"/>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ody Slide - Green">
  <p:cSld name="TITLE_2_1_1">
    <p:spTree>
      <p:nvGrpSpPr>
        <p:cNvPr id="1" name="Shape 141"/>
        <p:cNvGrpSpPr/>
        <p:nvPr/>
      </p:nvGrpSpPr>
      <p:grpSpPr>
        <a:xfrm>
          <a:off x="0" y="0"/>
          <a:ext cx="0" cy="0"/>
          <a:chOff x="0" y="0"/>
          <a:chExt cx="0" cy="0"/>
        </a:xfrm>
      </p:grpSpPr>
      <p:sp>
        <p:nvSpPr>
          <p:cNvPr id="142" name="Google Shape;142;p14"/>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143" name="Google Shape;143;p14"/>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144" name="Google Shape;144;p14"/>
          <p:cNvSpPr/>
          <p:nvPr/>
        </p:nvSpPr>
        <p:spPr>
          <a:xfrm>
            <a:off x="-22468" y="235365"/>
            <a:ext cx="57900" cy="46728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45" name="Google Shape;145;p14"/>
          <p:cNvGrpSpPr/>
          <p:nvPr/>
        </p:nvGrpSpPr>
        <p:grpSpPr>
          <a:xfrm>
            <a:off x="8469122" y="4803781"/>
            <a:ext cx="420491" cy="137010"/>
            <a:chOff x="0" y="0"/>
            <a:chExt cx="2077525" cy="676925"/>
          </a:xfrm>
        </p:grpSpPr>
        <p:sp>
          <p:nvSpPr>
            <p:cNvPr id="146" name="Google Shape;146;p14"/>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47" name="Google Shape;147;p14"/>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48" name="Google Shape;148;p14"/>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49" name="Google Shape;149;p14"/>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50" name="Google Shape;150;p14"/>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51" name="Google Shape;151;p14"/>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ody Slide - Red">
  <p:cSld name="TITLE_2_1_1_1">
    <p:spTree>
      <p:nvGrpSpPr>
        <p:cNvPr id="1" name="Shape 163"/>
        <p:cNvGrpSpPr/>
        <p:nvPr/>
      </p:nvGrpSpPr>
      <p:grpSpPr>
        <a:xfrm>
          <a:off x="0" y="0"/>
          <a:ext cx="0" cy="0"/>
          <a:chOff x="0" y="0"/>
          <a:chExt cx="0" cy="0"/>
        </a:xfrm>
      </p:grpSpPr>
      <p:sp>
        <p:nvSpPr>
          <p:cNvPr id="164" name="Google Shape;164;p16"/>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165" name="Google Shape;165;p16"/>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166" name="Google Shape;166;p16"/>
          <p:cNvSpPr/>
          <p:nvPr/>
        </p:nvSpPr>
        <p:spPr>
          <a:xfrm>
            <a:off x="-22468" y="235365"/>
            <a:ext cx="57900" cy="4672800"/>
          </a:xfrm>
          <a:prstGeom prst="rect">
            <a:avLst/>
          </a:prstGeom>
          <a:solidFill>
            <a:srgbClr val="EA433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67" name="Google Shape;167;p16"/>
          <p:cNvGrpSpPr/>
          <p:nvPr/>
        </p:nvGrpSpPr>
        <p:grpSpPr>
          <a:xfrm>
            <a:off x="8469122" y="4803781"/>
            <a:ext cx="420491" cy="137010"/>
            <a:chOff x="0" y="0"/>
            <a:chExt cx="2077525" cy="676925"/>
          </a:xfrm>
        </p:grpSpPr>
        <p:sp>
          <p:nvSpPr>
            <p:cNvPr id="168" name="Google Shape;168;p16"/>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69" name="Google Shape;169;p16"/>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70" name="Google Shape;170;p16"/>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71" name="Google Shape;171;p16"/>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72" name="Google Shape;172;p16"/>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73" name="Google Shape;173;p16"/>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alf Color Grey - Core Blue">
  <p:cSld name="TITLE_2_2_1">
    <p:spTree>
      <p:nvGrpSpPr>
        <p:cNvPr id="1" name="Shape 174"/>
        <p:cNvGrpSpPr/>
        <p:nvPr/>
      </p:nvGrpSpPr>
      <p:grpSpPr>
        <a:xfrm>
          <a:off x="0" y="0"/>
          <a:ext cx="0" cy="0"/>
          <a:chOff x="0" y="0"/>
          <a:chExt cx="0" cy="0"/>
        </a:xfrm>
      </p:grpSpPr>
      <p:sp>
        <p:nvSpPr>
          <p:cNvPr id="175" name="Google Shape;175;p17"/>
          <p:cNvSpPr txBox="1">
            <a:spLocks noGrp="1"/>
          </p:cNvSpPr>
          <p:nvPr>
            <p:ph type="body" idx="1"/>
          </p:nvPr>
        </p:nvSpPr>
        <p:spPr>
          <a:xfrm>
            <a:off x="344501" y="2175900"/>
            <a:ext cx="2976600" cy="2046300"/>
          </a:xfrm>
          <a:prstGeom prst="rect">
            <a:avLst/>
          </a:prstGeom>
          <a:noFill/>
          <a:ln>
            <a:noFill/>
          </a:ln>
        </p:spPr>
        <p:txBody>
          <a:bodyPr spcFirstLastPara="1" wrap="square" lIns="91425" tIns="91425" rIns="91425" bIns="91425" anchor="t" anchorCtr="0"/>
          <a:lstStyle>
            <a:lvl1pPr marL="457200" marR="0" lvl="0"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176" name="Google Shape;176;p17"/>
          <p:cNvSpPr txBox="1">
            <a:spLocks noGrp="1"/>
          </p:cNvSpPr>
          <p:nvPr>
            <p:ph type="title"/>
          </p:nvPr>
        </p:nvSpPr>
        <p:spPr>
          <a:xfrm>
            <a:off x="344501" y="1365900"/>
            <a:ext cx="38646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177" name="Google Shape;177;p17"/>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7"/>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179" name="Google Shape;179;p17"/>
          <p:cNvSpPr/>
          <p:nvPr/>
        </p:nvSpPr>
        <p:spPr>
          <a:xfrm>
            <a:off x="-22468" y="235365"/>
            <a:ext cx="57900" cy="4672800"/>
          </a:xfrm>
          <a:prstGeom prst="rect">
            <a:avLst/>
          </a:prstGeom>
          <a:solidFill>
            <a:srgbClr val="4285F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80" name="Google Shape;180;p17"/>
          <p:cNvGrpSpPr/>
          <p:nvPr/>
        </p:nvGrpSpPr>
        <p:grpSpPr>
          <a:xfrm>
            <a:off x="8469122" y="4803781"/>
            <a:ext cx="420491" cy="137010"/>
            <a:chOff x="0" y="0"/>
            <a:chExt cx="2077525" cy="676925"/>
          </a:xfrm>
        </p:grpSpPr>
        <p:sp>
          <p:nvSpPr>
            <p:cNvPr id="181" name="Google Shape;181;p17"/>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2" name="Google Shape;182;p17"/>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3" name="Google Shape;183;p17"/>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4" name="Google Shape;184;p17"/>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5" name="Google Shape;185;p17"/>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86" name="Google Shape;186;p17"/>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187" name="Google Shape;187;p17"/>
          <p:cNvSpPr txBox="1">
            <a:spLocks noGrp="1"/>
          </p:cNvSpPr>
          <p:nvPr>
            <p:ph type="body" idx="2"/>
          </p:nvPr>
        </p:nvSpPr>
        <p:spPr>
          <a:xfrm>
            <a:off x="344501" y="4743625"/>
            <a:ext cx="4345800" cy="37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1pPr>
            <a:lvl2pPr marL="914400" marR="0" lvl="1"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2pPr>
            <a:lvl3pPr marL="1371600" marR="0" lvl="2"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3pPr>
            <a:lvl4pPr marL="1828800" marR="0" lvl="3"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4pPr>
            <a:lvl5pPr marL="2286000" marR="0" lvl="4"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5pPr>
            <a:lvl6pPr marL="2743200" marR="0" lvl="5"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6pPr>
            <a:lvl7pPr marL="3200400" marR="0" lvl="6"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7pPr>
            <a:lvl8pPr marL="3657600" marR="0" lvl="7"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8pPr>
            <a:lvl9pPr marL="4114800" marR="0" lvl="8"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alf Color Grey - Core Green">
  <p:cSld name="TITLE_2_1_1_2_1">
    <p:spTree>
      <p:nvGrpSpPr>
        <p:cNvPr id="1" name="Shape 188"/>
        <p:cNvGrpSpPr/>
        <p:nvPr/>
      </p:nvGrpSpPr>
      <p:grpSpPr>
        <a:xfrm>
          <a:off x="0" y="0"/>
          <a:ext cx="0" cy="0"/>
          <a:chOff x="0" y="0"/>
          <a:chExt cx="0" cy="0"/>
        </a:xfrm>
      </p:grpSpPr>
      <p:sp>
        <p:nvSpPr>
          <p:cNvPr id="189" name="Google Shape;189;p18"/>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8"/>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191" name="Google Shape;191;p18"/>
          <p:cNvSpPr/>
          <p:nvPr/>
        </p:nvSpPr>
        <p:spPr>
          <a:xfrm>
            <a:off x="-22468" y="235365"/>
            <a:ext cx="57900" cy="46728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92" name="Google Shape;192;p18"/>
          <p:cNvGrpSpPr/>
          <p:nvPr/>
        </p:nvGrpSpPr>
        <p:grpSpPr>
          <a:xfrm>
            <a:off x="8469122" y="4803781"/>
            <a:ext cx="420491" cy="137010"/>
            <a:chOff x="0" y="0"/>
            <a:chExt cx="2077525" cy="676925"/>
          </a:xfrm>
        </p:grpSpPr>
        <p:sp>
          <p:nvSpPr>
            <p:cNvPr id="193" name="Google Shape;193;p18"/>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4" name="Google Shape;194;p18"/>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5" name="Google Shape;195;p18"/>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6" name="Google Shape;196;p18"/>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7" name="Google Shape;197;p18"/>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98" name="Google Shape;198;p18"/>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199" name="Google Shape;199;p18"/>
          <p:cNvSpPr txBox="1">
            <a:spLocks noGrp="1"/>
          </p:cNvSpPr>
          <p:nvPr>
            <p:ph type="body" idx="1"/>
          </p:nvPr>
        </p:nvSpPr>
        <p:spPr>
          <a:xfrm>
            <a:off x="344501" y="2175900"/>
            <a:ext cx="29766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200" name="Google Shape;200;p18"/>
          <p:cNvSpPr txBox="1">
            <a:spLocks noGrp="1"/>
          </p:cNvSpPr>
          <p:nvPr>
            <p:ph type="title"/>
          </p:nvPr>
        </p:nvSpPr>
        <p:spPr>
          <a:xfrm>
            <a:off x="344501" y="1365900"/>
            <a:ext cx="38646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01" name="Google Shape;201;p18"/>
          <p:cNvSpPr txBox="1">
            <a:spLocks noGrp="1"/>
          </p:cNvSpPr>
          <p:nvPr>
            <p:ph type="body" idx="2"/>
          </p:nvPr>
        </p:nvSpPr>
        <p:spPr>
          <a:xfrm>
            <a:off x="344501" y="4743625"/>
            <a:ext cx="4345800" cy="37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1pPr>
            <a:lvl2pPr marL="914400" marR="0" lvl="1"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2pPr>
            <a:lvl3pPr marL="1371600" marR="0" lvl="2"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3pPr>
            <a:lvl4pPr marL="1828800" marR="0" lvl="3"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4pPr>
            <a:lvl5pPr marL="2286000" marR="0" lvl="4"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5pPr>
            <a:lvl6pPr marL="2743200" marR="0" lvl="5"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6pPr>
            <a:lvl7pPr marL="3200400" marR="0" lvl="6"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7pPr>
            <a:lvl8pPr marL="3657600" marR="0" lvl="7"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8pPr>
            <a:lvl9pPr marL="4114800" marR="0" lvl="8"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Half Color Grey - Core Red">
  <p:cSld name="TITLE_2_1_1_1_1_1">
    <p:spTree>
      <p:nvGrpSpPr>
        <p:cNvPr id="1" name="Shape 202"/>
        <p:cNvGrpSpPr/>
        <p:nvPr/>
      </p:nvGrpSpPr>
      <p:grpSpPr>
        <a:xfrm>
          <a:off x="0" y="0"/>
          <a:ext cx="0" cy="0"/>
          <a:chOff x="0" y="0"/>
          <a:chExt cx="0" cy="0"/>
        </a:xfrm>
      </p:grpSpPr>
      <p:sp>
        <p:nvSpPr>
          <p:cNvPr id="203" name="Google Shape;203;p19"/>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19"/>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205" name="Google Shape;205;p19"/>
          <p:cNvSpPr/>
          <p:nvPr/>
        </p:nvSpPr>
        <p:spPr>
          <a:xfrm>
            <a:off x="-22468" y="235365"/>
            <a:ext cx="57900" cy="4672800"/>
          </a:xfrm>
          <a:prstGeom prst="rect">
            <a:avLst/>
          </a:prstGeom>
          <a:solidFill>
            <a:srgbClr val="EA433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206" name="Google Shape;206;p19"/>
          <p:cNvGrpSpPr/>
          <p:nvPr/>
        </p:nvGrpSpPr>
        <p:grpSpPr>
          <a:xfrm>
            <a:off x="8469122" y="4803781"/>
            <a:ext cx="420491" cy="137010"/>
            <a:chOff x="0" y="0"/>
            <a:chExt cx="2077525" cy="676925"/>
          </a:xfrm>
        </p:grpSpPr>
        <p:sp>
          <p:nvSpPr>
            <p:cNvPr id="207" name="Google Shape;207;p19"/>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08" name="Google Shape;208;p19"/>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09" name="Google Shape;209;p19"/>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10" name="Google Shape;210;p19"/>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11" name="Google Shape;211;p19"/>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12" name="Google Shape;212;p19"/>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213" name="Google Shape;213;p19"/>
          <p:cNvSpPr txBox="1">
            <a:spLocks noGrp="1"/>
          </p:cNvSpPr>
          <p:nvPr>
            <p:ph type="body" idx="1"/>
          </p:nvPr>
        </p:nvSpPr>
        <p:spPr>
          <a:xfrm>
            <a:off x="344501" y="2175900"/>
            <a:ext cx="29766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214" name="Google Shape;214;p19"/>
          <p:cNvSpPr txBox="1">
            <a:spLocks noGrp="1"/>
          </p:cNvSpPr>
          <p:nvPr>
            <p:ph type="title"/>
          </p:nvPr>
        </p:nvSpPr>
        <p:spPr>
          <a:xfrm>
            <a:off x="344501" y="1365900"/>
            <a:ext cx="38646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5" name="Google Shape;215;p19"/>
          <p:cNvSpPr txBox="1">
            <a:spLocks noGrp="1"/>
          </p:cNvSpPr>
          <p:nvPr>
            <p:ph type="body" idx="2"/>
          </p:nvPr>
        </p:nvSpPr>
        <p:spPr>
          <a:xfrm>
            <a:off x="344501" y="4743625"/>
            <a:ext cx="4345800" cy="37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1pPr>
            <a:lvl2pPr marL="914400" marR="0" lvl="1"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2pPr>
            <a:lvl3pPr marL="1371600" marR="0" lvl="2"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3pPr>
            <a:lvl4pPr marL="1828800" marR="0" lvl="3"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4pPr>
            <a:lvl5pPr marL="2286000" marR="0" lvl="4"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5pPr>
            <a:lvl6pPr marL="2743200" marR="0" lvl="5"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6pPr>
            <a:lvl7pPr marL="3200400" marR="0" lvl="6"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7pPr>
            <a:lvl8pPr marL="3657600" marR="0" lvl="7"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8pPr>
            <a:lvl9pPr marL="4114800" marR="0" lvl="8"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vider - Dark Blue 900">
  <p:cSld name="CUSTOM_1_1_1_1_1_1">
    <p:spTree>
      <p:nvGrpSpPr>
        <p:cNvPr id="1" name="Shape 216"/>
        <p:cNvGrpSpPr/>
        <p:nvPr/>
      </p:nvGrpSpPr>
      <p:grpSpPr>
        <a:xfrm>
          <a:off x="0" y="0"/>
          <a:ext cx="0" cy="0"/>
          <a:chOff x="0" y="0"/>
          <a:chExt cx="0" cy="0"/>
        </a:xfrm>
      </p:grpSpPr>
      <p:sp>
        <p:nvSpPr>
          <p:cNvPr id="217" name="Google Shape;217;p20"/>
          <p:cNvSpPr/>
          <p:nvPr/>
        </p:nvSpPr>
        <p:spPr>
          <a:xfrm>
            <a:off x="50" y="0"/>
            <a:ext cx="9144000" cy="4524000"/>
          </a:xfrm>
          <a:prstGeom prst="rect">
            <a:avLst/>
          </a:prstGeom>
          <a:solidFill>
            <a:srgbClr val="185ABC"/>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Light"/>
              <a:buNone/>
            </a:pPr>
            <a:endParaRPr sz="1200" b="0" i="0" u="none" strike="noStrike" cap="none">
              <a:solidFill>
                <a:srgbClr val="FFFFFF"/>
              </a:solidFill>
              <a:latin typeface="Helvetica Neue Light"/>
              <a:ea typeface="Helvetica Neue Light"/>
              <a:cs typeface="Helvetica Neue Light"/>
              <a:sym typeface="Helvetica Neue Light"/>
            </a:endParaRPr>
          </a:p>
        </p:txBody>
      </p:sp>
      <p:sp>
        <p:nvSpPr>
          <p:cNvPr id="218" name="Google Shape;218;p20"/>
          <p:cNvSpPr txBox="1">
            <a:spLocks noGrp="1"/>
          </p:cNvSpPr>
          <p:nvPr>
            <p:ph type="title"/>
          </p:nvPr>
        </p:nvSpPr>
        <p:spPr>
          <a:xfrm>
            <a:off x="962188" y="2048788"/>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FFFFFF"/>
              </a:buClr>
              <a:buSzPts val="2400"/>
              <a:buFont typeface="Google Sans"/>
              <a:buNone/>
              <a:defRPr sz="3600" b="0" i="0" u="none" strike="noStrike" cap="none">
                <a:solidFill>
                  <a:srgbClr val="FFFFFF"/>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9pPr>
          </a:lstStyle>
          <a:p>
            <a:endParaRPr/>
          </a:p>
        </p:txBody>
      </p:sp>
      <p:sp>
        <p:nvSpPr>
          <p:cNvPr id="219" name="Google Shape;219;p20"/>
          <p:cNvSpPr txBox="1"/>
          <p:nvPr/>
        </p:nvSpPr>
        <p:spPr>
          <a:xfrm>
            <a:off x="7933350" y="214236"/>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cxnSp>
        <p:nvCxnSpPr>
          <p:cNvPr id="220" name="Google Shape;220;p20"/>
          <p:cNvCxnSpPr/>
          <p:nvPr/>
        </p:nvCxnSpPr>
        <p:spPr>
          <a:xfrm rot="10800000">
            <a:off x="426304" y="1476158"/>
            <a:ext cx="0" cy="1869900"/>
          </a:xfrm>
          <a:prstGeom prst="straightConnector1">
            <a:avLst/>
          </a:prstGeom>
          <a:noFill/>
          <a:ln w="25400" cap="flat" cmpd="sng">
            <a:solidFill>
              <a:srgbClr val="FFFFFF"/>
            </a:solidFill>
            <a:prstDash val="solid"/>
            <a:miter lim="400000"/>
            <a:headEnd type="none" w="sm" len="sm"/>
            <a:tailEnd type="none" w="sm" len="sm"/>
          </a:ln>
        </p:spPr>
      </p:cxnSp>
      <p:grpSp>
        <p:nvGrpSpPr>
          <p:cNvPr id="221" name="Google Shape;221;p20"/>
          <p:cNvGrpSpPr/>
          <p:nvPr/>
        </p:nvGrpSpPr>
        <p:grpSpPr>
          <a:xfrm>
            <a:off x="8469122" y="4803781"/>
            <a:ext cx="420491" cy="137010"/>
            <a:chOff x="0" y="0"/>
            <a:chExt cx="2077525" cy="676925"/>
          </a:xfrm>
        </p:grpSpPr>
        <p:sp>
          <p:nvSpPr>
            <p:cNvPr id="222" name="Google Shape;222;p20"/>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23" name="Google Shape;223;p20"/>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24" name="Google Shape;224;p20"/>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25" name="Google Shape;225;p20"/>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26" name="Google Shape;226;p20"/>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27" name="Google Shape;227;p20"/>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Divider - Dark Yellow 700">
  <p:cSld name="CUSTOM_1_1_1_1_1_1_1_1_1">
    <p:spTree>
      <p:nvGrpSpPr>
        <p:cNvPr id="1" name="Shape 228"/>
        <p:cNvGrpSpPr/>
        <p:nvPr/>
      </p:nvGrpSpPr>
      <p:grpSpPr>
        <a:xfrm>
          <a:off x="0" y="0"/>
          <a:ext cx="0" cy="0"/>
          <a:chOff x="0" y="0"/>
          <a:chExt cx="0" cy="0"/>
        </a:xfrm>
      </p:grpSpPr>
      <p:sp>
        <p:nvSpPr>
          <p:cNvPr id="229" name="Google Shape;229;p21"/>
          <p:cNvSpPr/>
          <p:nvPr/>
        </p:nvSpPr>
        <p:spPr>
          <a:xfrm>
            <a:off x="50" y="0"/>
            <a:ext cx="9144000" cy="4524000"/>
          </a:xfrm>
          <a:prstGeom prst="rect">
            <a:avLst/>
          </a:prstGeom>
          <a:solidFill>
            <a:srgbClr val="EA8600"/>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Light"/>
              <a:buNone/>
            </a:pPr>
            <a:endParaRPr sz="1200" b="0" i="0" u="none" strike="noStrike" cap="none">
              <a:solidFill>
                <a:srgbClr val="FFFFFF"/>
              </a:solidFill>
              <a:latin typeface="Helvetica Neue Light"/>
              <a:ea typeface="Helvetica Neue Light"/>
              <a:cs typeface="Helvetica Neue Light"/>
              <a:sym typeface="Helvetica Neue Light"/>
            </a:endParaRPr>
          </a:p>
        </p:txBody>
      </p:sp>
      <p:sp>
        <p:nvSpPr>
          <p:cNvPr id="230" name="Google Shape;230;p21"/>
          <p:cNvSpPr txBox="1">
            <a:spLocks noGrp="1"/>
          </p:cNvSpPr>
          <p:nvPr>
            <p:ph type="title"/>
          </p:nvPr>
        </p:nvSpPr>
        <p:spPr>
          <a:xfrm>
            <a:off x="962188" y="2048788"/>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FFFFFF"/>
              </a:buClr>
              <a:buSzPts val="2400"/>
              <a:buFont typeface="Google Sans"/>
              <a:buNone/>
              <a:defRPr sz="3600" b="0" i="0" u="none" strike="noStrike" cap="none">
                <a:solidFill>
                  <a:srgbClr val="FFFFFF"/>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9pPr>
          </a:lstStyle>
          <a:p>
            <a:endParaRPr/>
          </a:p>
        </p:txBody>
      </p:sp>
      <p:sp>
        <p:nvSpPr>
          <p:cNvPr id="231" name="Google Shape;231;p21"/>
          <p:cNvSpPr txBox="1"/>
          <p:nvPr/>
        </p:nvSpPr>
        <p:spPr>
          <a:xfrm>
            <a:off x="7933350" y="214236"/>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cxnSp>
        <p:nvCxnSpPr>
          <p:cNvPr id="232" name="Google Shape;232;p21"/>
          <p:cNvCxnSpPr/>
          <p:nvPr/>
        </p:nvCxnSpPr>
        <p:spPr>
          <a:xfrm rot="10800000">
            <a:off x="426304" y="1476158"/>
            <a:ext cx="0" cy="1869900"/>
          </a:xfrm>
          <a:prstGeom prst="straightConnector1">
            <a:avLst/>
          </a:prstGeom>
          <a:noFill/>
          <a:ln w="25400" cap="flat" cmpd="sng">
            <a:solidFill>
              <a:srgbClr val="FFFFFF"/>
            </a:solidFill>
            <a:prstDash val="solid"/>
            <a:miter lim="400000"/>
            <a:headEnd type="none" w="sm" len="sm"/>
            <a:tailEnd type="none" w="sm" len="sm"/>
          </a:ln>
        </p:spPr>
      </p:cxnSp>
      <p:grpSp>
        <p:nvGrpSpPr>
          <p:cNvPr id="233" name="Google Shape;233;p21"/>
          <p:cNvGrpSpPr/>
          <p:nvPr/>
        </p:nvGrpSpPr>
        <p:grpSpPr>
          <a:xfrm>
            <a:off x="8469122" y="4803781"/>
            <a:ext cx="420491" cy="137010"/>
            <a:chOff x="0" y="0"/>
            <a:chExt cx="2077525" cy="676925"/>
          </a:xfrm>
        </p:grpSpPr>
        <p:sp>
          <p:nvSpPr>
            <p:cNvPr id="234" name="Google Shape;234;p21"/>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35" name="Google Shape;235;p21"/>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36" name="Google Shape;236;p21"/>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37" name="Google Shape;237;p21"/>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38" name="Google Shape;238;p21"/>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39" name="Google Shape;239;p21"/>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ivider - Dark Green 900">
  <p:cSld name="CUSTOM_1_1_1_1_1_1_1_1">
    <p:spTree>
      <p:nvGrpSpPr>
        <p:cNvPr id="1" name="Shape 240"/>
        <p:cNvGrpSpPr/>
        <p:nvPr/>
      </p:nvGrpSpPr>
      <p:grpSpPr>
        <a:xfrm>
          <a:off x="0" y="0"/>
          <a:ext cx="0" cy="0"/>
          <a:chOff x="0" y="0"/>
          <a:chExt cx="0" cy="0"/>
        </a:xfrm>
      </p:grpSpPr>
      <p:sp>
        <p:nvSpPr>
          <p:cNvPr id="241" name="Google Shape;241;p22"/>
          <p:cNvSpPr/>
          <p:nvPr/>
        </p:nvSpPr>
        <p:spPr>
          <a:xfrm>
            <a:off x="50" y="0"/>
            <a:ext cx="9144000" cy="4524000"/>
          </a:xfrm>
          <a:prstGeom prst="rect">
            <a:avLst/>
          </a:prstGeom>
          <a:solidFill>
            <a:srgbClr val="13733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Light"/>
              <a:buNone/>
            </a:pPr>
            <a:endParaRPr sz="1200" b="0" i="0" u="none" strike="noStrike" cap="none">
              <a:solidFill>
                <a:srgbClr val="FFFFFF"/>
              </a:solidFill>
              <a:latin typeface="Helvetica Neue Light"/>
              <a:ea typeface="Helvetica Neue Light"/>
              <a:cs typeface="Helvetica Neue Light"/>
              <a:sym typeface="Helvetica Neue Light"/>
            </a:endParaRPr>
          </a:p>
        </p:txBody>
      </p:sp>
      <p:sp>
        <p:nvSpPr>
          <p:cNvPr id="242" name="Google Shape;242;p22"/>
          <p:cNvSpPr txBox="1">
            <a:spLocks noGrp="1"/>
          </p:cNvSpPr>
          <p:nvPr>
            <p:ph type="title"/>
          </p:nvPr>
        </p:nvSpPr>
        <p:spPr>
          <a:xfrm>
            <a:off x="962188" y="2048788"/>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FFFFFF"/>
              </a:buClr>
              <a:buSzPts val="2400"/>
              <a:buFont typeface="Google Sans"/>
              <a:buNone/>
              <a:defRPr sz="3600" b="0" i="0" u="none" strike="noStrike" cap="none">
                <a:solidFill>
                  <a:srgbClr val="FFFFFF"/>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9pPr>
          </a:lstStyle>
          <a:p>
            <a:endParaRPr/>
          </a:p>
        </p:txBody>
      </p:sp>
      <p:sp>
        <p:nvSpPr>
          <p:cNvPr id="243" name="Google Shape;243;p22"/>
          <p:cNvSpPr txBox="1"/>
          <p:nvPr/>
        </p:nvSpPr>
        <p:spPr>
          <a:xfrm>
            <a:off x="7933350" y="214236"/>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cxnSp>
        <p:nvCxnSpPr>
          <p:cNvPr id="244" name="Google Shape;244;p22"/>
          <p:cNvCxnSpPr/>
          <p:nvPr/>
        </p:nvCxnSpPr>
        <p:spPr>
          <a:xfrm rot="10800000">
            <a:off x="426304" y="1476158"/>
            <a:ext cx="0" cy="1869900"/>
          </a:xfrm>
          <a:prstGeom prst="straightConnector1">
            <a:avLst/>
          </a:prstGeom>
          <a:noFill/>
          <a:ln w="25400" cap="flat" cmpd="sng">
            <a:solidFill>
              <a:srgbClr val="FFFFFF"/>
            </a:solidFill>
            <a:prstDash val="solid"/>
            <a:miter lim="400000"/>
            <a:headEnd type="none" w="sm" len="sm"/>
            <a:tailEnd type="none" w="sm" len="sm"/>
          </a:ln>
        </p:spPr>
      </p:cxnSp>
      <p:grpSp>
        <p:nvGrpSpPr>
          <p:cNvPr id="245" name="Google Shape;245;p22"/>
          <p:cNvGrpSpPr/>
          <p:nvPr/>
        </p:nvGrpSpPr>
        <p:grpSpPr>
          <a:xfrm>
            <a:off x="8469122" y="4803781"/>
            <a:ext cx="420491" cy="137010"/>
            <a:chOff x="0" y="0"/>
            <a:chExt cx="2077525" cy="676925"/>
          </a:xfrm>
        </p:grpSpPr>
        <p:sp>
          <p:nvSpPr>
            <p:cNvPr id="246" name="Google Shape;246;p22"/>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47" name="Google Shape;247;p22"/>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48" name="Google Shape;248;p22"/>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49" name="Google Shape;249;p22"/>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50" name="Google Shape;250;p22"/>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51" name="Google Shape;251;p22"/>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ivider - Dark Red 800">
  <p:cSld name="CUSTOM_1_1_1_1_1">
    <p:spTree>
      <p:nvGrpSpPr>
        <p:cNvPr id="1" name="Shape 252"/>
        <p:cNvGrpSpPr/>
        <p:nvPr/>
      </p:nvGrpSpPr>
      <p:grpSpPr>
        <a:xfrm>
          <a:off x="0" y="0"/>
          <a:ext cx="0" cy="0"/>
          <a:chOff x="0" y="0"/>
          <a:chExt cx="0" cy="0"/>
        </a:xfrm>
      </p:grpSpPr>
      <p:sp>
        <p:nvSpPr>
          <p:cNvPr id="253" name="Google Shape;253;p23"/>
          <p:cNvSpPr/>
          <p:nvPr/>
        </p:nvSpPr>
        <p:spPr>
          <a:xfrm>
            <a:off x="50" y="0"/>
            <a:ext cx="9144000" cy="4524000"/>
          </a:xfrm>
          <a:prstGeom prst="rect">
            <a:avLst/>
          </a:prstGeom>
          <a:solidFill>
            <a:srgbClr val="B31412"/>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Light"/>
              <a:buNone/>
            </a:pPr>
            <a:endParaRPr sz="1200" b="0" i="0" u="none" strike="noStrike" cap="none">
              <a:solidFill>
                <a:srgbClr val="FFFFFF"/>
              </a:solidFill>
              <a:latin typeface="Helvetica Neue Light"/>
              <a:ea typeface="Helvetica Neue Light"/>
              <a:cs typeface="Helvetica Neue Light"/>
              <a:sym typeface="Helvetica Neue Light"/>
            </a:endParaRPr>
          </a:p>
        </p:txBody>
      </p:sp>
      <p:sp>
        <p:nvSpPr>
          <p:cNvPr id="254" name="Google Shape;254;p23"/>
          <p:cNvSpPr txBox="1">
            <a:spLocks noGrp="1"/>
          </p:cNvSpPr>
          <p:nvPr>
            <p:ph type="title"/>
          </p:nvPr>
        </p:nvSpPr>
        <p:spPr>
          <a:xfrm>
            <a:off x="962188" y="2048788"/>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FFFFFF"/>
              </a:buClr>
              <a:buSzPts val="2400"/>
              <a:buFont typeface="Google Sans"/>
              <a:buNone/>
              <a:defRPr sz="3600" b="0" i="0" u="none" strike="noStrike" cap="none">
                <a:solidFill>
                  <a:srgbClr val="FFFFFF"/>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9pPr>
          </a:lstStyle>
          <a:p>
            <a:endParaRPr/>
          </a:p>
        </p:txBody>
      </p:sp>
      <p:sp>
        <p:nvSpPr>
          <p:cNvPr id="255" name="Google Shape;255;p23"/>
          <p:cNvSpPr txBox="1"/>
          <p:nvPr/>
        </p:nvSpPr>
        <p:spPr>
          <a:xfrm>
            <a:off x="7933350" y="214236"/>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cxnSp>
        <p:nvCxnSpPr>
          <p:cNvPr id="256" name="Google Shape;256;p23"/>
          <p:cNvCxnSpPr/>
          <p:nvPr/>
        </p:nvCxnSpPr>
        <p:spPr>
          <a:xfrm rot="10800000">
            <a:off x="426304" y="1476158"/>
            <a:ext cx="0" cy="1869900"/>
          </a:xfrm>
          <a:prstGeom prst="straightConnector1">
            <a:avLst/>
          </a:prstGeom>
          <a:noFill/>
          <a:ln w="25400" cap="flat" cmpd="sng">
            <a:solidFill>
              <a:srgbClr val="FFFFFF"/>
            </a:solidFill>
            <a:prstDash val="solid"/>
            <a:miter lim="400000"/>
            <a:headEnd type="none" w="sm" len="sm"/>
            <a:tailEnd type="none" w="sm" len="sm"/>
          </a:ln>
        </p:spPr>
      </p:cxnSp>
      <p:grpSp>
        <p:nvGrpSpPr>
          <p:cNvPr id="257" name="Google Shape;257;p23"/>
          <p:cNvGrpSpPr/>
          <p:nvPr/>
        </p:nvGrpSpPr>
        <p:grpSpPr>
          <a:xfrm>
            <a:off x="8469122" y="4803781"/>
            <a:ext cx="420491" cy="137010"/>
            <a:chOff x="0" y="0"/>
            <a:chExt cx="2077525" cy="676925"/>
          </a:xfrm>
        </p:grpSpPr>
        <p:sp>
          <p:nvSpPr>
            <p:cNvPr id="258" name="Google Shape;258;p23"/>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59" name="Google Shape;259;p23"/>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60" name="Google Shape;260;p23"/>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61" name="Google Shape;261;p23"/>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62" name="Google Shape;262;p23"/>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63" name="Google Shape;263;p23"/>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Internal Intro/Context Slide">
  <p:cSld name="Blank - Title_1_1_3_1_1">
    <p:bg>
      <p:bgPr>
        <a:solidFill>
          <a:srgbClr val="FBBC04"/>
        </a:solidFill>
        <a:effectLst/>
      </p:bgPr>
    </p:bg>
    <p:spTree>
      <p:nvGrpSpPr>
        <p:cNvPr id="1" name="Shape 264"/>
        <p:cNvGrpSpPr/>
        <p:nvPr/>
      </p:nvGrpSpPr>
      <p:grpSpPr>
        <a:xfrm>
          <a:off x="0" y="0"/>
          <a:ext cx="0" cy="0"/>
          <a:chOff x="0" y="0"/>
          <a:chExt cx="0" cy="0"/>
        </a:xfrm>
      </p:grpSpPr>
      <p:sp>
        <p:nvSpPr>
          <p:cNvPr id="265" name="Google Shape;265;p24"/>
          <p:cNvSpPr/>
          <p:nvPr/>
        </p:nvSpPr>
        <p:spPr>
          <a:xfrm>
            <a:off x="0" y="0"/>
            <a:ext cx="9144000" cy="493800"/>
          </a:xfrm>
          <a:prstGeom prst="rect">
            <a:avLst/>
          </a:prstGeom>
          <a:solidFill>
            <a:srgbClr val="B3141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FFFFFF"/>
                </a:solidFill>
                <a:latin typeface="Google Sans Medium"/>
                <a:ea typeface="Google Sans Medium"/>
                <a:cs typeface="Google Sans Medium"/>
                <a:sym typeface="Google Sans Medium"/>
              </a:rPr>
              <a:t>     INTERNAL ONLY</a:t>
            </a:r>
            <a:endParaRPr sz="1400" b="0" i="0" u="none" strike="noStrike" cap="none">
              <a:solidFill>
                <a:srgbClr val="FFFFFF"/>
              </a:solidFill>
              <a:latin typeface="Google Sans Medium"/>
              <a:ea typeface="Google Sans Medium"/>
              <a:cs typeface="Google Sans Medium"/>
              <a:sym typeface="Google Sans Medium"/>
            </a:endParaRPr>
          </a:p>
        </p:txBody>
      </p:sp>
      <p:sp>
        <p:nvSpPr>
          <p:cNvPr id="266" name="Google Shape;266;p24"/>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sp>
        <p:nvSpPr>
          <p:cNvPr id="267" name="Google Shape;267;p24"/>
          <p:cNvSpPr/>
          <p:nvPr/>
        </p:nvSpPr>
        <p:spPr>
          <a:xfrm>
            <a:off x="3773600" y="178350"/>
            <a:ext cx="156000" cy="137100"/>
          </a:xfrm>
          <a:custGeom>
            <a:avLst/>
            <a:gdLst/>
            <a:ahLst/>
            <a:cxnLst/>
            <a:rect l="l" t="t" r="r" b="b"/>
            <a:pathLst>
              <a:path w="120000" h="120000" extrusionOk="0">
                <a:moveTo>
                  <a:pt x="0" y="119999"/>
                </a:moveTo>
                <a:lnTo>
                  <a:pt x="120000" y="119999"/>
                </a:lnTo>
                <a:lnTo>
                  <a:pt x="60000" y="0"/>
                </a:lnTo>
                <a:lnTo>
                  <a:pt x="0" y="119999"/>
                </a:lnTo>
                <a:close/>
                <a:moveTo>
                  <a:pt x="65480" y="100931"/>
                </a:moveTo>
                <a:lnTo>
                  <a:pt x="54519" y="100931"/>
                </a:lnTo>
                <a:lnTo>
                  <a:pt x="54519" y="88438"/>
                </a:lnTo>
                <a:lnTo>
                  <a:pt x="65480" y="88438"/>
                </a:lnTo>
                <a:lnTo>
                  <a:pt x="65480" y="100931"/>
                </a:lnTo>
                <a:close/>
                <a:moveTo>
                  <a:pt x="65480" y="75616"/>
                </a:moveTo>
                <a:lnTo>
                  <a:pt x="54519" y="75616"/>
                </a:lnTo>
                <a:lnTo>
                  <a:pt x="54519" y="50630"/>
                </a:lnTo>
                <a:lnTo>
                  <a:pt x="65480" y="50630"/>
                </a:lnTo>
                <a:lnTo>
                  <a:pt x="65480" y="75616"/>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Arial"/>
              <a:ea typeface="Arial"/>
              <a:cs typeface="Arial"/>
              <a:sym typeface="Arial"/>
            </a:endParaRPr>
          </a:p>
        </p:txBody>
      </p:sp>
      <p:grpSp>
        <p:nvGrpSpPr>
          <p:cNvPr id="268" name="Google Shape;268;p24"/>
          <p:cNvGrpSpPr/>
          <p:nvPr/>
        </p:nvGrpSpPr>
        <p:grpSpPr>
          <a:xfrm>
            <a:off x="8469122" y="4803781"/>
            <a:ext cx="420491" cy="137010"/>
            <a:chOff x="0" y="0"/>
            <a:chExt cx="2077525" cy="676925"/>
          </a:xfrm>
        </p:grpSpPr>
        <p:sp>
          <p:nvSpPr>
            <p:cNvPr id="269" name="Google Shape;269;p24"/>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70" name="Google Shape;270;p24"/>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71" name="Google Shape;271;p24"/>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72" name="Google Shape;272;p24"/>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73" name="Google Shape;273;p24"/>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74" name="Google Shape;274;p24"/>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275" name="Google Shape;275;p24"/>
          <p:cNvSpPr txBox="1">
            <a:spLocks noGrp="1"/>
          </p:cNvSpPr>
          <p:nvPr>
            <p:ph type="body" idx="1"/>
          </p:nvPr>
        </p:nvSpPr>
        <p:spPr>
          <a:xfrm>
            <a:off x="340663" y="1128663"/>
            <a:ext cx="7877100" cy="3452700"/>
          </a:xfrm>
          <a:prstGeom prst="rect">
            <a:avLst/>
          </a:prstGeom>
          <a:noFill/>
          <a:ln>
            <a:noFill/>
          </a:ln>
        </p:spPr>
        <p:txBody>
          <a:bodyPr spcFirstLastPara="1" wrap="square" lIns="91425" tIns="91425" rIns="91425" bIns="91425" anchor="t" anchorCtr="0"/>
          <a:lstStyle>
            <a:lvl1pPr marL="457200" marR="0" lvl="0"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1pPr>
            <a:lvl2pPr marL="914400" marR="0" lvl="1"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2pPr>
            <a:lvl3pPr marL="1371600" marR="0" lvl="2"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3pPr>
            <a:lvl4pPr marL="1828800" marR="0" lvl="3"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4pPr>
            <a:lvl5pPr marL="2286000" marR="0" lvl="4"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5pPr>
            <a:lvl6pPr marL="2743200" marR="0" lvl="5"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6pPr>
            <a:lvl7pPr marL="3200400" marR="0" lvl="6"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7pPr>
            <a:lvl8pPr marL="3657600" marR="0" lvl="7"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8pPr>
            <a:lvl9pPr marL="4114800" marR="0" lvl="8" indent="-285750" algn="l" rtl="0">
              <a:lnSpc>
                <a:spcPct val="100000"/>
              </a:lnSpc>
              <a:spcBef>
                <a:spcPts val="2200"/>
              </a:spcBef>
              <a:spcAft>
                <a:spcPts val="0"/>
              </a:spcAft>
              <a:buClr>
                <a:srgbClr val="3C4043"/>
              </a:buClr>
              <a:buSzPts val="900"/>
              <a:buFont typeface="Roboto"/>
              <a:buChar char="•"/>
              <a:defRPr sz="900" b="0" i="0" u="none" strike="noStrike" cap="none">
                <a:solidFill>
                  <a:srgbClr val="3C4043"/>
                </a:solidFill>
                <a:latin typeface="Roboto"/>
                <a:ea typeface="Roboto"/>
                <a:cs typeface="Roboto"/>
                <a:sym typeface="Roboto"/>
              </a:defRPr>
            </a:lvl9pPr>
          </a:lstStyle>
          <a:p>
            <a:endParaRPr/>
          </a:p>
        </p:txBody>
      </p:sp>
      <p:sp>
        <p:nvSpPr>
          <p:cNvPr id="276" name="Google Shape;276;p24"/>
          <p:cNvSpPr txBox="1">
            <a:spLocks noGrp="1"/>
          </p:cNvSpPr>
          <p:nvPr>
            <p:ph type="title"/>
          </p:nvPr>
        </p:nvSpPr>
        <p:spPr>
          <a:xfrm>
            <a:off x="395688" y="493663"/>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C4043"/>
              </a:buClr>
              <a:buSzPts val="2400"/>
              <a:buFont typeface="Google Sans"/>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3C4043"/>
              </a:buClr>
              <a:buSzPts val="4200"/>
              <a:buFont typeface="Helvetica Neue Light"/>
              <a:buNone/>
              <a:defRPr sz="4200" b="0" i="0" u="none" strike="noStrike" cap="none">
                <a:solidFill>
                  <a:srgbClr val="3C4043"/>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oogle Cover Slide">
  <p:cSld name="CUSTOM_2_1">
    <p:bg>
      <p:bgPr>
        <a:solidFill>
          <a:srgbClr val="FFFFFF"/>
        </a:solidFill>
        <a:effectLst/>
      </p:bgPr>
    </p:bg>
    <p:spTree>
      <p:nvGrpSpPr>
        <p:cNvPr id="1" name="Shape 45"/>
        <p:cNvGrpSpPr/>
        <p:nvPr/>
      </p:nvGrpSpPr>
      <p:grpSpPr>
        <a:xfrm>
          <a:off x="0" y="0"/>
          <a:ext cx="0" cy="0"/>
          <a:chOff x="0" y="0"/>
          <a:chExt cx="0" cy="0"/>
        </a:xfrm>
      </p:grpSpPr>
      <p:pic>
        <p:nvPicPr>
          <p:cNvPr id="46" name="Google Shape;46;p5"/>
          <p:cNvPicPr preferRelativeResize="0"/>
          <p:nvPr/>
        </p:nvPicPr>
        <p:blipFill rotWithShape="1">
          <a:blip r:embed="rId2">
            <a:alphaModFix/>
          </a:blip>
          <a:srcRect r="-4481"/>
          <a:stretch/>
        </p:blipFill>
        <p:spPr>
          <a:xfrm>
            <a:off x="522575" y="319550"/>
            <a:ext cx="772876" cy="2394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nternal header">
  <p:cSld name="Blank - Title_1_1_3_1_1_2">
    <p:bg>
      <p:bgPr>
        <a:noFill/>
        <a:effectLst/>
      </p:bgPr>
    </p:bg>
    <p:spTree>
      <p:nvGrpSpPr>
        <p:cNvPr id="1" name="Shape 277"/>
        <p:cNvGrpSpPr/>
        <p:nvPr/>
      </p:nvGrpSpPr>
      <p:grpSpPr>
        <a:xfrm>
          <a:off x="0" y="0"/>
          <a:ext cx="0" cy="0"/>
          <a:chOff x="0" y="0"/>
          <a:chExt cx="0" cy="0"/>
        </a:xfrm>
      </p:grpSpPr>
      <p:sp>
        <p:nvSpPr>
          <p:cNvPr id="278" name="Google Shape;278;p25"/>
          <p:cNvSpPr/>
          <p:nvPr/>
        </p:nvSpPr>
        <p:spPr>
          <a:xfrm>
            <a:off x="0" y="0"/>
            <a:ext cx="9144000" cy="493800"/>
          </a:xfrm>
          <a:prstGeom prst="rect">
            <a:avLst/>
          </a:prstGeom>
          <a:solidFill>
            <a:srgbClr val="B3141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FFFFFF"/>
                </a:solidFill>
                <a:latin typeface="Google Sans Medium"/>
                <a:ea typeface="Google Sans Medium"/>
                <a:cs typeface="Google Sans Medium"/>
                <a:sym typeface="Google Sans Medium"/>
              </a:rPr>
              <a:t>     INTERNAL ONLY</a:t>
            </a:r>
            <a:endParaRPr sz="1400" b="0" i="0" u="none" strike="noStrike" cap="none">
              <a:solidFill>
                <a:srgbClr val="FFFFFF"/>
              </a:solidFill>
              <a:latin typeface="Google Sans Medium"/>
              <a:ea typeface="Google Sans Medium"/>
              <a:cs typeface="Google Sans Medium"/>
              <a:sym typeface="Google Sans Medium"/>
            </a:endParaRPr>
          </a:p>
        </p:txBody>
      </p:sp>
      <p:sp>
        <p:nvSpPr>
          <p:cNvPr id="279" name="Google Shape;279;p25"/>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sp>
        <p:nvSpPr>
          <p:cNvPr id="280" name="Google Shape;280;p25"/>
          <p:cNvSpPr/>
          <p:nvPr/>
        </p:nvSpPr>
        <p:spPr>
          <a:xfrm>
            <a:off x="3773600" y="178350"/>
            <a:ext cx="156000" cy="137100"/>
          </a:xfrm>
          <a:custGeom>
            <a:avLst/>
            <a:gdLst/>
            <a:ahLst/>
            <a:cxnLst/>
            <a:rect l="l" t="t" r="r" b="b"/>
            <a:pathLst>
              <a:path w="120000" h="120000" extrusionOk="0">
                <a:moveTo>
                  <a:pt x="0" y="119999"/>
                </a:moveTo>
                <a:lnTo>
                  <a:pt x="120000" y="119999"/>
                </a:lnTo>
                <a:lnTo>
                  <a:pt x="60000" y="0"/>
                </a:lnTo>
                <a:lnTo>
                  <a:pt x="0" y="119999"/>
                </a:lnTo>
                <a:close/>
                <a:moveTo>
                  <a:pt x="65480" y="100931"/>
                </a:moveTo>
                <a:lnTo>
                  <a:pt x="54519" y="100931"/>
                </a:lnTo>
                <a:lnTo>
                  <a:pt x="54519" y="88438"/>
                </a:lnTo>
                <a:lnTo>
                  <a:pt x="65480" y="88438"/>
                </a:lnTo>
                <a:lnTo>
                  <a:pt x="65480" y="100931"/>
                </a:lnTo>
                <a:close/>
                <a:moveTo>
                  <a:pt x="65480" y="75616"/>
                </a:moveTo>
                <a:lnTo>
                  <a:pt x="54519" y="75616"/>
                </a:lnTo>
                <a:lnTo>
                  <a:pt x="54519" y="50630"/>
                </a:lnTo>
                <a:lnTo>
                  <a:pt x="65480" y="50630"/>
                </a:lnTo>
                <a:lnTo>
                  <a:pt x="65480" y="75616"/>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Arial"/>
              <a:ea typeface="Arial"/>
              <a:cs typeface="Arial"/>
              <a:sym typeface="Arial"/>
            </a:endParaRPr>
          </a:p>
        </p:txBody>
      </p:sp>
      <p:grpSp>
        <p:nvGrpSpPr>
          <p:cNvPr id="281" name="Google Shape;281;p25"/>
          <p:cNvGrpSpPr/>
          <p:nvPr/>
        </p:nvGrpSpPr>
        <p:grpSpPr>
          <a:xfrm>
            <a:off x="8469122" y="4803781"/>
            <a:ext cx="420491" cy="137010"/>
            <a:chOff x="0" y="0"/>
            <a:chExt cx="2077525" cy="676925"/>
          </a:xfrm>
        </p:grpSpPr>
        <p:sp>
          <p:nvSpPr>
            <p:cNvPr id="282" name="Google Shape;282;p25"/>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83" name="Google Shape;283;p25"/>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84" name="Google Shape;284;p25"/>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85" name="Google Shape;285;p25"/>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86" name="Google Shape;286;p25"/>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87" name="Google Shape;287;p25"/>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FF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Half Color Grey - Core Yellow">
  <p:cSld name="TITLE_2_1_2">
    <p:spTree>
      <p:nvGrpSpPr>
        <p:cNvPr id="1" name="Shape 288"/>
        <p:cNvGrpSpPr/>
        <p:nvPr/>
      </p:nvGrpSpPr>
      <p:grpSpPr>
        <a:xfrm>
          <a:off x="0" y="0"/>
          <a:ext cx="0" cy="0"/>
          <a:chOff x="0" y="0"/>
          <a:chExt cx="0" cy="0"/>
        </a:xfrm>
      </p:grpSpPr>
      <p:sp>
        <p:nvSpPr>
          <p:cNvPr id="289" name="Google Shape;289;p26"/>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p26"/>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291" name="Google Shape;291;p26"/>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292" name="Google Shape;292;p26"/>
          <p:cNvSpPr/>
          <p:nvPr/>
        </p:nvSpPr>
        <p:spPr>
          <a:xfrm>
            <a:off x="-22468" y="235365"/>
            <a:ext cx="57900" cy="4672800"/>
          </a:xfrm>
          <a:prstGeom prst="rect">
            <a:avLst/>
          </a:prstGeom>
          <a:solidFill>
            <a:srgbClr val="FBBC0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293" name="Google Shape;293;p26"/>
          <p:cNvGrpSpPr/>
          <p:nvPr/>
        </p:nvGrpSpPr>
        <p:grpSpPr>
          <a:xfrm>
            <a:off x="8469122" y="4803781"/>
            <a:ext cx="420491" cy="137010"/>
            <a:chOff x="0" y="0"/>
            <a:chExt cx="2077525" cy="676925"/>
          </a:xfrm>
        </p:grpSpPr>
        <p:sp>
          <p:nvSpPr>
            <p:cNvPr id="294" name="Google Shape;294;p26"/>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95" name="Google Shape;295;p26"/>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96" name="Google Shape;296;p26"/>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97" name="Google Shape;297;p26"/>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98" name="Google Shape;298;p26"/>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299" name="Google Shape;299;p26"/>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00" name="Google Shape;300;p26"/>
          <p:cNvSpPr txBox="1">
            <a:spLocks noGrp="1"/>
          </p:cNvSpPr>
          <p:nvPr>
            <p:ph type="body" idx="1"/>
          </p:nvPr>
        </p:nvSpPr>
        <p:spPr>
          <a:xfrm>
            <a:off x="362563" y="2175900"/>
            <a:ext cx="29766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01" name="Google Shape;301;p26"/>
          <p:cNvSpPr txBox="1">
            <a:spLocks noGrp="1"/>
          </p:cNvSpPr>
          <p:nvPr>
            <p:ph type="title"/>
          </p:nvPr>
        </p:nvSpPr>
        <p:spPr>
          <a:xfrm>
            <a:off x="362563" y="1365900"/>
            <a:ext cx="38646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ody Slide - Bulleted List - Yellow">
  <p:cSld name="TITLE_2_3_1_1">
    <p:spTree>
      <p:nvGrpSpPr>
        <p:cNvPr id="1" name="Shape 315"/>
        <p:cNvGrpSpPr/>
        <p:nvPr/>
      </p:nvGrpSpPr>
      <p:grpSpPr>
        <a:xfrm>
          <a:off x="0" y="0"/>
          <a:ext cx="0" cy="0"/>
          <a:chOff x="0" y="0"/>
          <a:chExt cx="0" cy="0"/>
        </a:xfrm>
      </p:grpSpPr>
      <p:sp>
        <p:nvSpPr>
          <p:cNvPr id="316" name="Google Shape;316;p28"/>
          <p:cNvSpPr txBox="1">
            <a:spLocks noGrp="1"/>
          </p:cNvSpPr>
          <p:nvPr>
            <p:ph type="body" idx="1"/>
          </p:nvPr>
        </p:nvSpPr>
        <p:spPr>
          <a:xfrm>
            <a:off x="837575" y="1716000"/>
            <a:ext cx="46974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17" name="Google Shape;317;p28"/>
          <p:cNvSpPr/>
          <p:nvPr/>
        </p:nvSpPr>
        <p:spPr>
          <a:xfrm>
            <a:off x="297376" y="40612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318" name="Google Shape;318;p28"/>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319" name="Google Shape;319;p28"/>
          <p:cNvSpPr/>
          <p:nvPr/>
        </p:nvSpPr>
        <p:spPr>
          <a:xfrm>
            <a:off x="-22468" y="235365"/>
            <a:ext cx="57900" cy="4672800"/>
          </a:xfrm>
          <a:prstGeom prst="rect">
            <a:avLst/>
          </a:prstGeom>
          <a:solidFill>
            <a:srgbClr val="FBBC0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320" name="Google Shape;320;p28"/>
          <p:cNvGrpSpPr/>
          <p:nvPr/>
        </p:nvGrpSpPr>
        <p:grpSpPr>
          <a:xfrm>
            <a:off x="8469122" y="4803781"/>
            <a:ext cx="420491" cy="137010"/>
            <a:chOff x="0" y="0"/>
            <a:chExt cx="2077525" cy="676925"/>
          </a:xfrm>
        </p:grpSpPr>
        <p:sp>
          <p:nvSpPr>
            <p:cNvPr id="321" name="Google Shape;321;p28"/>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22" name="Google Shape;322;p28"/>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23" name="Google Shape;323;p28"/>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24" name="Google Shape;324;p28"/>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25" name="Google Shape;325;p28"/>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26" name="Google Shape;326;p28"/>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27" name="Google Shape;327;p28"/>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ody Slide - Basic Text - Green">
  <p:cSld name="TITLE_2_3_3_1_1">
    <p:spTree>
      <p:nvGrpSpPr>
        <p:cNvPr id="1" name="Shape 328"/>
        <p:cNvGrpSpPr/>
        <p:nvPr/>
      </p:nvGrpSpPr>
      <p:grpSpPr>
        <a:xfrm>
          <a:off x="0" y="0"/>
          <a:ext cx="0" cy="0"/>
          <a:chOff x="0" y="0"/>
          <a:chExt cx="0" cy="0"/>
        </a:xfrm>
      </p:grpSpPr>
      <p:sp>
        <p:nvSpPr>
          <p:cNvPr id="329" name="Google Shape;329;p29"/>
          <p:cNvSpPr txBox="1">
            <a:spLocks noGrp="1"/>
          </p:cNvSpPr>
          <p:nvPr>
            <p:ph type="body" idx="1"/>
          </p:nvPr>
        </p:nvSpPr>
        <p:spPr>
          <a:xfrm>
            <a:off x="344500" y="1957700"/>
            <a:ext cx="3946200" cy="1606800"/>
          </a:xfrm>
          <a:prstGeom prst="rect">
            <a:avLst/>
          </a:prstGeom>
          <a:noFill/>
          <a:ln>
            <a:noFill/>
          </a:ln>
        </p:spPr>
        <p:txBody>
          <a:bodyPr spcFirstLastPara="1" wrap="square" lIns="91425" tIns="91425" rIns="91425" bIns="91425" anchor="t" anchorCtr="0"/>
          <a:lstStyle>
            <a:lvl1pPr marL="457200" marR="0" lvl="0"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30" name="Google Shape;330;p29"/>
          <p:cNvSpPr/>
          <p:nvPr/>
        </p:nvSpPr>
        <p:spPr>
          <a:xfrm>
            <a:off x="344501" y="4167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331" name="Google Shape;331;p29"/>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332" name="Google Shape;332;p29"/>
          <p:cNvSpPr/>
          <p:nvPr/>
        </p:nvSpPr>
        <p:spPr>
          <a:xfrm>
            <a:off x="-22468" y="235365"/>
            <a:ext cx="57900" cy="46728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333" name="Google Shape;333;p29"/>
          <p:cNvGrpSpPr/>
          <p:nvPr/>
        </p:nvGrpSpPr>
        <p:grpSpPr>
          <a:xfrm>
            <a:off x="8469122" y="4803781"/>
            <a:ext cx="420491" cy="137010"/>
            <a:chOff x="0" y="0"/>
            <a:chExt cx="2077525" cy="676925"/>
          </a:xfrm>
        </p:grpSpPr>
        <p:sp>
          <p:nvSpPr>
            <p:cNvPr id="334" name="Google Shape;334;p29"/>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35" name="Google Shape;335;p29"/>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36" name="Google Shape;336;p29"/>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37" name="Google Shape;337;p29"/>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38" name="Google Shape;338;p29"/>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39" name="Google Shape;339;p29"/>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40" name="Google Shape;340;p29"/>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ody Slide - Bulleted List - Green">
  <p:cSld name="TITLE_2_3_1_1_1">
    <p:spTree>
      <p:nvGrpSpPr>
        <p:cNvPr id="1" name="Shape 341"/>
        <p:cNvGrpSpPr/>
        <p:nvPr/>
      </p:nvGrpSpPr>
      <p:grpSpPr>
        <a:xfrm>
          <a:off x="0" y="0"/>
          <a:ext cx="0" cy="0"/>
          <a:chOff x="0" y="0"/>
          <a:chExt cx="0" cy="0"/>
        </a:xfrm>
      </p:grpSpPr>
      <p:sp>
        <p:nvSpPr>
          <p:cNvPr id="342" name="Google Shape;342;p30"/>
          <p:cNvSpPr txBox="1">
            <a:spLocks noGrp="1"/>
          </p:cNvSpPr>
          <p:nvPr>
            <p:ph type="body" idx="1"/>
          </p:nvPr>
        </p:nvSpPr>
        <p:spPr>
          <a:xfrm>
            <a:off x="364025" y="4743625"/>
            <a:ext cx="4345800" cy="37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1pPr>
            <a:lvl2pPr marL="914400" marR="0" lvl="1"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2pPr>
            <a:lvl3pPr marL="1371600" marR="0" lvl="2"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3pPr>
            <a:lvl4pPr marL="1828800" marR="0" lvl="3"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4pPr>
            <a:lvl5pPr marL="2286000" marR="0" lvl="4"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5pPr>
            <a:lvl6pPr marL="2743200" marR="0" lvl="5"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6pPr>
            <a:lvl7pPr marL="3200400" marR="0" lvl="6"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7pPr>
            <a:lvl8pPr marL="3657600" marR="0" lvl="7"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8pPr>
            <a:lvl9pPr marL="4114800" marR="0" lvl="8"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9pPr>
          </a:lstStyle>
          <a:p>
            <a:endParaRPr/>
          </a:p>
        </p:txBody>
      </p:sp>
      <p:sp>
        <p:nvSpPr>
          <p:cNvPr id="343" name="Google Shape;343;p30"/>
          <p:cNvSpPr txBox="1">
            <a:spLocks noGrp="1"/>
          </p:cNvSpPr>
          <p:nvPr>
            <p:ph type="body" idx="2"/>
          </p:nvPr>
        </p:nvSpPr>
        <p:spPr>
          <a:xfrm>
            <a:off x="837575" y="1716000"/>
            <a:ext cx="46974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44" name="Google Shape;344;p30"/>
          <p:cNvSpPr/>
          <p:nvPr/>
        </p:nvSpPr>
        <p:spPr>
          <a:xfrm>
            <a:off x="297376" y="40612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345" name="Google Shape;345;p30"/>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346" name="Google Shape;346;p30"/>
          <p:cNvSpPr/>
          <p:nvPr/>
        </p:nvSpPr>
        <p:spPr>
          <a:xfrm>
            <a:off x="-22468" y="235365"/>
            <a:ext cx="57900" cy="46728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347" name="Google Shape;347;p30"/>
          <p:cNvGrpSpPr/>
          <p:nvPr/>
        </p:nvGrpSpPr>
        <p:grpSpPr>
          <a:xfrm>
            <a:off x="8469122" y="4803781"/>
            <a:ext cx="420491" cy="137010"/>
            <a:chOff x="0" y="0"/>
            <a:chExt cx="2077525" cy="676925"/>
          </a:xfrm>
        </p:grpSpPr>
        <p:sp>
          <p:nvSpPr>
            <p:cNvPr id="348" name="Google Shape;348;p30"/>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49" name="Google Shape;349;p30"/>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50" name="Google Shape;350;p30"/>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51" name="Google Shape;351;p30"/>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52" name="Google Shape;352;p30"/>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53" name="Google Shape;353;p30"/>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54" name="Google Shape;354;p30"/>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ody Slide - Basic Text - Red">
  <p:cSld name="TITLE_2_3_3_2">
    <p:spTree>
      <p:nvGrpSpPr>
        <p:cNvPr id="1" name="Shape 355"/>
        <p:cNvGrpSpPr/>
        <p:nvPr/>
      </p:nvGrpSpPr>
      <p:grpSpPr>
        <a:xfrm>
          <a:off x="0" y="0"/>
          <a:ext cx="0" cy="0"/>
          <a:chOff x="0" y="0"/>
          <a:chExt cx="0" cy="0"/>
        </a:xfrm>
      </p:grpSpPr>
      <p:sp>
        <p:nvSpPr>
          <p:cNvPr id="356" name="Google Shape;356;p31"/>
          <p:cNvSpPr txBox="1">
            <a:spLocks noGrp="1"/>
          </p:cNvSpPr>
          <p:nvPr>
            <p:ph type="body" idx="1"/>
          </p:nvPr>
        </p:nvSpPr>
        <p:spPr>
          <a:xfrm>
            <a:off x="344500" y="1957700"/>
            <a:ext cx="3946200" cy="1606800"/>
          </a:xfrm>
          <a:prstGeom prst="rect">
            <a:avLst/>
          </a:prstGeom>
          <a:noFill/>
          <a:ln>
            <a:noFill/>
          </a:ln>
        </p:spPr>
        <p:txBody>
          <a:bodyPr spcFirstLastPara="1" wrap="square" lIns="91425" tIns="91425" rIns="91425" bIns="91425" anchor="t" anchorCtr="0"/>
          <a:lstStyle>
            <a:lvl1pPr marL="457200" marR="0" lvl="0"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57" name="Google Shape;357;p31"/>
          <p:cNvSpPr/>
          <p:nvPr/>
        </p:nvSpPr>
        <p:spPr>
          <a:xfrm>
            <a:off x="344501" y="4167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358" name="Google Shape;358;p31"/>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359" name="Google Shape;359;p31"/>
          <p:cNvSpPr/>
          <p:nvPr/>
        </p:nvSpPr>
        <p:spPr>
          <a:xfrm>
            <a:off x="-22468" y="235365"/>
            <a:ext cx="57900" cy="4672800"/>
          </a:xfrm>
          <a:prstGeom prst="rect">
            <a:avLst/>
          </a:prstGeom>
          <a:solidFill>
            <a:srgbClr val="EA433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360" name="Google Shape;360;p31"/>
          <p:cNvGrpSpPr/>
          <p:nvPr/>
        </p:nvGrpSpPr>
        <p:grpSpPr>
          <a:xfrm>
            <a:off x="8469122" y="4803781"/>
            <a:ext cx="420491" cy="137010"/>
            <a:chOff x="0" y="0"/>
            <a:chExt cx="2077525" cy="676925"/>
          </a:xfrm>
        </p:grpSpPr>
        <p:sp>
          <p:nvSpPr>
            <p:cNvPr id="361" name="Google Shape;361;p31"/>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62" name="Google Shape;362;p31"/>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63" name="Google Shape;363;p31"/>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64" name="Google Shape;364;p31"/>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65" name="Google Shape;365;p31"/>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66" name="Google Shape;366;p31"/>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67" name="Google Shape;367;p31"/>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ody Slide - Bulleted List - Red">
  <p:cSld name="TITLE_2_3_1_1_1_1">
    <p:spTree>
      <p:nvGrpSpPr>
        <p:cNvPr id="1" name="Shape 368"/>
        <p:cNvGrpSpPr/>
        <p:nvPr/>
      </p:nvGrpSpPr>
      <p:grpSpPr>
        <a:xfrm>
          <a:off x="0" y="0"/>
          <a:ext cx="0" cy="0"/>
          <a:chOff x="0" y="0"/>
          <a:chExt cx="0" cy="0"/>
        </a:xfrm>
      </p:grpSpPr>
      <p:sp>
        <p:nvSpPr>
          <p:cNvPr id="369" name="Google Shape;369;p32"/>
          <p:cNvSpPr txBox="1">
            <a:spLocks noGrp="1"/>
          </p:cNvSpPr>
          <p:nvPr>
            <p:ph type="body" idx="1"/>
          </p:nvPr>
        </p:nvSpPr>
        <p:spPr>
          <a:xfrm>
            <a:off x="837575" y="1716000"/>
            <a:ext cx="46974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370" name="Google Shape;370;p32"/>
          <p:cNvSpPr/>
          <p:nvPr/>
        </p:nvSpPr>
        <p:spPr>
          <a:xfrm>
            <a:off x="297376" y="40612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371" name="Google Shape;371;p32"/>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372" name="Google Shape;372;p32"/>
          <p:cNvSpPr/>
          <p:nvPr/>
        </p:nvSpPr>
        <p:spPr>
          <a:xfrm>
            <a:off x="-22468" y="235365"/>
            <a:ext cx="57900" cy="4672800"/>
          </a:xfrm>
          <a:prstGeom prst="rect">
            <a:avLst/>
          </a:prstGeom>
          <a:solidFill>
            <a:srgbClr val="EA433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373" name="Google Shape;373;p32"/>
          <p:cNvGrpSpPr/>
          <p:nvPr/>
        </p:nvGrpSpPr>
        <p:grpSpPr>
          <a:xfrm>
            <a:off x="8469122" y="4803781"/>
            <a:ext cx="420491" cy="137010"/>
            <a:chOff x="0" y="0"/>
            <a:chExt cx="2077525" cy="676925"/>
          </a:xfrm>
        </p:grpSpPr>
        <p:sp>
          <p:nvSpPr>
            <p:cNvPr id="374" name="Google Shape;374;p32"/>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75" name="Google Shape;375;p32"/>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76" name="Google Shape;376;p32"/>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77" name="Google Shape;377;p32"/>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78" name="Google Shape;378;p32"/>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79" name="Google Shape;379;p32"/>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380" name="Google Shape;380;p32"/>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Half Color Grey - Blank">
  <p:cSld name="Blank_3">
    <p:spTree>
      <p:nvGrpSpPr>
        <p:cNvPr id="1" name="Shape 381"/>
        <p:cNvGrpSpPr/>
        <p:nvPr/>
      </p:nvGrpSpPr>
      <p:grpSpPr>
        <a:xfrm>
          <a:off x="0" y="0"/>
          <a:ext cx="0" cy="0"/>
          <a:chOff x="0" y="0"/>
          <a:chExt cx="0" cy="0"/>
        </a:xfrm>
      </p:grpSpPr>
      <p:sp>
        <p:nvSpPr>
          <p:cNvPr id="382" name="Google Shape;382;p33"/>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83" name="Google Shape;383;p33"/>
          <p:cNvGrpSpPr/>
          <p:nvPr/>
        </p:nvGrpSpPr>
        <p:grpSpPr>
          <a:xfrm>
            <a:off x="8469122" y="4803781"/>
            <a:ext cx="420491" cy="137010"/>
            <a:chOff x="0" y="0"/>
            <a:chExt cx="2077525" cy="676925"/>
          </a:xfrm>
        </p:grpSpPr>
        <p:sp>
          <p:nvSpPr>
            <p:cNvPr id="384" name="Google Shape;384;p33"/>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85" name="Google Shape;385;p33"/>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86" name="Google Shape;386;p33"/>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87" name="Google Shape;387;p33"/>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88" name="Google Shape;388;p33"/>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89" name="Google Shape;389;p33"/>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YouTube">
  <p:cSld name="Blank_2">
    <p:spTree>
      <p:nvGrpSpPr>
        <p:cNvPr id="1" name="Shape 390"/>
        <p:cNvGrpSpPr/>
        <p:nvPr/>
      </p:nvGrpSpPr>
      <p:grpSpPr>
        <a:xfrm>
          <a:off x="0" y="0"/>
          <a:ext cx="0" cy="0"/>
          <a:chOff x="0" y="0"/>
          <a:chExt cx="0" cy="0"/>
        </a:xfrm>
      </p:grpSpPr>
      <p:grpSp>
        <p:nvGrpSpPr>
          <p:cNvPr id="391" name="Google Shape;391;p34"/>
          <p:cNvGrpSpPr/>
          <p:nvPr/>
        </p:nvGrpSpPr>
        <p:grpSpPr>
          <a:xfrm>
            <a:off x="7742997" y="4803993"/>
            <a:ext cx="420491" cy="137010"/>
            <a:chOff x="0" y="0"/>
            <a:chExt cx="2077525" cy="676925"/>
          </a:xfrm>
        </p:grpSpPr>
        <p:sp>
          <p:nvSpPr>
            <p:cNvPr id="392" name="Google Shape;392;p34"/>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93" name="Google Shape;393;p34"/>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94" name="Google Shape;394;p34"/>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95" name="Google Shape;395;p34"/>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96" name="Google Shape;396;p34"/>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397" name="Google Shape;397;p34"/>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grpSp>
        <p:nvGrpSpPr>
          <p:cNvPr id="398" name="Google Shape;398;p34"/>
          <p:cNvGrpSpPr/>
          <p:nvPr/>
        </p:nvGrpSpPr>
        <p:grpSpPr>
          <a:xfrm>
            <a:off x="8327424" y="4803984"/>
            <a:ext cx="562213" cy="125428"/>
            <a:chOff x="238125" y="2060625"/>
            <a:chExt cx="7143750" cy="1593750"/>
          </a:xfrm>
        </p:grpSpPr>
        <p:sp>
          <p:nvSpPr>
            <p:cNvPr id="399" name="Google Shape;399;p34"/>
            <p:cNvSpPr/>
            <p:nvPr/>
          </p:nvSpPr>
          <p:spPr>
            <a:xfrm>
              <a:off x="238125" y="2060625"/>
              <a:ext cx="2278125" cy="1593750"/>
            </a:xfrm>
            <a:custGeom>
              <a:avLst/>
              <a:gdLst/>
              <a:ahLst/>
              <a:cxnLst/>
              <a:rect l="l" t="t" r="r" b="b"/>
              <a:pathLst>
                <a:path w="91125" h="63750" extrusionOk="0">
                  <a:moveTo>
                    <a:pt x="36563" y="18188"/>
                  </a:moveTo>
                  <a:lnTo>
                    <a:pt x="60188" y="31875"/>
                  </a:lnTo>
                  <a:lnTo>
                    <a:pt x="36563" y="45563"/>
                  </a:lnTo>
                  <a:lnTo>
                    <a:pt x="36563" y="18188"/>
                  </a:lnTo>
                  <a:close/>
                  <a:moveTo>
                    <a:pt x="41063" y="0"/>
                  </a:moveTo>
                  <a:lnTo>
                    <a:pt x="30563" y="188"/>
                  </a:lnTo>
                  <a:lnTo>
                    <a:pt x="24375" y="375"/>
                  </a:lnTo>
                  <a:lnTo>
                    <a:pt x="18563" y="750"/>
                  </a:lnTo>
                  <a:lnTo>
                    <a:pt x="13500" y="1313"/>
                  </a:lnTo>
                  <a:lnTo>
                    <a:pt x="11625" y="1500"/>
                  </a:lnTo>
                  <a:lnTo>
                    <a:pt x="9938" y="1875"/>
                  </a:lnTo>
                  <a:lnTo>
                    <a:pt x="8625" y="2438"/>
                  </a:lnTo>
                  <a:lnTo>
                    <a:pt x="7313" y="3000"/>
                  </a:lnTo>
                  <a:lnTo>
                    <a:pt x="6000" y="3938"/>
                  </a:lnTo>
                  <a:lnTo>
                    <a:pt x="4875" y="4875"/>
                  </a:lnTo>
                  <a:lnTo>
                    <a:pt x="3938" y="6000"/>
                  </a:lnTo>
                  <a:lnTo>
                    <a:pt x="3188" y="7125"/>
                  </a:lnTo>
                  <a:lnTo>
                    <a:pt x="2438" y="8438"/>
                  </a:lnTo>
                  <a:lnTo>
                    <a:pt x="1875" y="9938"/>
                  </a:lnTo>
                  <a:lnTo>
                    <a:pt x="1313" y="12938"/>
                  </a:lnTo>
                  <a:lnTo>
                    <a:pt x="938" y="16313"/>
                  </a:lnTo>
                  <a:lnTo>
                    <a:pt x="563" y="20063"/>
                  </a:lnTo>
                  <a:lnTo>
                    <a:pt x="375" y="23625"/>
                  </a:lnTo>
                  <a:lnTo>
                    <a:pt x="0" y="29438"/>
                  </a:lnTo>
                  <a:lnTo>
                    <a:pt x="0" y="31875"/>
                  </a:lnTo>
                  <a:lnTo>
                    <a:pt x="0" y="34313"/>
                  </a:lnTo>
                  <a:lnTo>
                    <a:pt x="375" y="40125"/>
                  </a:lnTo>
                  <a:lnTo>
                    <a:pt x="563" y="43688"/>
                  </a:lnTo>
                  <a:lnTo>
                    <a:pt x="938" y="47438"/>
                  </a:lnTo>
                  <a:lnTo>
                    <a:pt x="1313" y="50813"/>
                  </a:lnTo>
                  <a:lnTo>
                    <a:pt x="1875" y="53813"/>
                  </a:lnTo>
                  <a:lnTo>
                    <a:pt x="2438" y="55125"/>
                  </a:lnTo>
                  <a:lnTo>
                    <a:pt x="3188" y="56625"/>
                  </a:lnTo>
                  <a:lnTo>
                    <a:pt x="3938" y="57750"/>
                  </a:lnTo>
                  <a:lnTo>
                    <a:pt x="4875" y="58875"/>
                  </a:lnTo>
                  <a:lnTo>
                    <a:pt x="6000" y="59813"/>
                  </a:lnTo>
                  <a:lnTo>
                    <a:pt x="7313" y="60750"/>
                  </a:lnTo>
                  <a:lnTo>
                    <a:pt x="8625" y="61313"/>
                  </a:lnTo>
                  <a:lnTo>
                    <a:pt x="9938" y="61875"/>
                  </a:lnTo>
                  <a:lnTo>
                    <a:pt x="11625" y="62250"/>
                  </a:lnTo>
                  <a:lnTo>
                    <a:pt x="13500" y="62438"/>
                  </a:lnTo>
                  <a:lnTo>
                    <a:pt x="18563" y="63000"/>
                  </a:lnTo>
                  <a:lnTo>
                    <a:pt x="24375" y="63375"/>
                  </a:lnTo>
                  <a:lnTo>
                    <a:pt x="30563" y="63563"/>
                  </a:lnTo>
                  <a:lnTo>
                    <a:pt x="41063" y="63750"/>
                  </a:lnTo>
                  <a:lnTo>
                    <a:pt x="50250" y="63750"/>
                  </a:lnTo>
                  <a:lnTo>
                    <a:pt x="60750" y="63563"/>
                  </a:lnTo>
                  <a:lnTo>
                    <a:pt x="66750" y="63375"/>
                  </a:lnTo>
                  <a:lnTo>
                    <a:pt x="72563" y="63000"/>
                  </a:lnTo>
                  <a:lnTo>
                    <a:pt x="77625" y="62438"/>
                  </a:lnTo>
                  <a:lnTo>
                    <a:pt x="79688" y="62250"/>
                  </a:lnTo>
                  <a:lnTo>
                    <a:pt x="81188" y="61875"/>
                  </a:lnTo>
                  <a:lnTo>
                    <a:pt x="82688" y="61313"/>
                  </a:lnTo>
                  <a:lnTo>
                    <a:pt x="84000" y="60750"/>
                  </a:lnTo>
                  <a:lnTo>
                    <a:pt x="85125" y="59813"/>
                  </a:lnTo>
                  <a:lnTo>
                    <a:pt x="86250" y="58875"/>
                  </a:lnTo>
                  <a:lnTo>
                    <a:pt x="87375" y="57750"/>
                  </a:lnTo>
                  <a:lnTo>
                    <a:pt x="88125" y="56625"/>
                  </a:lnTo>
                  <a:lnTo>
                    <a:pt x="88875" y="55125"/>
                  </a:lnTo>
                  <a:lnTo>
                    <a:pt x="89250" y="53813"/>
                  </a:lnTo>
                  <a:lnTo>
                    <a:pt x="89813" y="50813"/>
                  </a:lnTo>
                  <a:lnTo>
                    <a:pt x="90375" y="47438"/>
                  </a:lnTo>
                  <a:lnTo>
                    <a:pt x="90750" y="43688"/>
                  </a:lnTo>
                  <a:lnTo>
                    <a:pt x="90938" y="40125"/>
                  </a:lnTo>
                  <a:lnTo>
                    <a:pt x="91125" y="34313"/>
                  </a:lnTo>
                  <a:lnTo>
                    <a:pt x="91125" y="31875"/>
                  </a:lnTo>
                  <a:lnTo>
                    <a:pt x="91125" y="29438"/>
                  </a:lnTo>
                  <a:lnTo>
                    <a:pt x="90938" y="23625"/>
                  </a:lnTo>
                  <a:lnTo>
                    <a:pt x="90750" y="20063"/>
                  </a:lnTo>
                  <a:lnTo>
                    <a:pt x="90375" y="16313"/>
                  </a:lnTo>
                  <a:lnTo>
                    <a:pt x="89813" y="12938"/>
                  </a:lnTo>
                  <a:lnTo>
                    <a:pt x="89250" y="9938"/>
                  </a:lnTo>
                  <a:lnTo>
                    <a:pt x="88875" y="8438"/>
                  </a:lnTo>
                  <a:lnTo>
                    <a:pt x="88125" y="7125"/>
                  </a:lnTo>
                  <a:lnTo>
                    <a:pt x="87375" y="6000"/>
                  </a:lnTo>
                  <a:lnTo>
                    <a:pt x="86250" y="4875"/>
                  </a:lnTo>
                  <a:lnTo>
                    <a:pt x="85125" y="3938"/>
                  </a:lnTo>
                  <a:lnTo>
                    <a:pt x="84000" y="3000"/>
                  </a:lnTo>
                  <a:lnTo>
                    <a:pt x="82688" y="2438"/>
                  </a:lnTo>
                  <a:lnTo>
                    <a:pt x="81188" y="1875"/>
                  </a:lnTo>
                  <a:lnTo>
                    <a:pt x="79688" y="1500"/>
                  </a:lnTo>
                  <a:lnTo>
                    <a:pt x="77625" y="1313"/>
                  </a:lnTo>
                  <a:lnTo>
                    <a:pt x="72563" y="750"/>
                  </a:lnTo>
                  <a:lnTo>
                    <a:pt x="66750" y="375"/>
                  </a:lnTo>
                  <a:lnTo>
                    <a:pt x="60750" y="188"/>
                  </a:lnTo>
                  <a:lnTo>
                    <a:pt x="50250" y="0"/>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p34"/>
            <p:cNvSpPr/>
            <p:nvPr/>
          </p:nvSpPr>
          <p:spPr>
            <a:xfrm>
              <a:off x="3420925" y="2520000"/>
              <a:ext cx="623450" cy="1035950"/>
            </a:xfrm>
            <a:custGeom>
              <a:avLst/>
              <a:gdLst/>
              <a:ahLst/>
              <a:cxnLst/>
              <a:rect l="l" t="t" r="r" b="b"/>
              <a:pathLst>
                <a:path w="24938" h="41438" extrusionOk="0">
                  <a:moveTo>
                    <a:pt x="12376" y="6188"/>
                  </a:moveTo>
                  <a:lnTo>
                    <a:pt x="13313" y="6375"/>
                  </a:lnTo>
                  <a:lnTo>
                    <a:pt x="14063" y="6750"/>
                  </a:lnTo>
                  <a:lnTo>
                    <a:pt x="14626" y="7313"/>
                  </a:lnTo>
                  <a:lnTo>
                    <a:pt x="15188" y="8250"/>
                  </a:lnTo>
                  <a:lnTo>
                    <a:pt x="15376" y="9375"/>
                  </a:lnTo>
                  <a:lnTo>
                    <a:pt x="15751" y="10875"/>
                  </a:lnTo>
                  <a:lnTo>
                    <a:pt x="15938" y="14438"/>
                  </a:lnTo>
                  <a:lnTo>
                    <a:pt x="15938" y="27000"/>
                  </a:lnTo>
                  <a:lnTo>
                    <a:pt x="15751" y="30750"/>
                  </a:lnTo>
                  <a:lnTo>
                    <a:pt x="15376" y="32250"/>
                  </a:lnTo>
                  <a:lnTo>
                    <a:pt x="15188" y="33375"/>
                  </a:lnTo>
                  <a:lnTo>
                    <a:pt x="14626" y="34125"/>
                  </a:lnTo>
                  <a:lnTo>
                    <a:pt x="14063" y="34875"/>
                  </a:lnTo>
                  <a:lnTo>
                    <a:pt x="13313" y="35250"/>
                  </a:lnTo>
                  <a:lnTo>
                    <a:pt x="11626" y="35250"/>
                  </a:lnTo>
                  <a:lnTo>
                    <a:pt x="10876" y="34875"/>
                  </a:lnTo>
                  <a:lnTo>
                    <a:pt x="10313" y="34125"/>
                  </a:lnTo>
                  <a:lnTo>
                    <a:pt x="9938" y="33375"/>
                  </a:lnTo>
                  <a:lnTo>
                    <a:pt x="9563" y="32250"/>
                  </a:lnTo>
                  <a:lnTo>
                    <a:pt x="9376" y="30750"/>
                  </a:lnTo>
                  <a:lnTo>
                    <a:pt x="9188" y="27000"/>
                  </a:lnTo>
                  <a:lnTo>
                    <a:pt x="9188" y="14438"/>
                  </a:lnTo>
                  <a:lnTo>
                    <a:pt x="9376" y="10875"/>
                  </a:lnTo>
                  <a:lnTo>
                    <a:pt x="9563" y="9375"/>
                  </a:lnTo>
                  <a:lnTo>
                    <a:pt x="9938" y="8250"/>
                  </a:lnTo>
                  <a:lnTo>
                    <a:pt x="10313" y="7313"/>
                  </a:lnTo>
                  <a:lnTo>
                    <a:pt x="10876" y="6750"/>
                  </a:lnTo>
                  <a:lnTo>
                    <a:pt x="11626" y="6375"/>
                  </a:lnTo>
                  <a:lnTo>
                    <a:pt x="12376" y="6188"/>
                  </a:lnTo>
                  <a:close/>
                  <a:moveTo>
                    <a:pt x="12751" y="0"/>
                  </a:moveTo>
                  <a:lnTo>
                    <a:pt x="10501" y="188"/>
                  </a:lnTo>
                  <a:lnTo>
                    <a:pt x="8626" y="563"/>
                  </a:lnTo>
                  <a:lnTo>
                    <a:pt x="6938" y="1125"/>
                  </a:lnTo>
                  <a:lnTo>
                    <a:pt x="5438" y="1875"/>
                  </a:lnTo>
                  <a:lnTo>
                    <a:pt x="4126" y="2813"/>
                  </a:lnTo>
                  <a:lnTo>
                    <a:pt x="3001" y="4125"/>
                  </a:lnTo>
                  <a:lnTo>
                    <a:pt x="2063" y="5813"/>
                  </a:lnTo>
                  <a:lnTo>
                    <a:pt x="1313" y="7500"/>
                  </a:lnTo>
                  <a:lnTo>
                    <a:pt x="751" y="9750"/>
                  </a:lnTo>
                  <a:lnTo>
                    <a:pt x="376" y="12188"/>
                  </a:lnTo>
                  <a:lnTo>
                    <a:pt x="188" y="14813"/>
                  </a:lnTo>
                  <a:lnTo>
                    <a:pt x="1" y="18000"/>
                  </a:lnTo>
                  <a:lnTo>
                    <a:pt x="1" y="23625"/>
                  </a:lnTo>
                  <a:lnTo>
                    <a:pt x="1" y="26813"/>
                  </a:lnTo>
                  <a:lnTo>
                    <a:pt x="376" y="29438"/>
                  </a:lnTo>
                  <a:lnTo>
                    <a:pt x="751" y="31875"/>
                  </a:lnTo>
                  <a:lnTo>
                    <a:pt x="1126" y="33938"/>
                  </a:lnTo>
                  <a:lnTo>
                    <a:pt x="1876" y="35813"/>
                  </a:lnTo>
                  <a:lnTo>
                    <a:pt x="2626" y="37313"/>
                  </a:lnTo>
                  <a:lnTo>
                    <a:pt x="3751" y="38625"/>
                  </a:lnTo>
                  <a:lnTo>
                    <a:pt x="5063" y="39563"/>
                  </a:lnTo>
                  <a:lnTo>
                    <a:pt x="6563" y="40500"/>
                  </a:lnTo>
                  <a:lnTo>
                    <a:pt x="8251" y="41063"/>
                  </a:lnTo>
                  <a:lnTo>
                    <a:pt x="10126" y="41250"/>
                  </a:lnTo>
                  <a:lnTo>
                    <a:pt x="12376" y="41438"/>
                  </a:lnTo>
                  <a:lnTo>
                    <a:pt x="14626" y="41250"/>
                  </a:lnTo>
                  <a:lnTo>
                    <a:pt x="16688" y="41063"/>
                  </a:lnTo>
                  <a:lnTo>
                    <a:pt x="18376" y="40500"/>
                  </a:lnTo>
                  <a:lnTo>
                    <a:pt x="19876" y="39563"/>
                  </a:lnTo>
                  <a:lnTo>
                    <a:pt x="21001" y="38625"/>
                  </a:lnTo>
                  <a:lnTo>
                    <a:pt x="22126" y="37313"/>
                  </a:lnTo>
                  <a:lnTo>
                    <a:pt x="23063" y="35813"/>
                  </a:lnTo>
                  <a:lnTo>
                    <a:pt x="23626" y="33938"/>
                  </a:lnTo>
                  <a:lnTo>
                    <a:pt x="24188" y="31875"/>
                  </a:lnTo>
                  <a:lnTo>
                    <a:pt x="24563" y="29438"/>
                  </a:lnTo>
                  <a:lnTo>
                    <a:pt x="24751" y="26813"/>
                  </a:lnTo>
                  <a:lnTo>
                    <a:pt x="24938" y="23625"/>
                  </a:lnTo>
                  <a:lnTo>
                    <a:pt x="24938" y="18000"/>
                  </a:lnTo>
                  <a:lnTo>
                    <a:pt x="24751" y="14813"/>
                  </a:lnTo>
                  <a:lnTo>
                    <a:pt x="24563" y="12188"/>
                  </a:lnTo>
                  <a:lnTo>
                    <a:pt x="24188" y="9750"/>
                  </a:lnTo>
                  <a:lnTo>
                    <a:pt x="23626" y="7500"/>
                  </a:lnTo>
                  <a:lnTo>
                    <a:pt x="22876" y="5813"/>
                  </a:lnTo>
                  <a:lnTo>
                    <a:pt x="22126" y="4313"/>
                  </a:lnTo>
                  <a:lnTo>
                    <a:pt x="21001" y="3000"/>
                  </a:lnTo>
                  <a:lnTo>
                    <a:pt x="19688" y="1875"/>
                  </a:lnTo>
                  <a:lnTo>
                    <a:pt x="18376" y="1125"/>
                  </a:lnTo>
                  <a:lnTo>
                    <a:pt x="16688" y="563"/>
                  </a:lnTo>
                  <a:lnTo>
                    <a:pt x="14813" y="188"/>
                  </a:lnTo>
                  <a:lnTo>
                    <a:pt x="12751" y="0"/>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1" name="Google Shape;401;p34"/>
            <p:cNvSpPr/>
            <p:nvPr/>
          </p:nvSpPr>
          <p:spPr>
            <a:xfrm>
              <a:off x="6786550" y="2524675"/>
              <a:ext cx="595325" cy="1031275"/>
            </a:xfrm>
            <a:custGeom>
              <a:avLst/>
              <a:gdLst/>
              <a:ahLst/>
              <a:cxnLst/>
              <a:rect l="l" t="t" r="r" b="b"/>
              <a:pathLst>
                <a:path w="23813" h="41251" extrusionOk="0">
                  <a:moveTo>
                    <a:pt x="12751" y="6001"/>
                  </a:moveTo>
                  <a:lnTo>
                    <a:pt x="13313" y="6188"/>
                  </a:lnTo>
                  <a:lnTo>
                    <a:pt x="13688" y="6376"/>
                  </a:lnTo>
                  <a:lnTo>
                    <a:pt x="14063" y="6751"/>
                  </a:lnTo>
                  <a:lnTo>
                    <a:pt x="14438" y="7313"/>
                  </a:lnTo>
                  <a:lnTo>
                    <a:pt x="14813" y="7876"/>
                  </a:lnTo>
                  <a:lnTo>
                    <a:pt x="15001" y="9563"/>
                  </a:lnTo>
                  <a:lnTo>
                    <a:pt x="15376" y="12001"/>
                  </a:lnTo>
                  <a:lnTo>
                    <a:pt x="15376" y="15376"/>
                  </a:lnTo>
                  <a:lnTo>
                    <a:pt x="15376" y="18376"/>
                  </a:lnTo>
                  <a:lnTo>
                    <a:pt x="8813" y="18376"/>
                  </a:lnTo>
                  <a:lnTo>
                    <a:pt x="8813" y="15376"/>
                  </a:lnTo>
                  <a:lnTo>
                    <a:pt x="8813" y="12001"/>
                  </a:lnTo>
                  <a:lnTo>
                    <a:pt x="9001" y="9563"/>
                  </a:lnTo>
                  <a:lnTo>
                    <a:pt x="9376" y="7876"/>
                  </a:lnTo>
                  <a:lnTo>
                    <a:pt x="9938" y="6751"/>
                  </a:lnTo>
                  <a:lnTo>
                    <a:pt x="10313" y="6376"/>
                  </a:lnTo>
                  <a:lnTo>
                    <a:pt x="10688" y="6188"/>
                  </a:lnTo>
                  <a:lnTo>
                    <a:pt x="11438" y="6001"/>
                  </a:lnTo>
                  <a:close/>
                  <a:moveTo>
                    <a:pt x="10688" y="1"/>
                  </a:moveTo>
                  <a:lnTo>
                    <a:pt x="9188" y="188"/>
                  </a:lnTo>
                  <a:lnTo>
                    <a:pt x="7688" y="563"/>
                  </a:lnTo>
                  <a:lnTo>
                    <a:pt x="6563" y="938"/>
                  </a:lnTo>
                  <a:lnTo>
                    <a:pt x="5438" y="1501"/>
                  </a:lnTo>
                  <a:lnTo>
                    <a:pt x="4313" y="2251"/>
                  </a:lnTo>
                  <a:lnTo>
                    <a:pt x="3563" y="3001"/>
                  </a:lnTo>
                  <a:lnTo>
                    <a:pt x="2813" y="4126"/>
                  </a:lnTo>
                  <a:lnTo>
                    <a:pt x="2063" y="5063"/>
                  </a:lnTo>
                  <a:lnTo>
                    <a:pt x="1501" y="6376"/>
                  </a:lnTo>
                  <a:lnTo>
                    <a:pt x="1126" y="7876"/>
                  </a:lnTo>
                  <a:lnTo>
                    <a:pt x="751" y="9376"/>
                  </a:lnTo>
                  <a:lnTo>
                    <a:pt x="188" y="12938"/>
                  </a:lnTo>
                  <a:lnTo>
                    <a:pt x="1" y="17251"/>
                  </a:lnTo>
                  <a:lnTo>
                    <a:pt x="1" y="24188"/>
                  </a:lnTo>
                  <a:lnTo>
                    <a:pt x="188" y="28313"/>
                  </a:lnTo>
                  <a:lnTo>
                    <a:pt x="563" y="31688"/>
                  </a:lnTo>
                  <a:lnTo>
                    <a:pt x="938" y="33188"/>
                  </a:lnTo>
                  <a:lnTo>
                    <a:pt x="1501" y="34688"/>
                  </a:lnTo>
                  <a:lnTo>
                    <a:pt x="2063" y="36001"/>
                  </a:lnTo>
                  <a:lnTo>
                    <a:pt x="2626" y="37126"/>
                  </a:lnTo>
                  <a:lnTo>
                    <a:pt x="3376" y="38063"/>
                  </a:lnTo>
                  <a:lnTo>
                    <a:pt x="4313" y="38813"/>
                  </a:lnTo>
                  <a:lnTo>
                    <a:pt x="5251" y="39563"/>
                  </a:lnTo>
                  <a:lnTo>
                    <a:pt x="6376" y="40126"/>
                  </a:lnTo>
                  <a:lnTo>
                    <a:pt x="7501" y="40688"/>
                  </a:lnTo>
                  <a:lnTo>
                    <a:pt x="8813" y="40876"/>
                  </a:lnTo>
                  <a:lnTo>
                    <a:pt x="10313" y="41063"/>
                  </a:lnTo>
                  <a:lnTo>
                    <a:pt x="12001" y="41251"/>
                  </a:lnTo>
                  <a:lnTo>
                    <a:pt x="14626" y="41063"/>
                  </a:lnTo>
                  <a:lnTo>
                    <a:pt x="16876" y="40501"/>
                  </a:lnTo>
                  <a:lnTo>
                    <a:pt x="18938" y="39751"/>
                  </a:lnTo>
                  <a:lnTo>
                    <a:pt x="19688" y="39188"/>
                  </a:lnTo>
                  <a:lnTo>
                    <a:pt x="20438" y="38438"/>
                  </a:lnTo>
                  <a:lnTo>
                    <a:pt x="21188" y="37688"/>
                  </a:lnTo>
                  <a:lnTo>
                    <a:pt x="21938" y="36938"/>
                  </a:lnTo>
                  <a:lnTo>
                    <a:pt x="22313" y="36001"/>
                  </a:lnTo>
                  <a:lnTo>
                    <a:pt x="22876" y="35063"/>
                  </a:lnTo>
                  <a:lnTo>
                    <a:pt x="23063" y="33938"/>
                  </a:lnTo>
                  <a:lnTo>
                    <a:pt x="23438" y="32813"/>
                  </a:lnTo>
                  <a:lnTo>
                    <a:pt x="23626" y="30188"/>
                  </a:lnTo>
                  <a:lnTo>
                    <a:pt x="23438" y="28688"/>
                  </a:lnTo>
                  <a:lnTo>
                    <a:pt x="15751" y="28313"/>
                  </a:lnTo>
                  <a:lnTo>
                    <a:pt x="15563" y="31501"/>
                  </a:lnTo>
                  <a:lnTo>
                    <a:pt x="15188" y="32626"/>
                  </a:lnTo>
                  <a:lnTo>
                    <a:pt x="15001" y="33563"/>
                  </a:lnTo>
                  <a:lnTo>
                    <a:pt x="14438" y="34126"/>
                  </a:lnTo>
                  <a:lnTo>
                    <a:pt x="13876" y="34688"/>
                  </a:lnTo>
                  <a:lnTo>
                    <a:pt x="13126" y="35063"/>
                  </a:lnTo>
                  <a:lnTo>
                    <a:pt x="11438" y="35063"/>
                  </a:lnTo>
                  <a:lnTo>
                    <a:pt x="10876" y="34876"/>
                  </a:lnTo>
                  <a:lnTo>
                    <a:pt x="10313" y="34688"/>
                  </a:lnTo>
                  <a:lnTo>
                    <a:pt x="9938" y="34126"/>
                  </a:lnTo>
                  <a:lnTo>
                    <a:pt x="9563" y="33751"/>
                  </a:lnTo>
                  <a:lnTo>
                    <a:pt x="9376" y="33001"/>
                  </a:lnTo>
                  <a:lnTo>
                    <a:pt x="9001" y="31501"/>
                  </a:lnTo>
                  <a:lnTo>
                    <a:pt x="8813" y="29063"/>
                  </a:lnTo>
                  <a:lnTo>
                    <a:pt x="8813" y="25688"/>
                  </a:lnTo>
                  <a:lnTo>
                    <a:pt x="8813" y="23626"/>
                  </a:lnTo>
                  <a:lnTo>
                    <a:pt x="23813" y="23626"/>
                  </a:lnTo>
                  <a:lnTo>
                    <a:pt x="23813" y="16876"/>
                  </a:lnTo>
                  <a:lnTo>
                    <a:pt x="23813" y="13876"/>
                  </a:lnTo>
                  <a:lnTo>
                    <a:pt x="23626" y="11063"/>
                  </a:lnTo>
                  <a:lnTo>
                    <a:pt x="23251" y="8813"/>
                  </a:lnTo>
                  <a:lnTo>
                    <a:pt x="22876" y="6938"/>
                  </a:lnTo>
                  <a:lnTo>
                    <a:pt x="22126" y="5251"/>
                  </a:lnTo>
                  <a:lnTo>
                    <a:pt x="21376" y="3751"/>
                  </a:lnTo>
                  <a:lnTo>
                    <a:pt x="20438" y="2626"/>
                  </a:lnTo>
                  <a:lnTo>
                    <a:pt x="19313" y="1688"/>
                  </a:lnTo>
                  <a:lnTo>
                    <a:pt x="18001" y="938"/>
                  </a:lnTo>
                  <a:lnTo>
                    <a:pt x="16313" y="376"/>
                  </a:lnTo>
                  <a:lnTo>
                    <a:pt x="14438" y="1"/>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34"/>
            <p:cNvSpPr/>
            <p:nvPr/>
          </p:nvSpPr>
          <p:spPr>
            <a:xfrm>
              <a:off x="2741250" y="2173125"/>
              <a:ext cx="735950" cy="1368750"/>
            </a:xfrm>
            <a:custGeom>
              <a:avLst/>
              <a:gdLst/>
              <a:ahLst/>
              <a:cxnLst/>
              <a:rect l="l" t="t" r="r" b="b"/>
              <a:pathLst>
                <a:path w="29438" h="54750" extrusionOk="0">
                  <a:moveTo>
                    <a:pt x="0" y="0"/>
                  </a:moveTo>
                  <a:lnTo>
                    <a:pt x="10313" y="36938"/>
                  </a:lnTo>
                  <a:lnTo>
                    <a:pt x="10313" y="54750"/>
                  </a:lnTo>
                  <a:lnTo>
                    <a:pt x="19125" y="54750"/>
                  </a:lnTo>
                  <a:lnTo>
                    <a:pt x="19125" y="36938"/>
                  </a:lnTo>
                  <a:lnTo>
                    <a:pt x="29438" y="0"/>
                  </a:lnTo>
                  <a:lnTo>
                    <a:pt x="20625" y="0"/>
                  </a:lnTo>
                  <a:lnTo>
                    <a:pt x="16875" y="16875"/>
                  </a:lnTo>
                  <a:lnTo>
                    <a:pt x="15563" y="23063"/>
                  </a:lnTo>
                  <a:lnTo>
                    <a:pt x="14813" y="27375"/>
                  </a:lnTo>
                  <a:lnTo>
                    <a:pt x="14625" y="27375"/>
                  </a:lnTo>
                  <a:lnTo>
                    <a:pt x="13688" y="22500"/>
                  </a:lnTo>
                  <a:lnTo>
                    <a:pt x="12563" y="16688"/>
                  </a:lnTo>
                  <a:lnTo>
                    <a:pt x="9000" y="0"/>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p34"/>
            <p:cNvSpPr/>
            <p:nvPr/>
          </p:nvSpPr>
          <p:spPr>
            <a:xfrm>
              <a:off x="4161550" y="2543425"/>
              <a:ext cx="609400" cy="1012525"/>
            </a:xfrm>
            <a:custGeom>
              <a:avLst/>
              <a:gdLst/>
              <a:ahLst/>
              <a:cxnLst/>
              <a:rect l="l" t="t" r="r" b="b"/>
              <a:pathLst>
                <a:path w="24376" h="40501" extrusionOk="0">
                  <a:moveTo>
                    <a:pt x="1" y="1"/>
                  </a:moveTo>
                  <a:lnTo>
                    <a:pt x="1" y="29813"/>
                  </a:lnTo>
                  <a:lnTo>
                    <a:pt x="1" y="32251"/>
                  </a:lnTo>
                  <a:lnTo>
                    <a:pt x="376" y="34501"/>
                  </a:lnTo>
                  <a:lnTo>
                    <a:pt x="938" y="36376"/>
                  </a:lnTo>
                  <a:lnTo>
                    <a:pt x="1876" y="37876"/>
                  </a:lnTo>
                  <a:lnTo>
                    <a:pt x="3001" y="39001"/>
                  </a:lnTo>
                  <a:lnTo>
                    <a:pt x="4313" y="39938"/>
                  </a:lnTo>
                  <a:lnTo>
                    <a:pt x="5813" y="40313"/>
                  </a:lnTo>
                  <a:lnTo>
                    <a:pt x="7688" y="40501"/>
                  </a:lnTo>
                  <a:lnTo>
                    <a:pt x="9001" y="40501"/>
                  </a:lnTo>
                  <a:lnTo>
                    <a:pt x="10313" y="40126"/>
                  </a:lnTo>
                  <a:lnTo>
                    <a:pt x="11626" y="39751"/>
                  </a:lnTo>
                  <a:lnTo>
                    <a:pt x="12751" y="39188"/>
                  </a:lnTo>
                  <a:lnTo>
                    <a:pt x="13688" y="38251"/>
                  </a:lnTo>
                  <a:lnTo>
                    <a:pt x="14626" y="37313"/>
                  </a:lnTo>
                  <a:lnTo>
                    <a:pt x="15563" y="36188"/>
                  </a:lnTo>
                  <a:lnTo>
                    <a:pt x="16313" y="34876"/>
                  </a:lnTo>
                  <a:lnTo>
                    <a:pt x="16501" y="34876"/>
                  </a:lnTo>
                  <a:lnTo>
                    <a:pt x="17251" y="39938"/>
                  </a:lnTo>
                  <a:lnTo>
                    <a:pt x="24376" y="39938"/>
                  </a:lnTo>
                  <a:lnTo>
                    <a:pt x="24376" y="1"/>
                  </a:lnTo>
                  <a:lnTo>
                    <a:pt x="15376" y="1"/>
                  </a:lnTo>
                  <a:lnTo>
                    <a:pt x="15376" y="31688"/>
                  </a:lnTo>
                  <a:lnTo>
                    <a:pt x="14626" y="32626"/>
                  </a:lnTo>
                  <a:lnTo>
                    <a:pt x="13688" y="33376"/>
                  </a:lnTo>
                  <a:lnTo>
                    <a:pt x="12563" y="33938"/>
                  </a:lnTo>
                  <a:lnTo>
                    <a:pt x="11438" y="34126"/>
                  </a:lnTo>
                  <a:lnTo>
                    <a:pt x="10876" y="34126"/>
                  </a:lnTo>
                  <a:lnTo>
                    <a:pt x="10313" y="33938"/>
                  </a:lnTo>
                  <a:lnTo>
                    <a:pt x="9938" y="33563"/>
                  </a:lnTo>
                  <a:lnTo>
                    <a:pt x="9563" y="33001"/>
                  </a:lnTo>
                  <a:lnTo>
                    <a:pt x="9188" y="32438"/>
                  </a:lnTo>
                  <a:lnTo>
                    <a:pt x="9001" y="31501"/>
                  </a:lnTo>
                  <a:lnTo>
                    <a:pt x="9001" y="29251"/>
                  </a:lnTo>
                  <a:lnTo>
                    <a:pt x="9001" y="1"/>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4" name="Google Shape;404;p34"/>
            <p:cNvSpPr/>
            <p:nvPr/>
          </p:nvSpPr>
          <p:spPr>
            <a:xfrm>
              <a:off x="5314675" y="2543425"/>
              <a:ext cx="609400" cy="1012525"/>
            </a:xfrm>
            <a:custGeom>
              <a:avLst/>
              <a:gdLst/>
              <a:ahLst/>
              <a:cxnLst/>
              <a:rect l="l" t="t" r="r" b="b"/>
              <a:pathLst>
                <a:path w="24376" h="40501" extrusionOk="0">
                  <a:moveTo>
                    <a:pt x="1" y="1"/>
                  </a:moveTo>
                  <a:lnTo>
                    <a:pt x="1" y="29813"/>
                  </a:lnTo>
                  <a:lnTo>
                    <a:pt x="1" y="32251"/>
                  </a:lnTo>
                  <a:lnTo>
                    <a:pt x="376" y="34501"/>
                  </a:lnTo>
                  <a:lnTo>
                    <a:pt x="938" y="36376"/>
                  </a:lnTo>
                  <a:lnTo>
                    <a:pt x="1876" y="37876"/>
                  </a:lnTo>
                  <a:lnTo>
                    <a:pt x="2813" y="39001"/>
                  </a:lnTo>
                  <a:lnTo>
                    <a:pt x="4313" y="39938"/>
                  </a:lnTo>
                  <a:lnTo>
                    <a:pt x="5813" y="40313"/>
                  </a:lnTo>
                  <a:lnTo>
                    <a:pt x="7688" y="40501"/>
                  </a:lnTo>
                  <a:lnTo>
                    <a:pt x="9001" y="40501"/>
                  </a:lnTo>
                  <a:lnTo>
                    <a:pt x="10313" y="40126"/>
                  </a:lnTo>
                  <a:lnTo>
                    <a:pt x="11626" y="39751"/>
                  </a:lnTo>
                  <a:lnTo>
                    <a:pt x="12751" y="39188"/>
                  </a:lnTo>
                  <a:lnTo>
                    <a:pt x="13688" y="38251"/>
                  </a:lnTo>
                  <a:lnTo>
                    <a:pt x="14626" y="37313"/>
                  </a:lnTo>
                  <a:lnTo>
                    <a:pt x="15563" y="36188"/>
                  </a:lnTo>
                  <a:lnTo>
                    <a:pt x="16313" y="34876"/>
                  </a:lnTo>
                  <a:lnTo>
                    <a:pt x="16501" y="34876"/>
                  </a:lnTo>
                  <a:lnTo>
                    <a:pt x="17251" y="39938"/>
                  </a:lnTo>
                  <a:lnTo>
                    <a:pt x="24376" y="39938"/>
                  </a:lnTo>
                  <a:lnTo>
                    <a:pt x="24376" y="1"/>
                  </a:lnTo>
                  <a:lnTo>
                    <a:pt x="15376" y="1"/>
                  </a:lnTo>
                  <a:lnTo>
                    <a:pt x="15376" y="31688"/>
                  </a:lnTo>
                  <a:lnTo>
                    <a:pt x="14626" y="32626"/>
                  </a:lnTo>
                  <a:lnTo>
                    <a:pt x="13688" y="33376"/>
                  </a:lnTo>
                  <a:lnTo>
                    <a:pt x="12563" y="33938"/>
                  </a:lnTo>
                  <a:lnTo>
                    <a:pt x="11438" y="34126"/>
                  </a:lnTo>
                  <a:lnTo>
                    <a:pt x="10876" y="34126"/>
                  </a:lnTo>
                  <a:lnTo>
                    <a:pt x="10313" y="33938"/>
                  </a:lnTo>
                  <a:lnTo>
                    <a:pt x="9938" y="33563"/>
                  </a:lnTo>
                  <a:lnTo>
                    <a:pt x="9563" y="33001"/>
                  </a:lnTo>
                  <a:lnTo>
                    <a:pt x="9188" y="32438"/>
                  </a:lnTo>
                  <a:lnTo>
                    <a:pt x="9001" y="31501"/>
                  </a:lnTo>
                  <a:lnTo>
                    <a:pt x="9001" y="29251"/>
                  </a:lnTo>
                  <a:lnTo>
                    <a:pt x="9001" y="1"/>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p34"/>
            <p:cNvSpPr/>
            <p:nvPr/>
          </p:nvSpPr>
          <p:spPr>
            <a:xfrm>
              <a:off x="4714675" y="2173125"/>
              <a:ext cx="665650" cy="1368750"/>
            </a:xfrm>
            <a:custGeom>
              <a:avLst/>
              <a:gdLst/>
              <a:ahLst/>
              <a:cxnLst/>
              <a:rect l="l" t="t" r="r" b="b"/>
              <a:pathLst>
                <a:path w="26626" h="54750" extrusionOk="0">
                  <a:moveTo>
                    <a:pt x="1" y="0"/>
                  </a:moveTo>
                  <a:lnTo>
                    <a:pt x="1" y="7313"/>
                  </a:lnTo>
                  <a:lnTo>
                    <a:pt x="8813" y="7313"/>
                  </a:lnTo>
                  <a:lnTo>
                    <a:pt x="8813" y="54750"/>
                  </a:lnTo>
                  <a:lnTo>
                    <a:pt x="17626" y="54750"/>
                  </a:lnTo>
                  <a:lnTo>
                    <a:pt x="17626" y="7313"/>
                  </a:lnTo>
                  <a:lnTo>
                    <a:pt x="26626" y="7313"/>
                  </a:lnTo>
                  <a:lnTo>
                    <a:pt x="26626" y="0"/>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p34"/>
            <p:cNvSpPr/>
            <p:nvPr/>
          </p:nvSpPr>
          <p:spPr>
            <a:xfrm>
              <a:off x="6060000" y="2121550"/>
              <a:ext cx="628125" cy="1434400"/>
            </a:xfrm>
            <a:custGeom>
              <a:avLst/>
              <a:gdLst/>
              <a:ahLst/>
              <a:cxnLst/>
              <a:rect l="l" t="t" r="r" b="b"/>
              <a:pathLst>
                <a:path w="25125" h="57376" extrusionOk="0">
                  <a:moveTo>
                    <a:pt x="12563" y="22313"/>
                  </a:moveTo>
                  <a:lnTo>
                    <a:pt x="13125" y="22501"/>
                  </a:lnTo>
                  <a:lnTo>
                    <a:pt x="13688" y="22688"/>
                  </a:lnTo>
                  <a:lnTo>
                    <a:pt x="14250" y="23063"/>
                  </a:lnTo>
                  <a:lnTo>
                    <a:pt x="14625" y="23438"/>
                  </a:lnTo>
                  <a:lnTo>
                    <a:pt x="15000" y="24188"/>
                  </a:lnTo>
                  <a:lnTo>
                    <a:pt x="15375" y="24938"/>
                  </a:lnTo>
                  <a:lnTo>
                    <a:pt x="15750" y="27001"/>
                  </a:lnTo>
                  <a:lnTo>
                    <a:pt x="15938" y="30188"/>
                  </a:lnTo>
                  <a:lnTo>
                    <a:pt x="15938" y="34313"/>
                  </a:lnTo>
                  <a:lnTo>
                    <a:pt x="15938" y="39376"/>
                  </a:lnTo>
                  <a:lnTo>
                    <a:pt x="15938" y="43313"/>
                  </a:lnTo>
                  <a:lnTo>
                    <a:pt x="15750" y="46313"/>
                  </a:lnTo>
                  <a:lnTo>
                    <a:pt x="15188" y="48376"/>
                  </a:lnTo>
                  <a:lnTo>
                    <a:pt x="14813" y="49126"/>
                  </a:lnTo>
                  <a:lnTo>
                    <a:pt x="14438" y="49876"/>
                  </a:lnTo>
                  <a:lnTo>
                    <a:pt x="14063" y="50251"/>
                  </a:lnTo>
                  <a:lnTo>
                    <a:pt x="13500" y="50626"/>
                  </a:lnTo>
                  <a:lnTo>
                    <a:pt x="12938" y="50813"/>
                  </a:lnTo>
                  <a:lnTo>
                    <a:pt x="11063" y="50813"/>
                  </a:lnTo>
                  <a:lnTo>
                    <a:pt x="10125" y="50251"/>
                  </a:lnTo>
                  <a:lnTo>
                    <a:pt x="9188" y="49688"/>
                  </a:lnTo>
                  <a:lnTo>
                    <a:pt x="8625" y="48751"/>
                  </a:lnTo>
                  <a:lnTo>
                    <a:pt x="8625" y="26063"/>
                  </a:lnTo>
                  <a:lnTo>
                    <a:pt x="9188" y="24563"/>
                  </a:lnTo>
                  <a:lnTo>
                    <a:pt x="10125" y="23438"/>
                  </a:lnTo>
                  <a:lnTo>
                    <a:pt x="10688" y="23063"/>
                  </a:lnTo>
                  <a:lnTo>
                    <a:pt x="11250" y="22688"/>
                  </a:lnTo>
                  <a:lnTo>
                    <a:pt x="12000" y="22501"/>
                  </a:lnTo>
                  <a:lnTo>
                    <a:pt x="12563" y="22313"/>
                  </a:lnTo>
                  <a:close/>
                  <a:moveTo>
                    <a:pt x="0" y="1"/>
                  </a:moveTo>
                  <a:lnTo>
                    <a:pt x="0" y="56813"/>
                  </a:lnTo>
                  <a:lnTo>
                    <a:pt x="7313" y="56813"/>
                  </a:lnTo>
                  <a:lnTo>
                    <a:pt x="8250" y="52876"/>
                  </a:lnTo>
                  <a:lnTo>
                    <a:pt x="8438" y="52876"/>
                  </a:lnTo>
                  <a:lnTo>
                    <a:pt x="9000" y="53813"/>
                  </a:lnTo>
                  <a:lnTo>
                    <a:pt x="9750" y="54751"/>
                  </a:lnTo>
                  <a:lnTo>
                    <a:pt x="10688" y="55501"/>
                  </a:lnTo>
                  <a:lnTo>
                    <a:pt x="11625" y="56063"/>
                  </a:lnTo>
                  <a:lnTo>
                    <a:pt x="12563" y="56626"/>
                  </a:lnTo>
                  <a:lnTo>
                    <a:pt x="13875" y="57001"/>
                  </a:lnTo>
                  <a:lnTo>
                    <a:pt x="15000" y="57188"/>
                  </a:lnTo>
                  <a:lnTo>
                    <a:pt x="16125" y="57376"/>
                  </a:lnTo>
                  <a:lnTo>
                    <a:pt x="17250" y="57188"/>
                  </a:lnTo>
                  <a:lnTo>
                    <a:pt x="18375" y="57001"/>
                  </a:lnTo>
                  <a:lnTo>
                    <a:pt x="19313" y="56813"/>
                  </a:lnTo>
                  <a:lnTo>
                    <a:pt x="20250" y="56251"/>
                  </a:lnTo>
                  <a:lnTo>
                    <a:pt x="21000" y="55688"/>
                  </a:lnTo>
                  <a:lnTo>
                    <a:pt x="21750" y="54938"/>
                  </a:lnTo>
                  <a:lnTo>
                    <a:pt x="22313" y="54188"/>
                  </a:lnTo>
                  <a:lnTo>
                    <a:pt x="22875" y="53063"/>
                  </a:lnTo>
                  <a:lnTo>
                    <a:pt x="23438" y="51938"/>
                  </a:lnTo>
                  <a:lnTo>
                    <a:pt x="23813" y="50626"/>
                  </a:lnTo>
                  <a:lnTo>
                    <a:pt x="24563" y="47813"/>
                  </a:lnTo>
                  <a:lnTo>
                    <a:pt x="24938" y="44063"/>
                  </a:lnTo>
                  <a:lnTo>
                    <a:pt x="25125" y="39938"/>
                  </a:lnTo>
                  <a:lnTo>
                    <a:pt x="25125" y="33751"/>
                  </a:lnTo>
                  <a:lnTo>
                    <a:pt x="24938" y="30563"/>
                  </a:lnTo>
                  <a:lnTo>
                    <a:pt x="24938" y="27751"/>
                  </a:lnTo>
                  <a:lnTo>
                    <a:pt x="24563" y="25313"/>
                  </a:lnTo>
                  <a:lnTo>
                    <a:pt x="24188" y="23251"/>
                  </a:lnTo>
                  <a:lnTo>
                    <a:pt x="23813" y="21376"/>
                  </a:lnTo>
                  <a:lnTo>
                    <a:pt x="23250" y="19876"/>
                  </a:lnTo>
                  <a:lnTo>
                    <a:pt x="22500" y="18751"/>
                  </a:lnTo>
                  <a:lnTo>
                    <a:pt x="21563" y="17626"/>
                  </a:lnTo>
                  <a:lnTo>
                    <a:pt x="20625" y="16876"/>
                  </a:lnTo>
                  <a:lnTo>
                    <a:pt x="19500" y="16501"/>
                  </a:lnTo>
                  <a:lnTo>
                    <a:pt x="18188" y="16126"/>
                  </a:lnTo>
                  <a:lnTo>
                    <a:pt x="16688" y="15938"/>
                  </a:lnTo>
                  <a:lnTo>
                    <a:pt x="15375" y="16126"/>
                  </a:lnTo>
                  <a:lnTo>
                    <a:pt x="14250" y="16313"/>
                  </a:lnTo>
                  <a:lnTo>
                    <a:pt x="13125" y="16876"/>
                  </a:lnTo>
                  <a:lnTo>
                    <a:pt x="12000" y="17438"/>
                  </a:lnTo>
                  <a:lnTo>
                    <a:pt x="10875" y="18188"/>
                  </a:lnTo>
                  <a:lnTo>
                    <a:pt x="10125" y="18938"/>
                  </a:lnTo>
                  <a:lnTo>
                    <a:pt x="9375" y="20063"/>
                  </a:lnTo>
                  <a:lnTo>
                    <a:pt x="8625" y="21001"/>
                  </a:lnTo>
                  <a:lnTo>
                    <a:pt x="8625" y="1"/>
                  </a:lnTo>
                  <a:close/>
                </a:path>
              </a:pathLst>
            </a:custGeom>
            <a:solidFill>
              <a:srgbClr val="5F63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cxnSp>
        <p:nvCxnSpPr>
          <p:cNvPr id="407" name="Google Shape;407;p34"/>
          <p:cNvCxnSpPr/>
          <p:nvPr/>
        </p:nvCxnSpPr>
        <p:spPr>
          <a:xfrm>
            <a:off x="8239300" y="4803550"/>
            <a:ext cx="0" cy="126300"/>
          </a:xfrm>
          <a:prstGeom prst="straightConnector1">
            <a:avLst/>
          </a:prstGeom>
          <a:noFill/>
          <a:ln w="9525" cap="flat" cmpd="sng">
            <a:solidFill>
              <a:srgbClr val="D9D9D9"/>
            </a:solidFill>
            <a:prstDash val="solid"/>
            <a:round/>
            <a:headEnd type="none" w="sm" len="sm"/>
            <a:tailEnd type="none" w="sm" len="sm"/>
          </a:ln>
        </p:spPr>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Internal Slide 1">
  <p:cSld name="Blank - Title_1_1_3_1_1_1_1">
    <p:bg>
      <p:bgPr>
        <a:solidFill>
          <a:srgbClr val="FBBC04"/>
        </a:solidFill>
        <a:effectLst/>
      </p:bgPr>
    </p:bg>
    <p:spTree>
      <p:nvGrpSpPr>
        <p:cNvPr id="1" name="Shape 408"/>
        <p:cNvGrpSpPr/>
        <p:nvPr/>
      </p:nvGrpSpPr>
      <p:grpSpPr>
        <a:xfrm>
          <a:off x="0" y="0"/>
          <a:ext cx="0" cy="0"/>
          <a:chOff x="0" y="0"/>
          <a:chExt cx="0" cy="0"/>
        </a:xfrm>
      </p:grpSpPr>
      <p:sp>
        <p:nvSpPr>
          <p:cNvPr id="409" name="Google Shape;409;p35"/>
          <p:cNvSpPr/>
          <p:nvPr/>
        </p:nvSpPr>
        <p:spPr>
          <a:xfrm>
            <a:off x="0" y="0"/>
            <a:ext cx="9144000" cy="522600"/>
          </a:xfrm>
          <a:prstGeom prst="rect">
            <a:avLst/>
          </a:prstGeom>
          <a:solidFill>
            <a:srgbClr val="B3141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Google Sans Medium"/>
                <a:ea typeface="Google Sans Medium"/>
                <a:cs typeface="Google Sans Medium"/>
                <a:sym typeface="Google Sans Medium"/>
              </a:rPr>
              <a:t>Internal Only</a:t>
            </a:r>
            <a:endParaRPr>
              <a:solidFill>
                <a:srgbClr val="FFFFFF"/>
              </a:solidFill>
              <a:latin typeface="Google Sans Medium"/>
              <a:ea typeface="Google Sans Medium"/>
              <a:cs typeface="Google Sans Medium"/>
              <a:sym typeface="Google Sans Medium"/>
            </a:endParaRPr>
          </a:p>
        </p:txBody>
      </p:sp>
      <p:sp>
        <p:nvSpPr>
          <p:cNvPr id="410" name="Google Shape;410;p35"/>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
                <a:solidFill>
                  <a:schemeClr val="lt1"/>
                </a:solidFill>
                <a:latin typeface="Roboto"/>
                <a:ea typeface="Roboto"/>
                <a:cs typeface="Roboto"/>
                <a:sym typeface="Roboto"/>
              </a:rPr>
              <a:t>Proprietary + Confidential</a:t>
            </a:r>
            <a:endParaRPr sz="600">
              <a:solidFill>
                <a:schemeClr val="lt1"/>
              </a:solidFill>
              <a:latin typeface="Roboto"/>
              <a:ea typeface="Roboto"/>
              <a:cs typeface="Roboto"/>
              <a:sym typeface="Roboto"/>
            </a:endParaRPr>
          </a:p>
        </p:txBody>
      </p:sp>
      <p:sp>
        <p:nvSpPr>
          <p:cNvPr id="411" name="Google Shape;411;p35"/>
          <p:cNvSpPr/>
          <p:nvPr/>
        </p:nvSpPr>
        <p:spPr>
          <a:xfrm>
            <a:off x="3556300" y="149286"/>
            <a:ext cx="236400" cy="207300"/>
          </a:xfrm>
          <a:custGeom>
            <a:avLst/>
            <a:gdLst/>
            <a:ahLst/>
            <a:cxnLst/>
            <a:rect l="l" t="t" r="r" b="b"/>
            <a:pathLst>
              <a:path w="120000" h="120000" extrusionOk="0">
                <a:moveTo>
                  <a:pt x="0" y="119999"/>
                </a:moveTo>
                <a:lnTo>
                  <a:pt x="120000" y="119999"/>
                </a:lnTo>
                <a:lnTo>
                  <a:pt x="60000" y="0"/>
                </a:lnTo>
                <a:lnTo>
                  <a:pt x="0" y="119999"/>
                </a:lnTo>
                <a:close/>
                <a:moveTo>
                  <a:pt x="65480" y="100931"/>
                </a:moveTo>
                <a:lnTo>
                  <a:pt x="54519" y="100931"/>
                </a:lnTo>
                <a:lnTo>
                  <a:pt x="54519" y="88438"/>
                </a:lnTo>
                <a:lnTo>
                  <a:pt x="65480" y="88438"/>
                </a:lnTo>
                <a:lnTo>
                  <a:pt x="65480" y="100931"/>
                </a:lnTo>
                <a:close/>
                <a:moveTo>
                  <a:pt x="65480" y="75616"/>
                </a:moveTo>
                <a:lnTo>
                  <a:pt x="54519" y="75616"/>
                </a:lnTo>
                <a:lnTo>
                  <a:pt x="54519" y="50630"/>
                </a:lnTo>
                <a:lnTo>
                  <a:pt x="65480" y="50630"/>
                </a:lnTo>
                <a:lnTo>
                  <a:pt x="65480" y="75616"/>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666666"/>
              </a:solidFill>
              <a:latin typeface="Arial"/>
              <a:ea typeface="Arial"/>
              <a:cs typeface="Arial"/>
              <a:sym typeface="Arial"/>
            </a:endParaRPr>
          </a:p>
        </p:txBody>
      </p:sp>
      <p:sp>
        <p:nvSpPr>
          <p:cNvPr id="412" name="Google Shape;412;p35"/>
          <p:cNvSpPr txBox="1">
            <a:spLocks noGrp="1"/>
          </p:cNvSpPr>
          <p:nvPr>
            <p:ph type="body" idx="1"/>
          </p:nvPr>
        </p:nvSpPr>
        <p:spPr>
          <a:xfrm>
            <a:off x="340663" y="1128663"/>
            <a:ext cx="7877100" cy="3452700"/>
          </a:xfrm>
          <a:prstGeom prst="rect">
            <a:avLst/>
          </a:prstGeom>
          <a:noFill/>
          <a:ln>
            <a:noFill/>
          </a:ln>
        </p:spPr>
        <p:txBody>
          <a:bodyPr spcFirstLastPara="1" wrap="square" lIns="34275" tIns="34275" rIns="34275" bIns="34275" anchor="t" anchorCtr="0"/>
          <a:lstStyle>
            <a:lvl1pPr marL="457200" marR="0" lvl="0"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1pPr>
            <a:lvl2pPr marL="914400" marR="0" lvl="1"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2pPr>
            <a:lvl3pPr marL="1371600" marR="0" lvl="2"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3pPr>
            <a:lvl4pPr marL="1828800" marR="0" lvl="3"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4pPr>
            <a:lvl5pPr marL="2286000" marR="0" lvl="4"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5pPr>
            <a:lvl6pPr marL="2743200" marR="0" lvl="5"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6pPr>
            <a:lvl7pPr marL="3200400" marR="0" lvl="6"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7pPr>
            <a:lvl8pPr marL="3657600" marR="0" lvl="7"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8pPr>
            <a:lvl9pPr marL="4114800" marR="0" lvl="8" indent="-285750" algn="l" rtl="0">
              <a:lnSpc>
                <a:spcPct val="100000"/>
              </a:lnSpc>
              <a:spcBef>
                <a:spcPts val="2200"/>
              </a:spcBef>
              <a:spcAft>
                <a:spcPts val="0"/>
              </a:spcAft>
              <a:buClr>
                <a:srgbClr val="3C4043"/>
              </a:buClr>
              <a:buSzPts val="900"/>
              <a:buFont typeface="Roboto"/>
              <a:buChar char="•"/>
              <a:defRPr sz="900" i="0" u="none" strike="noStrike" cap="none">
                <a:solidFill>
                  <a:srgbClr val="3C4043"/>
                </a:solidFill>
                <a:latin typeface="Roboto"/>
                <a:ea typeface="Roboto"/>
                <a:cs typeface="Roboto"/>
                <a:sym typeface="Roboto"/>
              </a:defRPr>
            </a:lvl9pPr>
          </a:lstStyle>
          <a:p>
            <a:endParaRPr/>
          </a:p>
        </p:txBody>
      </p:sp>
      <p:sp>
        <p:nvSpPr>
          <p:cNvPr id="413" name="Google Shape;413;p35"/>
          <p:cNvSpPr txBox="1">
            <a:spLocks noGrp="1"/>
          </p:cNvSpPr>
          <p:nvPr>
            <p:ph type="title"/>
          </p:nvPr>
        </p:nvSpPr>
        <p:spPr>
          <a:xfrm>
            <a:off x="395700" y="640549"/>
            <a:ext cx="7877100" cy="456300"/>
          </a:xfrm>
          <a:prstGeom prst="rect">
            <a:avLst/>
          </a:prstGeom>
          <a:noFill/>
          <a:ln>
            <a:noFill/>
          </a:ln>
        </p:spPr>
        <p:txBody>
          <a:bodyPr spcFirstLastPara="1" wrap="square" lIns="34275" tIns="34275" rIns="34275" bIns="34275" anchor="t" anchorCtr="0"/>
          <a:lstStyle>
            <a:lvl1pPr marL="0" marR="0" lvl="0" indent="0" rtl="0">
              <a:lnSpc>
                <a:spcPct val="100000"/>
              </a:lnSpc>
              <a:spcBef>
                <a:spcPts val="0"/>
              </a:spcBef>
              <a:spcAft>
                <a:spcPts val="0"/>
              </a:spcAft>
              <a:buClr>
                <a:srgbClr val="3C4043"/>
              </a:buClr>
              <a:buSzPts val="2400"/>
              <a:buFont typeface="Google Sans"/>
              <a:buNone/>
              <a:defRPr sz="2400" i="0" u="none" strike="noStrike" cap="none">
                <a:solidFill>
                  <a:srgbClr val="3C4043"/>
                </a:solidFill>
                <a:latin typeface="Google Sans"/>
                <a:ea typeface="Google Sans"/>
                <a:cs typeface="Google Sans"/>
                <a:sym typeface="Google Sans"/>
              </a:defRPr>
            </a:lvl1pPr>
            <a:lvl2pPr marL="0" marR="0" lvl="1" indent="889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L="0" marR="0" lvl="2" indent="1778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L="0" marR="0" lvl="3" indent="2540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L="0" marR="0" lvl="4" indent="3429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L="0" marR="0" lvl="5" indent="4318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L="0" marR="0" lvl="6" indent="5207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L="0" marR="0" lvl="7" indent="5969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L="0" marR="0" lvl="8" indent="685800"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grpSp>
        <p:nvGrpSpPr>
          <p:cNvPr id="414" name="Google Shape;414;p35"/>
          <p:cNvGrpSpPr/>
          <p:nvPr/>
        </p:nvGrpSpPr>
        <p:grpSpPr>
          <a:xfrm>
            <a:off x="8469122" y="4803781"/>
            <a:ext cx="420491" cy="137010"/>
            <a:chOff x="0" y="0"/>
            <a:chExt cx="2077525" cy="676925"/>
          </a:xfrm>
        </p:grpSpPr>
        <p:sp>
          <p:nvSpPr>
            <p:cNvPr id="415" name="Google Shape;415;p35"/>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16" name="Google Shape;416;p35"/>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17" name="Google Shape;417;p35"/>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18" name="Google Shape;418;p35"/>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19" name="Google Shape;419;p35"/>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20" name="Google Shape;420;p35"/>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ody Slide - Blue">
  <p:cSld name="TITLE_2">
    <p:spTree>
      <p:nvGrpSpPr>
        <p:cNvPr id="1" name="Shape 47"/>
        <p:cNvGrpSpPr/>
        <p:nvPr/>
      </p:nvGrpSpPr>
      <p:grpSpPr>
        <a:xfrm>
          <a:off x="0" y="0"/>
          <a:ext cx="0" cy="0"/>
          <a:chOff x="0" y="0"/>
          <a:chExt cx="0" cy="0"/>
        </a:xfrm>
      </p:grpSpPr>
      <p:sp>
        <p:nvSpPr>
          <p:cNvPr id="48" name="Google Shape;48;p6"/>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49" name="Google Shape;49;p6"/>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50" name="Google Shape;50;p6"/>
          <p:cNvSpPr/>
          <p:nvPr/>
        </p:nvSpPr>
        <p:spPr>
          <a:xfrm>
            <a:off x="-22468" y="235365"/>
            <a:ext cx="57900" cy="4672800"/>
          </a:xfrm>
          <a:prstGeom prst="rect">
            <a:avLst/>
          </a:prstGeom>
          <a:solidFill>
            <a:srgbClr val="4285F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51" name="Google Shape;51;p6"/>
          <p:cNvGrpSpPr/>
          <p:nvPr/>
        </p:nvGrpSpPr>
        <p:grpSpPr>
          <a:xfrm>
            <a:off x="8469122" y="4803781"/>
            <a:ext cx="420491" cy="137010"/>
            <a:chOff x="0" y="0"/>
            <a:chExt cx="2077525" cy="676925"/>
          </a:xfrm>
        </p:grpSpPr>
        <p:sp>
          <p:nvSpPr>
            <p:cNvPr id="52" name="Google Shape;52;p6"/>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53" name="Google Shape;53;p6"/>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54" name="Google Shape;54;p6"/>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55" name="Google Shape;55;p6"/>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56" name="Google Shape;56;p6"/>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57" name="Google Shape;57;p6"/>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Google Cover Slide 1">
  <p:cSld name="CUSTOM_2_1_1">
    <p:bg>
      <p:bgPr>
        <a:solidFill>
          <a:srgbClr val="FFFFFF"/>
        </a:solidFill>
        <a:effectLst/>
      </p:bgPr>
    </p:bg>
    <p:spTree>
      <p:nvGrpSpPr>
        <p:cNvPr id="1" name="Shape 421"/>
        <p:cNvGrpSpPr/>
        <p:nvPr/>
      </p:nvGrpSpPr>
      <p:grpSpPr>
        <a:xfrm>
          <a:off x="0" y="0"/>
          <a:ext cx="0" cy="0"/>
          <a:chOff x="0" y="0"/>
          <a:chExt cx="0" cy="0"/>
        </a:xfrm>
      </p:grpSpPr>
      <p:pic>
        <p:nvPicPr>
          <p:cNvPr id="422" name="Google Shape;422;p36"/>
          <p:cNvPicPr preferRelativeResize="0"/>
          <p:nvPr/>
        </p:nvPicPr>
        <p:blipFill rotWithShape="1">
          <a:blip r:embed="rId2">
            <a:alphaModFix/>
          </a:blip>
          <a:srcRect r="-4482"/>
          <a:stretch/>
        </p:blipFill>
        <p:spPr>
          <a:xfrm>
            <a:off x="522575" y="319550"/>
            <a:ext cx="772876" cy="239400"/>
          </a:xfrm>
          <a:prstGeom prst="rect">
            <a:avLst/>
          </a:prstGeom>
          <a:noFill/>
          <a:ln>
            <a:noFill/>
          </a:ln>
        </p:spPr>
      </p:pic>
      <p:sp>
        <p:nvSpPr>
          <p:cNvPr id="423" name="Google Shape;423;p36"/>
          <p:cNvSpPr txBox="1">
            <a:spLocks noGrp="1"/>
          </p:cNvSpPr>
          <p:nvPr>
            <p:ph type="subTitle" idx="1"/>
          </p:nvPr>
        </p:nvSpPr>
        <p:spPr>
          <a:xfrm>
            <a:off x="422950" y="2984175"/>
            <a:ext cx="7801200" cy="300000"/>
          </a:xfrm>
          <a:prstGeom prst="rect">
            <a:avLst/>
          </a:prstGeom>
        </p:spPr>
        <p:txBody>
          <a:bodyPr spcFirstLastPara="1" wrap="square" lIns="91425" tIns="91425" rIns="91425" bIns="91425" anchor="ctr" anchorCtr="0"/>
          <a:lstStyle>
            <a:lvl1pPr lvl="0" rtl="0">
              <a:spcBef>
                <a:spcPts val="0"/>
              </a:spcBef>
              <a:spcAft>
                <a:spcPts val="0"/>
              </a:spcAft>
              <a:buNone/>
              <a:defRPr sz="2400">
                <a:solidFill>
                  <a:srgbClr val="3C4043"/>
                </a:solidFill>
                <a:latin typeface="Google Sans"/>
                <a:ea typeface="Google Sans"/>
                <a:cs typeface="Google Sans"/>
                <a:sym typeface="Google Sans"/>
              </a:defRPr>
            </a:lvl1pPr>
            <a:lvl2pPr lvl="1" rtl="0">
              <a:spcBef>
                <a:spcPts val="2200"/>
              </a:spcBef>
              <a:spcAft>
                <a:spcPts val="0"/>
              </a:spcAft>
              <a:buNone/>
              <a:defRPr/>
            </a:lvl2pPr>
            <a:lvl3pPr lvl="2" rtl="0">
              <a:spcBef>
                <a:spcPts val="2200"/>
              </a:spcBef>
              <a:spcAft>
                <a:spcPts val="0"/>
              </a:spcAft>
              <a:buNone/>
              <a:defRPr/>
            </a:lvl3pPr>
            <a:lvl4pPr lvl="3" rtl="0">
              <a:spcBef>
                <a:spcPts val="2200"/>
              </a:spcBef>
              <a:spcAft>
                <a:spcPts val="0"/>
              </a:spcAft>
              <a:buNone/>
              <a:defRPr/>
            </a:lvl4pPr>
            <a:lvl5pPr lvl="4" rtl="0">
              <a:spcBef>
                <a:spcPts val="2200"/>
              </a:spcBef>
              <a:spcAft>
                <a:spcPts val="0"/>
              </a:spcAft>
              <a:buNone/>
              <a:defRPr/>
            </a:lvl5pPr>
            <a:lvl6pPr lvl="5" rtl="0">
              <a:spcBef>
                <a:spcPts val="2200"/>
              </a:spcBef>
              <a:spcAft>
                <a:spcPts val="0"/>
              </a:spcAft>
              <a:buNone/>
              <a:defRPr/>
            </a:lvl6pPr>
            <a:lvl7pPr lvl="6" rtl="0">
              <a:spcBef>
                <a:spcPts val="2200"/>
              </a:spcBef>
              <a:spcAft>
                <a:spcPts val="0"/>
              </a:spcAft>
              <a:buNone/>
              <a:defRPr/>
            </a:lvl7pPr>
            <a:lvl8pPr lvl="7" rtl="0">
              <a:spcBef>
                <a:spcPts val="2200"/>
              </a:spcBef>
              <a:spcAft>
                <a:spcPts val="0"/>
              </a:spcAft>
              <a:buNone/>
              <a:defRPr/>
            </a:lvl8pPr>
            <a:lvl9pPr lvl="8" rtl="0">
              <a:spcBef>
                <a:spcPts val="2200"/>
              </a:spcBef>
              <a:spcAft>
                <a:spcPts val="0"/>
              </a:spcAft>
              <a:buNone/>
              <a:defRPr/>
            </a:lvl9pPr>
          </a:lstStyle>
          <a:p>
            <a:endParaRPr/>
          </a:p>
        </p:txBody>
      </p:sp>
      <p:sp>
        <p:nvSpPr>
          <p:cNvPr id="424" name="Google Shape;424;p36"/>
          <p:cNvSpPr txBox="1">
            <a:spLocks noGrp="1"/>
          </p:cNvSpPr>
          <p:nvPr>
            <p:ph type="title"/>
          </p:nvPr>
        </p:nvSpPr>
        <p:spPr>
          <a:xfrm>
            <a:off x="392925" y="1049175"/>
            <a:ext cx="7831200" cy="1935000"/>
          </a:xfrm>
          <a:prstGeom prst="rect">
            <a:avLst/>
          </a:prstGeom>
        </p:spPr>
        <p:txBody>
          <a:bodyPr spcFirstLastPara="1" wrap="square" lIns="91425" tIns="91425" rIns="91425" bIns="91425" anchor="b" anchorCtr="0"/>
          <a:lstStyle>
            <a:lvl1pPr lvl="0" rtl="0">
              <a:spcBef>
                <a:spcPts val="0"/>
              </a:spcBef>
              <a:spcAft>
                <a:spcPts val="0"/>
              </a:spcAft>
              <a:buNone/>
              <a:defRPr sz="5500">
                <a:solidFill>
                  <a:srgbClr val="3C4043"/>
                </a:solidFill>
                <a:latin typeface="Google Sans Medium"/>
                <a:ea typeface="Google Sans Medium"/>
                <a:cs typeface="Google Sans Medium"/>
                <a:sym typeface="Google Sans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25" name="Google Shape;425;p36"/>
          <p:cNvSpPr/>
          <p:nvPr/>
        </p:nvSpPr>
        <p:spPr>
          <a:xfrm>
            <a:off x="522575" y="3458700"/>
            <a:ext cx="465900" cy="94500"/>
          </a:xfrm>
          <a:prstGeom prst="roundRect">
            <a:avLst>
              <a:gd name="adj" fmla="val 50000"/>
            </a:avLst>
          </a:prstGeom>
          <a:solidFill>
            <a:srgbClr val="4285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6" name="Google Shape;426;p36"/>
          <p:cNvSpPr txBox="1">
            <a:spLocks noGrp="1"/>
          </p:cNvSpPr>
          <p:nvPr>
            <p:ph type="subTitle" idx="2"/>
          </p:nvPr>
        </p:nvSpPr>
        <p:spPr>
          <a:xfrm>
            <a:off x="422950" y="3714075"/>
            <a:ext cx="7831200" cy="300000"/>
          </a:xfrm>
          <a:prstGeom prst="rect">
            <a:avLst/>
          </a:prstGeom>
        </p:spPr>
        <p:txBody>
          <a:bodyPr spcFirstLastPara="1" wrap="square" lIns="91425" tIns="91425" rIns="91425" bIns="91425" anchor="ctr" anchorCtr="0"/>
          <a:lstStyle>
            <a:lvl1pPr lvl="0" rtl="0">
              <a:spcBef>
                <a:spcPts val="0"/>
              </a:spcBef>
              <a:spcAft>
                <a:spcPts val="0"/>
              </a:spcAft>
              <a:buNone/>
              <a:defRPr sz="1800">
                <a:solidFill>
                  <a:srgbClr val="3C4043"/>
                </a:solidFill>
                <a:latin typeface="Google Sans"/>
                <a:ea typeface="Google Sans"/>
                <a:cs typeface="Google Sans"/>
                <a:sym typeface="Google Sans"/>
              </a:defRPr>
            </a:lvl1pPr>
            <a:lvl2pPr lvl="1" rtl="0">
              <a:spcBef>
                <a:spcPts val="2200"/>
              </a:spcBef>
              <a:spcAft>
                <a:spcPts val="0"/>
              </a:spcAft>
              <a:buNone/>
              <a:defRPr sz="1800"/>
            </a:lvl2pPr>
            <a:lvl3pPr lvl="2" rtl="0">
              <a:spcBef>
                <a:spcPts val="2200"/>
              </a:spcBef>
              <a:spcAft>
                <a:spcPts val="0"/>
              </a:spcAft>
              <a:buNone/>
              <a:defRPr sz="1800"/>
            </a:lvl3pPr>
            <a:lvl4pPr lvl="3" rtl="0">
              <a:spcBef>
                <a:spcPts val="2200"/>
              </a:spcBef>
              <a:spcAft>
                <a:spcPts val="0"/>
              </a:spcAft>
              <a:buNone/>
              <a:defRPr sz="1800"/>
            </a:lvl4pPr>
            <a:lvl5pPr lvl="4" rtl="0">
              <a:spcBef>
                <a:spcPts val="2200"/>
              </a:spcBef>
              <a:spcAft>
                <a:spcPts val="0"/>
              </a:spcAft>
              <a:buNone/>
              <a:defRPr sz="1800"/>
            </a:lvl5pPr>
            <a:lvl6pPr lvl="5" rtl="0">
              <a:spcBef>
                <a:spcPts val="2200"/>
              </a:spcBef>
              <a:spcAft>
                <a:spcPts val="0"/>
              </a:spcAft>
              <a:buNone/>
              <a:defRPr sz="1800"/>
            </a:lvl6pPr>
            <a:lvl7pPr lvl="6" rtl="0">
              <a:spcBef>
                <a:spcPts val="2200"/>
              </a:spcBef>
              <a:spcAft>
                <a:spcPts val="0"/>
              </a:spcAft>
              <a:buNone/>
              <a:defRPr sz="1800"/>
            </a:lvl7pPr>
            <a:lvl8pPr lvl="7" rtl="0">
              <a:spcBef>
                <a:spcPts val="2200"/>
              </a:spcBef>
              <a:spcAft>
                <a:spcPts val="0"/>
              </a:spcAft>
              <a:buNone/>
              <a:defRPr sz="1800"/>
            </a:lvl8pPr>
            <a:lvl9pPr lvl="8" rtl="0">
              <a:spcBef>
                <a:spcPts val="2200"/>
              </a:spcBef>
              <a:spcAft>
                <a:spcPts val="0"/>
              </a:spcAft>
              <a:buNone/>
              <a:defRPr sz="1800"/>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Half Color Grey - Core Yellow 1">
  <p:cSld name="TITLE_2_1_2_1_1">
    <p:spTree>
      <p:nvGrpSpPr>
        <p:cNvPr id="1" name="Shape 427"/>
        <p:cNvGrpSpPr/>
        <p:nvPr/>
      </p:nvGrpSpPr>
      <p:grpSpPr>
        <a:xfrm>
          <a:off x="0" y="0"/>
          <a:ext cx="0" cy="0"/>
          <a:chOff x="0" y="0"/>
          <a:chExt cx="0" cy="0"/>
        </a:xfrm>
      </p:grpSpPr>
      <p:sp>
        <p:nvSpPr>
          <p:cNvPr id="428" name="Google Shape;428;p37"/>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9" name="Google Shape;429;p37"/>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430" name="Google Shape;430;p37"/>
          <p:cNvSpPr/>
          <p:nvPr/>
        </p:nvSpPr>
        <p:spPr>
          <a:xfrm>
            <a:off x="-22468" y="235365"/>
            <a:ext cx="57900" cy="4672800"/>
          </a:xfrm>
          <a:prstGeom prst="rect">
            <a:avLst/>
          </a:prstGeom>
          <a:solidFill>
            <a:srgbClr val="FBBC0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431" name="Google Shape;431;p37"/>
          <p:cNvGrpSpPr/>
          <p:nvPr/>
        </p:nvGrpSpPr>
        <p:grpSpPr>
          <a:xfrm>
            <a:off x="8469122" y="4803781"/>
            <a:ext cx="420491" cy="137010"/>
            <a:chOff x="0" y="0"/>
            <a:chExt cx="2077525" cy="676925"/>
          </a:xfrm>
        </p:grpSpPr>
        <p:sp>
          <p:nvSpPr>
            <p:cNvPr id="432" name="Google Shape;432;p37"/>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33" name="Google Shape;433;p37"/>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34" name="Google Shape;434;p37"/>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35" name="Google Shape;435;p37"/>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36" name="Google Shape;436;p37"/>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37" name="Google Shape;437;p37"/>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grpSp>
      <p:sp>
        <p:nvSpPr>
          <p:cNvPr id="438" name="Google Shape;438;p37"/>
          <p:cNvSpPr txBox="1">
            <a:spLocks noGrp="1"/>
          </p:cNvSpPr>
          <p:nvPr>
            <p:ph type="body" idx="1"/>
          </p:nvPr>
        </p:nvSpPr>
        <p:spPr>
          <a:xfrm>
            <a:off x="344501" y="2175900"/>
            <a:ext cx="2976600" cy="2046300"/>
          </a:xfrm>
          <a:prstGeom prst="rect">
            <a:avLst/>
          </a:prstGeom>
        </p:spPr>
        <p:txBody>
          <a:bodyPr spcFirstLastPara="1" wrap="square" lIns="91425" tIns="91425" rIns="91425" bIns="91425" anchor="t" anchorCtr="0"/>
          <a:lstStyle>
            <a:lvl1pPr marL="457200" marR="0" lvl="0" indent="-285750" algn="l" rtl="0">
              <a:lnSpc>
                <a:spcPct val="260000"/>
              </a:lnSpc>
              <a:spcBef>
                <a:spcPts val="0"/>
              </a:spcBef>
              <a:spcAft>
                <a:spcPts val="0"/>
              </a:spcAft>
              <a:buSzPts val="900"/>
              <a:buChar char="●"/>
              <a:defRPr sz="1100">
                <a:solidFill>
                  <a:srgbClr val="5F6368"/>
                </a:solidFill>
              </a:defRPr>
            </a:lvl1pPr>
            <a:lvl2pPr marL="914400" marR="0" lvl="1" indent="-285750" algn="l" rtl="0">
              <a:lnSpc>
                <a:spcPct val="260000"/>
              </a:lnSpc>
              <a:spcBef>
                <a:spcPts val="0"/>
              </a:spcBef>
              <a:spcAft>
                <a:spcPts val="0"/>
              </a:spcAft>
              <a:buSzPts val="900"/>
              <a:buChar char="○"/>
              <a:defRPr sz="1100">
                <a:solidFill>
                  <a:srgbClr val="5F6368"/>
                </a:solidFill>
              </a:defRPr>
            </a:lvl2pPr>
            <a:lvl3pPr marL="1371600" lvl="2" indent="-298450" rtl="0">
              <a:lnSpc>
                <a:spcPct val="260000"/>
              </a:lnSpc>
              <a:spcBef>
                <a:spcPts val="0"/>
              </a:spcBef>
              <a:spcAft>
                <a:spcPts val="0"/>
              </a:spcAft>
              <a:buClr>
                <a:srgbClr val="5F6368"/>
              </a:buClr>
              <a:buSzPts val="1100"/>
              <a:buChar char="■"/>
              <a:defRPr sz="1100">
                <a:solidFill>
                  <a:srgbClr val="5F6368"/>
                </a:solidFill>
              </a:defRPr>
            </a:lvl3pPr>
            <a:lvl4pPr marL="1828800" lvl="3" indent="-298450" rtl="0">
              <a:lnSpc>
                <a:spcPct val="260000"/>
              </a:lnSpc>
              <a:spcBef>
                <a:spcPts val="0"/>
              </a:spcBef>
              <a:spcAft>
                <a:spcPts val="0"/>
              </a:spcAft>
              <a:buClr>
                <a:srgbClr val="5F6368"/>
              </a:buClr>
              <a:buSzPts val="1100"/>
              <a:buChar char="●"/>
              <a:defRPr sz="1100">
                <a:solidFill>
                  <a:srgbClr val="5F6368"/>
                </a:solidFill>
              </a:defRPr>
            </a:lvl4pPr>
            <a:lvl5pPr marL="2286000" lvl="4" indent="-298450" rtl="0">
              <a:lnSpc>
                <a:spcPct val="260000"/>
              </a:lnSpc>
              <a:spcBef>
                <a:spcPts val="0"/>
              </a:spcBef>
              <a:spcAft>
                <a:spcPts val="0"/>
              </a:spcAft>
              <a:buClr>
                <a:srgbClr val="5F6368"/>
              </a:buClr>
              <a:buSzPts val="1100"/>
              <a:buChar char="○"/>
              <a:defRPr sz="1100">
                <a:solidFill>
                  <a:srgbClr val="5F6368"/>
                </a:solidFill>
              </a:defRPr>
            </a:lvl5pPr>
            <a:lvl6pPr marL="2743200" lvl="5" indent="-298450" rtl="0">
              <a:lnSpc>
                <a:spcPct val="260000"/>
              </a:lnSpc>
              <a:spcBef>
                <a:spcPts val="0"/>
              </a:spcBef>
              <a:spcAft>
                <a:spcPts val="0"/>
              </a:spcAft>
              <a:buClr>
                <a:srgbClr val="5F6368"/>
              </a:buClr>
              <a:buSzPts val="1100"/>
              <a:buChar char="■"/>
              <a:defRPr sz="1100">
                <a:solidFill>
                  <a:srgbClr val="5F6368"/>
                </a:solidFill>
              </a:defRPr>
            </a:lvl6pPr>
            <a:lvl7pPr marL="3200400" lvl="6" indent="-298450" rtl="0">
              <a:lnSpc>
                <a:spcPct val="260000"/>
              </a:lnSpc>
              <a:spcBef>
                <a:spcPts val="0"/>
              </a:spcBef>
              <a:spcAft>
                <a:spcPts val="0"/>
              </a:spcAft>
              <a:buClr>
                <a:srgbClr val="5F6368"/>
              </a:buClr>
              <a:buSzPts val="1100"/>
              <a:buChar char="●"/>
              <a:defRPr sz="1100">
                <a:solidFill>
                  <a:srgbClr val="5F6368"/>
                </a:solidFill>
              </a:defRPr>
            </a:lvl7pPr>
            <a:lvl8pPr marL="3657600" lvl="7" indent="-298450" rtl="0">
              <a:lnSpc>
                <a:spcPct val="260000"/>
              </a:lnSpc>
              <a:spcBef>
                <a:spcPts val="0"/>
              </a:spcBef>
              <a:spcAft>
                <a:spcPts val="0"/>
              </a:spcAft>
              <a:buClr>
                <a:srgbClr val="5F6368"/>
              </a:buClr>
              <a:buSzPts val="1100"/>
              <a:buChar char="○"/>
              <a:defRPr sz="1100">
                <a:solidFill>
                  <a:srgbClr val="5F6368"/>
                </a:solidFill>
              </a:defRPr>
            </a:lvl8pPr>
            <a:lvl9pPr marL="4114800" lvl="8" indent="-298450" rtl="0">
              <a:lnSpc>
                <a:spcPct val="260000"/>
              </a:lnSpc>
              <a:spcBef>
                <a:spcPts val="0"/>
              </a:spcBef>
              <a:spcAft>
                <a:spcPts val="0"/>
              </a:spcAft>
              <a:buClr>
                <a:srgbClr val="5F6368"/>
              </a:buClr>
              <a:buSzPts val="1100"/>
              <a:buChar char="■"/>
              <a:defRPr sz="1100">
                <a:solidFill>
                  <a:srgbClr val="5F6368"/>
                </a:solidFill>
              </a:defRPr>
            </a:lvl9pPr>
          </a:lstStyle>
          <a:p>
            <a:endParaRPr/>
          </a:p>
        </p:txBody>
      </p:sp>
      <p:sp>
        <p:nvSpPr>
          <p:cNvPr id="439" name="Google Shape;439;p37"/>
          <p:cNvSpPr txBox="1">
            <a:spLocks noGrp="1"/>
          </p:cNvSpPr>
          <p:nvPr>
            <p:ph type="title"/>
          </p:nvPr>
        </p:nvSpPr>
        <p:spPr>
          <a:xfrm>
            <a:off x="344501" y="1365900"/>
            <a:ext cx="3864600" cy="414300"/>
          </a:xfrm>
          <a:prstGeom prst="rect">
            <a:avLst/>
          </a:prstGeom>
        </p:spPr>
        <p:txBody>
          <a:bodyPr spcFirstLastPara="1" wrap="square" lIns="91425" tIns="91425" rIns="91425" bIns="91425" anchor="t" anchorCtr="0"/>
          <a:lstStyle>
            <a:lvl1pPr marL="0" marR="0" lvl="0" indent="0" algn="l" rtl="0">
              <a:lnSpc>
                <a:spcPct val="90000"/>
              </a:lnSpc>
              <a:spcBef>
                <a:spcPts val="0"/>
              </a:spcBef>
              <a:spcAft>
                <a:spcPts val="0"/>
              </a:spcAft>
              <a:buClr>
                <a:schemeClr val="dk1"/>
              </a:buClr>
              <a:buSzPts val="1100"/>
              <a:buFont typeface="Arial"/>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0" name="Google Shape;440;p37"/>
          <p:cNvSpPr txBox="1">
            <a:spLocks noGrp="1"/>
          </p:cNvSpPr>
          <p:nvPr>
            <p:ph type="body" idx="2"/>
          </p:nvPr>
        </p:nvSpPr>
        <p:spPr>
          <a:xfrm>
            <a:off x="344501" y="4743625"/>
            <a:ext cx="4345800" cy="375600"/>
          </a:xfrm>
          <a:prstGeom prst="rect">
            <a:avLst/>
          </a:prstGeom>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a:solidFill>
                  <a:srgbClr val="D5D5D5"/>
                </a:solidFill>
              </a:defRPr>
            </a:lvl1pPr>
            <a:lvl2pPr marL="914400" marR="0" lvl="1" indent="-228600" algn="l" rtl="0">
              <a:lnSpc>
                <a:spcPct val="100000"/>
              </a:lnSpc>
              <a:spcBef>
                <a:spcPts val="0"/>
              </a:spcBef>
              <a:spcAft>
                <a:spcPts val="0"/>
              </a:spcAft>
              <a:buClr>
                <a:srgbClr val="000000"/>
              </a:buClr>
              <a:buSzPts val="1100"/>
              <a:buFont typeface="Arial"/>
              <a:buNone/>
              <a:defRPr sz="600">
                <a:solidFill>
                  <a:srgbClr val="D5D5D5"/>
                </a:solidFill>
              </a:defRPr>
            </a:lvl2pPr>
            <a:lvl3pPr marL="1371600" marR="0" lvl="2" indent="-228600" algn="l" rtl="0">
              <a:lnSpc>
                <a:spcPct val="100000"/>
              </a:lnSpc>
              <a:spcBef>
                <a:spcPts val="0"/>
              </a:spcBef>
              <a:spcAft>
                <a:spcPts val="0"/>
              </a:spcAft>
              <a:buClr>
                <a:srgbClr val="000000"/>
              </a:buClr>
              <a:buSzPts val="1100"/>
              <a:buFont typeface="Arial"/>
              <a:buNone/>
              <a:defRPr sz="600">
                <a:solidFill>
                  <a:srgbClr val="D5D5D5"/>
                </a:solidFill>
              </a:defRPr>
            </a:lvl3pPr>
            <a:lvl4pPr marL="1828800" marR="0" lvl="3" indent="-228600" algn="l" rtl="0">
              <a:lnSpc>
                <a:spcPct val="100000"/>
              </a:lnSpc>
              <a:spcBef>
                <a:spcPts val="0"/>
              </a:spcBef>
              <a:spcAft>
                <a:spcPts val="0"/>
              </a:spcAft>
              <a:buClr>
                <a:srgbClr val="000000"/>
              </a:buClr>
              <a:buSzPts val="1100"/>
              <a:buFont typeface="Arial"/>
              <a:buNone/>
              <a:defRPr sz="600">
                <a:solidFill>
                  <a:srgbClr val="D5D5D5"/>
                </a:solidFill>
              </a:defRPr>
            </a:lvl4pPr>
            <a:lvl5pPr marL="2286000" marR="0" lvl="4" indent="-228600" algn="l" rtl="0">
              <a:lnSpc>
                <a:spcPct val="100000"/>
              </a:lnSpc>
              <a:spcBef>
                <a:spcPts val="0"/>
              </a:spcBef>
              <a:spcAft>
                <a:spcPts val="0"/>
              </a:spcAft>
              <a:buClr>
                <a:srgbClr val="000000"/>
              </a:buClr>
              <a:buSzPts val="1100"/>
              <a:buFont typeface="Arial"/>
              <a:buNone/>
              <a:defRPr sz="600">
                <a:solidFill>
                  <a:srgbClr val="D5D5D5"/>
                </a:solidFill>
              </a:defRPr>
            </a:lvl5pPr>
            <a:lvl6pPr marL="2743200" marR="0" lvl="5" indent="-228600" algn="l" rtl="0">
              <a:lnSpc>
                <a:spcPct val="100000"/>
              </a:lnSpc>
              <a:spcBef>
                <a:spcPts val="0"/>
              </a:spcBef>
              <a:spcAft>
                <a:spcPts val="0"/>
              </a:spcAft>
              <a:buClr>
                <a:srgbClr val="000000"/>
              </a:buClr>
              <a:buSzPts val="1100"/>
              <a:buFont typeface="Arial"/>
              <a:buNone/>
              <a:defRPr sz="600">
                <a:solidFill>
                  <a:srgbClr val="D5D5D5"/>
                </a:solidFill>
              </a:defRPr>
            </a:lvl6pPr>
            <a:lvl7pPr marL="3200400" marR="0" lvl="6" indent="-228600" algn="l" rtl="0">
              <a:lnSpc>
                <a:spcPct val="100000"/>
              </a:lnSpc>
              <a:spcBef>
                <a:spcPts val="0"/>
              </a:spcBef>
              <a:spcAft>
                <a:spcPts val="0"/>
              </a:spcAft>
              <a:buClr>
                <a:srgbClr val="000000"/>
              </a:buClr>
              <a:buSzPts val="1100"/>
              <a:buFont typeface="Arial"/>
              <a:buNone/>
              <a:defRPr sz="600">
                <a:solidFill>
                  <a:srgbClr val="D5D5D5"/>
                </a:solidFill>
              </a:defRPr>
            </a:lvl7pPr>
            <a:lvl8pPr marL="3657600" marR="0" lvl="7" indent="-228600" algn="l" rtl="0">
              <a:lnSpc>
                <a:spcPct val="100000"/>
              </a:lnSpc>
              <a:spcBef>
                <a:spcPts val="0"/>
              </a:spcBef>
              <a:spcAft>
                <a:spcPts val="0"/>
              </a:spcAft>
              <a:buClr>
                <a:srgbClr val="000000"/>
              </a:buClr>
              <a:buSzPts val="1100"/>
              <a:buFont typeface="Arial"/>
              <a:buNone/>
              <a:defRPr sz="600">
                <a:solidFill>
                  <a:srgbClr val="D5D5D5"/>
                </a:solidFill>
              </a:defRPr>
            </a:lvl8pPr>
            <a:lvl9pPr marL="4114800" marR="0" lvl="8" indent="-228600" algn="l" rtl="0">
              <a:lnSpc>
                <a:spcPct val="100000"/>
              </a:lnSpc>
              <a:spcBef>
                <a:spcPts val="0"/>
              </a:spcBef>
              <a:spcAft>
                <a:spcPts val="0"/>
              </a:spcAft>
              <a:buClr>
                <a:srgbClr val="000000"/>
              </a:buClr>
              <a:buSzPts val="1100"/>
              <a:buFont typeface="Arial"/>
              <a:buNone/>
              <a:defRPr sz="600">
                <a:solidFill>
                  <a:srgbClr val="D5D5D5"/>
                </a:solidFill>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Half Color Grey - Core Blue 1">
  <p:cSld name="TITLE_2_2_1_1">
    <p:spTree>
      <p:nvGrpSpPr>
        <p:cNvPr id="1" name="Shape 441"/>
        <p:cNvGrpSpPr/>
        <p:nvPr/>
      </p:nvGrpSpPr>
      <p:grpSpPr>
        <a:xfrm>
          <a:off x="0" y="0"/>
          <a:ext cx="0" cy="0"/>
          <a:chOff x="0" y="0"/>
          <a:chExt cx="0" cy="0"/>
        </a:xfrm>
      </p:grpSpPr>
      <p:sp>
        <p:nvSpPr>
          <p:cNvPr id="442" name="Google Shape;442;p38"/>
          <p:cNvSpPr txBox="1">
            <a:spLocks noGrp="1"/>
          </p:cNvSpPr>
          <p:nvPr>
            <p:ph type="body" idx="1"/>
          </p:nvPr>
        </p:nvSpPr>
        <p:spPr>
          <a:xfrm>
            <a:off x="344501" y="2175900"/>
            <a:ext cx="2976600" cy="2046300"/>
          </a:xfrm>
          <a:prstGeom prst="rect">
            <a:avLst/>
          </a:prstGeom>
        </p:spPr>
        <p:txBody>
          <a:bodyPr spcFirstLastPara="1" wrap="square" lIns="91425" tIns="91425" rIns="91425" bIns="91425" anchor="t" anchorCtr="0"/>
          <a:lstStyle>
            <a:lvl1pPr marL="457200" marR="0" lvl="0" indent="-285750" algn="l" rtl="0">
              <a:lnSpc>
                <a:spcPct val="130000"/>
              </a:lnSpc>
              <a:spcBef>
                <a:spcPts val="0"/>
              </a:spcBef>
              <a:spcAft>
                <a:spcPts val="0"/>
              </a:spcAft>
              <a:buSzPts val="900"/>
              <a:buChar char="●"/>
              <a:defRPr sz="1100">
                <a:solidFill>
                  <a:srgbClr val="5F6368"/>
                </a:solidFill>
              </a:defRPr>
            </a:lvl1pPr>
            <a:lvl2pPr marL="914400" marR="0" lvl="1" indent="-285750" algn="l" rtl="0">
              <a:lnSpc>
                <a:spcPct val="130000"/>
              </a:lnSpc>
              <a:spcBef>
                <a:spcPts val="0"/>
              </a:spcBef>
              <a:spcAft>
                <a:spcPts val="0"/>
              </a:spcAft>
              <a:buSzPts val="900"/>
              <a:buChar char="○"/>
              <a:defRPr sz="1100">
                <a:solidFill>
                  <a:srgbClr val="5F6368"/>
                </a:solidFill>
              </a:defRPr>
            </a:lvl2pPr>
            <a:lvl3pPr marL="1371600" lvl="2" indent="-298450" rtl="0">
              <a:lnSpc>
                <a:spcPct val="130000"/>
              </a:lnSpc>
              <a:spcBef>
                <a:spcPts val="0"/>
              </a:spcBef>
              <a:spcAft>
                <a:spcPts val="0"/>
              </a:spcAft>
              <a:buClr>
                <a:srgbClr val="5F6368"/>
              </a:buClr>
              <a:buSzPts val="1100"/>
              <a:buChar char="■"/>
              <a:defRPr sz="1100">
                <a:solidFill>
                  <a:srgbClr val="5F6368"/>
                </a:solidFill>
              </a:defRPr>
            </a:lvl3pPr>
            <a:lvl4pPr marL="1828800" lvl="3" indent="-298450" rtl="0">
              <a:lnSpc>
                <a:spcPct val="130000"/>
              </a:lnSpc>
              <a:spcBef>
                <a:spcPts val="0"/>
              </a:spcBef>
              <a:spcAft>
                <a:spcPts val="0"/>
              </a:spcAft>
              <a:buClr>
                <a:srgbClr val="5F6368"/>
              </a:buClr>
              <a:buSzPts val="1100"/>
              <a:buChar char="●"/>
              <a:defRPr sz="1100">
                <a:solidFill>
                  <a:srgbClr val="5F6368"/>
                </a:solidFill>
              </a:defRPr>
            </a:lvl4pPr>
            <a:lvl5pPr marL="2286000" lvl="4" indent="-298450" rtl="0">
              <a:lnSpc>
                <a:spcPct val="130000"/>
              </a:lnSpc>
              <a:spcBef>
                <a:spcPts val="0"/>
              </a:spcBef>
              <a:spcAft>
                <a:spcPts val="0"/>
              </a:spcAft>
              <a:buClr>
                <a:srgbClr val="5F6368"/>
              </a:buClr>
              <a:buSzPts val="1100"/>
              <a:buChar char="○"/>
              <a:defRPr sz="1100">
                <a:solidFill>
                  <a:srgbClr val="5F6368"/>
                </a:solidFill>
              </a:defRPr>
            </a:lvl5pPr>
            <a:lvl6pPr marL="2743200" lvl="5" indent="-298450" rtl="0">
              <a:lnSpc>
                <a:spcPct val="130000"/>
              </a:lnSpc>
              <a:spcBef>
                <a:spcPts val="0"/>
              </a:spcBef>
              <a:spcAft>
                <a:spcPts val="0"/>
              </a:spcAft>
              <a:buClr>
                <a:srgbClr val="5F6368"/>
              </a:buClr>
              <a:buSzPts val="1100"/>
              <a:buChar char="■"/>
              <a:defRPr sz="1100">
                <a:solidFill>
                  <a:srgbClr val="5F6368"/>
                </a:solidFill>
              </a:defRPr>
            </a:lvl6pPr>
            <a:lvl7pPr marL="3200400" lvl="6" indent="-298450" rtl="0">
              <a:lnSpc>
                <a:spcPct val="130000"/>
              </a:lnSpc>
              <a:spcBef>
                <a:spcPts val="0"/>
              </a:spcBef>
              <a:spcAft>
                <a:spcPts val="0"/>
              </a:spcAft>
              <a:buClr>
                <a:srgbClr val="5F6368"/>
              </a:buClr>
              <a:buSzPts val="1100"/>
              <a:buChar char="●"/>
              <a:defRPr sz="1100">
                <a:solidFill>
                  <a:srgbClr val="5F6368"/>
                </a:solidFill>
              </a:defRPr>
            </a:lvl7pPr>
            <a:lvl8pPr marL="3657600" lvl="7" indent="-298450" rtl="0">
              <a:lnSpc>
                <a:spcPct val="130000"/>
              </a:lnSpc>
              <a:spcBef>
                <a:spcPts val="0"/>
              </a:spcBef>
              <a:spcAft>
                <a:spcPts val="0"/>
              </a:spcAft>
              <a:buClr>
                <a:srgbClr val="5F6368"/>
              </a:buClr>
              <a:buSzPts val="1100"/>
              <a:buChar char="○"/>
              <a:defRPr sz="1100">
                <a:solidFill>
                  <a:srgbClr val="5F6368"/>
                </a:solidFill>
              </a:defRPr>
            </a:lvl8pPr>
            <a:lvl9pPr marL="4114800" lvl="8" indent="-298450" rtl="0">
              <a:lnSpc>
                <a:spcPct val="130000"/>
              </a:lnSpc>
              <a:spcBef>
                <a:spcPts val="0"/>
              </a:spcBef>
              <a:spcAft>
                <a:spcPts val="0"/>
              </a:spcAft>
              <a:buClr>
                <a:srgbClr val="5F6368"/>
              </a:buClr>
              <a:buSzPts val="1100"/>
              <a:buChar char="■"/>
              <a:defRPr sz="1100">
                <a:solidFill>
                  <a:srgbClr val="5F6368"/>
                </a:solidFill>
              </a:defRPr>
            </a:lvl9pPr>
          </a:lstStyle>
          <a:p>
            <a:endParaRPr/>
          </a:p>
        </p:txBody>
      </p:sp>
      <p:sp>
        <p:nvSpPr>
          <p:cNvPr id="443" name="Google Shape;443;p38"/>
          <p:cNvSpPr txBox="1">
            <a:spLocks noGrp="1"/>
          </p:cNvSpPr>
          <p:nvPr>
            <p:ph type="title"/>
          </p:nvPr>
        </p:nvSpPr>
        <p:spPr>
          <a:xfrm>
            <a:off x="344501" y="1365900"/>
            <a:ext cx="3864600" cy="414300"/>
          </a:xfrm>
          <a:prstGeom prst="rect">
            <a:avLst/>
          </a:prstGeom>
        </p:spPr>
        <p:txBody>
          <a:bodyPr spcFirstLastPara="1" wrap="square" lIns="91425" tIns="91425" rIns="91425" bIns="91425" anchor="t" anchorCtr="0"/>
          <a:lstStyle>
            <a:lvl1pPr marL="0" marR="0" lvl="0" indent="0" algn="l" rtl="0">
              <a:lnSpc>
                <a:spcPct val="90000"/>
              </a:lnSpc>
              <a:spcBef>
                <a:spcPts val="0"/>
              </a:spcBef>
              <a:spcAft>
                <a:spcPts val="0"/>
              </a:spcAft>
              <a:buClr>
                <a:schemeClr val="dk1"/>
              </a:buClr>
              <a:buSzPts val="1100"/>
              <a:buFont typeface="Arial"/>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4" name="Google Shape;444;p38"/>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5" name="Google Shape;445;p38"/>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446" name="Google Shape;446;p38"/>
          <p:cNvSpPr/>
          <p:nvPr/>
        </p:nvSpPr>
        <p:spPr>
          <a:xfrm>
            <a:off x="-22468" y="235365"/>
            <a:ext cx="57900" cy="4672800"/>
          </a:xfrm>
          <a:prstGeom prst="rect">
            <a:avLst/>
          </a:prstGeom>
          <a:solidFill>
            <a:srgbClr val="4285F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447" name="Google Shape;447;p38"/>
          <p:cNvGrpSpPr/>
          <p:nvPr/>
        </p:nvGrpSpPr>
        <p:grpSpPr>
          <a:xfrm>
            <a:off x="8469122" y="4803781"/>
            <a:ext cx="420491" cy="137010"/>
            <a:chOff x="0" y="0"/>
            <a:chExt cx="2077525" cy="676925"/>
          </a:xfrm>
        </p:grpSpPr>
        <p:sp>
          <p:nvSpPr>
            <p:cNvPr id="448" name="Google Shape;448;p38"/>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49" name="Google Shape;449;p38"/>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50" name="Google Shape;450;p38"/>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51" name="Google Shape;451;p38"/>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52" name="Google Shape;452;p38"/>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53" name="Google Shape;453;p38"/>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grpSp>
      <p:sp>
        <p:nvSpPr>
          <p:cNvPr id="454" name="Google Shape;454;p38"/>
          <p:cNvSpPr txBox="1">
            <a:spLocks noGrp="1"/>
          </p:cNvSpPr>
          <p:nvPr>
            <p:ph type="body" idx="2"/>
          </p:nvPr>
        </p:nvSpPr>
        <p:spPr>
          <a:xfrm>
            <a:off x="344501" y="4743625"/>
            <a:ext cx="4345800" cy="375600"/>
          </a:xfrm>
          <a:prstGeom prst="rect">
            <a:avLst/>
          </a:prstGeom>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a:solidFill>
                  <a:srgbClr val="D5D5D5"/>
                </a:solidFill>
              </a:defRPr>
            </a:lvl1pPr>
            <a:lvl2pPr marL="914400" marR="0" lvl="1" indent="-228600" algn="l" rtl="0">
              <a:lnSpc>
                <a:spcPct val="100000"/>
              </a:lnSpc>
              <a:spcBef>
                <a:spcPts val="0"/>
              </a:spcBef>
              <a:spcAft>
                <a:spcPts val="0"/>
              </a:spcAft>
              <a:buClr>
                <a:srgbClr val="000000"/>
              </a:buClr>
              <a:buSzPts val="1100"/>
              <a:buFont typeface="Arial"/>
              <a:buNone/>
              <a:defRPr sz="600">
                <a:solidFill>
                  <a:srgbClr val="D5D5D5"/>
                </a:solidFill>
              </a:defRPr>
            </a:lvl2pPr>
            <a:lvl3pPr marL="1371600" marR="0" lvl="2" indent="-228600" algn="l" rtl="0">
              <a:lnSpc>
                <a:spcPct val="100000"/>
              </a:lnSpc>
              <a:spcBef>
                <a:spcPts val="0"/>
              </a:spcBef>
              <a:spcAft>
                <a:spcPts val="0"/>
              </a:spcAft>
              <a:buClr>
                <a:srgbClr val="000000"/>
              </a:buClr>
              <a:buSzPts val="1100"/>
              <a:buFont typeface="Arial"/>
              <a:buNone/>
              <a:defRPr sz="600">
                <a:solidFill>
                  <a:srgbClr val="D5D5D5"/>
                </a:solidFill>
              </a:defRPr>
            </a:lvl3pPr>
            <a:lvl4pPr marL="1828800" marR="0" lvl="3" indent="-228600" algn="l" rtl="0">
              <a:lnSpc>
                <a:spcPct val="100000"/>
              </a:lnSpc>
              <a:spcBef>
                <a:spcPts val="0"/>
              </a:spcBef>
              <a:spcAft>
                <a:spcPts val="0"/>
              </a:spcAft>
              <a:buClr>
                <a:srgbClr val="000000"/>
              </a:buClr>
              <a:buSzPts val="1100"/>
              <a:buFont typeface="Arial"/>
              <a:buNone/>
              <a:defRPr sz="600">
                <a:solidFill>
                  <a:srgbClr val="D5D5D5"/>
                </a:solidFill>
              </a:defRPr>
            </a:lvl4pPr>
            <a:lvl5pPr marL="2286000" marR="0" lvl="4" indent="-228600" algn="l" rtl="0">
              <a:lnSpc>
                <a:spcPct val="100000"/>
              </a:lnSpc>
              <a:spcBef>
                <a:spcPts val="0"/>
              </a:spcBef>
              <a:spcAft>
                <a:spcPts val="0"/>
              </a:spcAft>
              <a:buClr>
                <a:srgbClr val="000000"/>
              </a:buClr>
              <a:buSzPts val="1100"/>
              <a:buFont typeface="Arial"/>
              <a:buNone/>
              <a:defRPr sz="600">
                <a:solidFill>
                  <a:srgbClr val="D5D5D5"/>
                </a:solidFill>
              </a:defRPr>
            </a:lvl5pPr>
            <a:lvl6pPr marL="2743200" marR="0" lvl="5" indent="-228600" algn="l" rtl="0">
              <a:lnSpc>
                <a:spcPct val="100000"/>
              </a:lnSpc>
              <a:spcBef>
                <a:spcPts val="0"/>
              </a:spcBef>
              <a:spcAft>
                <a:spcPts val="0"/>
              </a:spcAft>
              <a:buClr>
                <a:srgbClr val="000000"/>
              </a:buClr>
              <a:buSzPts val="1100"/>
              <a:buFont typeface="Arial"/>
              <a:buNone/>
              <a:defRPr sz="600">
                <a:solidFill>
                  <a:srgbClr val="D5D5D5"/>
                </a:solidFill>
              </a:defRPr>
            </a:lvl6pPr>
            <a:lvl7pPr marL="3200400" marR="0" lvl="6" indent="-228600" algn="l" rtl="0">
              <a:lnSpc>
                <a:spcPct val="100000"/>
              </a:lnSpc>
              <a:spcBef>
                <a:spcPts val="0"/>
              </a:spcBef>
              <a:spcAft>
                <a:spcPts val="0"/>
              </a:spcAft>
              <a:buClr>
                <a:srgbClr val="000000"/>
              </a:buClr>
              <a:buSzPts val="1100"/>
              <a:buFont typeface="Arial"/>
              <a:buNone/>
              <a:defRPr sz="600">
                <a:solidFill>
                  <a:srgbClr val="D5D5D5"/>
                </a:solidFill>
              </a:defRPr>
            </a:lvl7pPr>
            <a:lvl8pPr marL="3657600" marR="0" lvl="7" indent="-228600" algn="l" rtl="0">
              <a:lnSpc>
                <a:spcPct val="100000"/>
              </a:lnSpc>
              <a:spcBef>
                <a:spcPts val="0"/>
              </a:spcBef>
              <a:spcAft>
                <a:spcPts val="0"/>
              </a:spcAft>
              <a:buClr>
                <a:srgbClr val="000000"/>
              </a:buClr>
              <a:buSzPts val="1100"/>
              <a:buFont typeface="Arial"/>
              <a:buNone/>
              <a:defRPr sz="600">
                <a:solidFill>
                  <a:srgbClr val="D5D5D5"/>
                </a:solidFill>
              </a:defRPr>
            </a:lvl8pPr>
            <a:lvl9pPr marL="4114800" marR="0" lvl="8" indent="-228600" algn="l" rtl="0">
              <a:lnSpc>
                <a:spcPct val="100000"/>
              </a:lnSpc>
              <a:spcBef>
                <a:spcPts val="0"/>
              </a:spcBef>
              <a:spcAft>
                <a:spcPts val="0"/>
              </a:spcAft>
              <a:buClr>
                <a:srgbClr val="000000"/>
              </a:buClr>
              <a:buSzPts val="1100"/>
              <a:buFont typeface="Arial"/>
              <a:buNone/>
              <a:defRPr sz="600">
                <a:solidFill>
                  <a:srgbClr val="D5D5D5"/>
                </a:solidFil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Half Color Grey - Core Green 1">
  <p:cSld name="TITLE_2_1_1_2_1_1">
    <p:spTree>
      <p:nvGrpSpPr>
        <p:cNvPr id="1" name="Shape 455"/>
        <p:cNvGrpSpPr/>
        <p:nvPr/>
      </p:nvGrpSpPr>
      <p:grpSpPr>
        <a:xfrm>
          <a:off x="0" y="0"/>
          <a:ext cx="0" cy="0"/>
          <a:chOff x="0" y="0"/>
          <a:chExt cx="0" cy="0"/>
        </a:xfrm>
      </p:grpSpPr>
      <p:sp>
        <p:nvSpPr>
          <p:cNvPr id="456" name="Google Shape;456;p39"/>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7" name="Google Shape;457;p39"/>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458" name="Google Shape;458;p39"/>
          <p:cNvSpPr/>
          <p:nvPr/>
        </p:nvSpPr>
        <p:spPr>
          <a:xfrm>
            <a:off x="-22468" y="235365"/>
            <a:ext cx="57900" cy="46728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459" name="Google Shape;459;p39"/>
          <p:cNvGrpSpPr/>
          <p:nvPr/>
        </p:nvGrpSpPr>
        <p:grpSpPr>
          <a:xfrm>
            <a:off x="8469122" y="4803781"/>
            <a:ext cx="420491" cy="137010"/>
            <a:chOff x="0" y="0"/>
            <a:chExt cx="2077525" cy="676925"/>
          </a:xfrm>
        </p:grpSpPr>
        <p:sp>
          <p:nvSpPr>
            <p:cNvPr id="460" name="Google Shape;460;p39"/>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61" name="Google Shape;461;p39"/>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62" name="Google Shape;462;p39"/>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63" name="Google Shape;463;p39"/>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64" name="Google Shape;464;p39"/>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65" name="Google Shape;465;p39"/>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grpSp>
      <p:sp>
        <p:nvSpPr>
          <p:cNvPr id="466" name="Google Shape;466;p39"/>
          <p:cNvSpPr txBox="1">
            <a:spLocks noGrp="1"/>
          </p:cNvSpPr>
          <p:nvPr>
            <p:ph type="body" idx="1"/>
          </p:nvPr>
        </p:nvSpPr>
        <p:spPr>
          <a:xfrm>
            <a:off x="344501" y="2175900"/>
            <a:ext cx="2976600" cy="2046300"/>
          </a:xfrm>
          <a:prstGeom prst="rect">
            <a:avLst/>
          </a:prstGeom>
        </p:spPr>
        <p:txBody>
          <a:bodyPr spcFirstLastPara="1" wrap="square" lIns="91425" tIns="91425" rIns="91425" bIns="91425" anchor="t" anchorCtr="0"/>
          <a:lstStyle>
            <a:lvl1pPr marL="457200" marR="0" lvl="0" indent="-285750" algn="l" rtl="0">
              <a:lnSpc>
                <a:spcPct val="260000"/>
              </a:lnSpc>
              <a:spcBef>
                <a:spcPts val="0"/>
              </a:spcBef>
              <a:spcAft>
                <a:spcPts val="0"/>
              </a:spcAft>
              <a:buSzPts val="900"/>
              <a:buChar char="●"/>
              <a:defRPr sz="1100">
                <a:solidFill>
                  <a:srgbClr val="5F6368"/>
                </a:solidFill>
              </a:defRPr>
            </a:lvl1pPr>
            <a:lvl2pPr marL="914400" marR="0" lvl="1" indent="-285750" algn="l" rtl="0">
              <a:lnSpc>
                <a:spcPct val="260000"/>
              </a:lnSpc>
              <a:spcBef>
                <a:spcPts val="0"/>
              </a:spcBef>
              <a:spcAft>
                <a:spcPts val="0"/>
              </a:spcAft>
              <a:buSzPts val="900"/>
              <a:buChar char="○"/>
              <a:defRPr sz="1100">
                <a:solidFill>
                  <a:srgbClr val="5F6368"/>
                </a:solidFill>
              </a:defRPr>
            </a:lvl2pPr>
            <a:lvl3pPr marL="1371600" lvl="2" indent="-298450" rtl="0">
              <a:lnSpc>
                <a:spcPct val="260000"/>
              </a:lnSpc>
              <a:spcBef>
                <a:spcPts val="0"/>
              </a:spcBef>
              <a:spcAft>
                <a:spcPts val="0"/>
              </a:spcAft>
              <a:buClr>
                <a:srgbClr val="5F6368"/>
              </a:buClr>
              <a:buSzPts val="1100"/>
              <a:buChar char="■"/>
              <a:defRPr sz="1100">
                <a:solidFill>
                  <a:srgbClr val="5F6368"/>
                </a:solidFill>
              </a:defRPr>
            </a:lvl3pPr>
            <a:lvl4pPr marL="1828800" lvl="3" indent="-298450" rtl="0">
              <a:lnSpc>
                <a:spcPct val="260000"/>
              </a:lnSpc>
              <a:spcBef>
                <a:spcPts val="0"/>
              </a:spcBef>
              <a:spcAft>
                <a:spcPts val="0"/>
              </a:spcAft>
              <a:buClr>
                <a:srgbClr val="5F6368"/>
              </a:buClr>
              <a:buSzPts val="1100"/>
              <a:buChar char="●"/>
              <a:defRPr sz="1100">
                <a:solidFill>
                  <a:srgbClr val="5F6368"/>
                </a:solidFill>
              </a:defRPr>
            </a:lvl4pPr>
            <a:lvl5pPr marL="2286000" lvl="4" indent="-298450" rtl="0">
              <a:lnSpc>
                <a:spcPct val="260000"/>
              </a:lnSpc>
              <a:spcBef>
                <a:spcPts val="0"/>
              </a:spcBef>
              <a:spcAft>
                <a:spcPts val="0"/>
              </a:spcAft>
              <a:buClr>
                <a:srgbClr val="5F6368"/>
              </a:buClr>
              <a:buSzPts val="1100"/>
              <a:buChar char="○"/>
              <a:defRPr sz="1100">
                <a:solidFill>
                  <a:srgbClr val="5F6368"/>
                </a:solidFill>
              </a:defRPr>
            </a:lvl5pPr>
            <a:lvl6pPr marL="2743200" lvl="5" indent="-298450" rtl="0">
              <a:lnSpc>
                <a:spcPct val="260000"/>
              </a:lnSpc>
              <a:spcBef>
                <a:spcPts val="0"/>
              </a:spcBef>
              <a:spcAft>
                <a:spcPts val="0"/>
              </a:spcAft>
              <a:buClr>
                <a:srgbClr val="5F6368"/>
              </a:buClr>
              <a:buSzPts val="1100"/>
              <a:buChar char="■"/>
              <a:defRPr sz="1100">
                <a:solidFill>
                  <a:srgbClr val="5F6368"/>
                </a:solidFill>
              </a:defRPr>
            </a:lvl6pPr>
            <a:lvl7pPr marL="3200400" lvl="6" indent="-298450" rtl="0">
              <a:lnSpc>
                <a:spcPct val="260000"/>
              </a:lnSpc>
              <a:spcBef>
                <a:spcPts val="0"/>
              </a:spcBef>
              <a:spcAft>
                <a:spcPts val="0"/>
              </a:spcAft>
              <a:buClr>
                <a:srgbClr val="5F6368"/>
              </a:buClr>
              <a:buSzPts val="1100"/>
              <a:buChar char="●"/>
              <a:defRPr sz="1100">
                <a:solidFill>
                  <a:srgbClr val="5F6368"/>
                </a:solidFill>
              </a:defRPr>
            </a:lvl7pPr>
            <a:lvl8pPr marL="3657600" lvl="7" indent="-298450" rtl="0">
              <a:lnSpc>
                <a:spcPct val="260000"/>
              </a:lnSpc>
              <a:spcBef>
                <a:spcPts val="0"/>
              </a:spcBef>
              <a:spcAft>
                <a:spcPts val="0"/>
              </a:spcAft>
              <a:buClr>
                <a:srgbClr val="5F6368"/>
              </a:buClr>
              <a:buSzPts val="1100"/>
              <a:buChar char="○"/>
              <a:defRPr sz="1100">
                <a:solidFill>
                  <a:srgbClr val="5F6368"/>
                </a:solidFill>
              </a:defRPr>
            </a:lvl8pPr>
            <a:lvl9pPr marL="4114800" lvl="8" indent="-298450" rtl="0">
              <a:lnSpc>
                <a:spcPct val="260000"/>
              </a:lnSpc>
              <a:spcBef>
                <a:spcPts val="0"/>
              </a:spcBef>
              <a:spcAft>
                <a:spcPts val="0"/>
              </a:spcAft>
              <a:buClr>
                <a:srgbClr val="5F6368"/>
              </a:buClr>
              <a:buSzPts val="1100"/>
              <a:buChar char="■"/>
              <a:defRPr sz="1100">
                <a:solidFill>
                  <a:srgbClr val="5F6368"/>
                </a:solidFill>
              </a:defRPr>
            </a:lvl9pPr>
          </a:lstStyle>
          <a:p>
            <a:endParaRPr/>
          </a:p>
        </p:txBody>
      </p:sp>
      <p:sp>
        <p:nvSpPr>
          <p:cNvPr id="467" name="Google Shape;467;p39"/>
          <p:cNvSpPr txBox="1">
            <a:spLocks noGrp="1"/>
          </p:cNvSpPr>
          <p:nvPr>
            <p:ph type="title"/>
          </p:nvPr>
        </p:nvSpPr>
        <p:spPr>
          <a:xfrm>
            <a:off x="344501" y="1365900"/>
            <a:ext cx="3864600" cy="414300"/>
          </a:xfrm>
          <a:prstGeom prst="rect">
            <a:avLst/>
          </a:prstGeom>
        </p:spPr>
        <p:txBody>
          <a:bodyPr spcFirstLastPara="1" wrap="square" lIns="91425" tIns="91425" rIns="91425" bIns="91425" anchor="t" anchorCtr="0"/>
          <a:lstStyle>
            <a:lvl1pPr marL="0" marR="0" lvl="0" indent="0" algn="l" rtl="0">
              <a:lnSpc>
                <a:spcPct val="90000"/>
              </a:lnSpc>
              <a:spcBef>
                <a:spcPts val="0"/>
              </a:spcBef>
              <a:spcAft>
                <a:spcPts val="0"/>
              </a:spcAft>
              <a:buClr>
                <a:schemeClr val="dk1"/>
              </a:buClr>
              <a:buSzPts val="1100"/>
              <a:buFont typeface="Arial"/>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68" name="Google Shape;468;p39"/>
          <p:cNvSpPr txBox="1">
            <a:spLocks noGrp="1"/>
          </p:cNvSpPr>
          <p:nvPr>
            <p:ph type="body" idx="2"/>
          </p:nvPr>
        </p:nvSpPr>
        <p:spPr>
          <a:xfrm>
            <a:off x="344501" y="4743625"/>
            <a:ext cx="4345800" cy="375600"/>
          </a:xfrm>
          <a:prstGeom prst="rect">
            <a:avLst/>
          </a:prstGeom>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a:solidFill>
                  <a:srgbClr val="D5D5D5"/>
                </a:solidFill>
              </a:defRPr>
            </a:lvl1pPr>
            <a:lvl2pPr marL="914400" marR="0" lvl="1" indent="-228600" algn="l" rtl="0">
              <a:lnSpc>
                <a:spcPct val="100000"/>
              </a:lnSpc>
              <a:spcBef>
                <a:spcPts val="0"/>
              </a:spcBef>
              <a:spcAft>
                <a:spcPts val="0"/>
              </a:spcAft>
              <a:buClr>
                <a:srgbClr val="000000"/>
              </a:buClr>
              <a:buSzPts val="1100"/>
              <a:buFont typeface="Arial"/>
              <a:buNone/>
              <a:defRPr sz="600">
                <a:solidFill>
                  <a:srgbClr val="D5D5D5"/>
                </a:solidFill>
              </a:defRPr>
            </a:lvl2pPr>
            <a:lvl3pPr marL="1371600" marR="0" lvl="2" indent="-228600" algn="l" rtl="0">
              <a:lnSpc>
                <a:spcPct val="100000"/>
              </a:lnSpc>
              <a:spcBef>
                <a:spcPts val="0"/>
              </a:spcBef>
              <a:spcAft>
                <a:spcPts val="0"/>
              </a:spcAft>
              <a:buClr>
                <a:srgbClr val="000000"/>
              </a:buClr>
              <a:buSzPts val="1100"/>
              <a:buFont typeface="Arial"/>
              <a:buNone/>
              <a:defRPr sz="600">
                <a:solidFill>
                  <a:srgbClr val="D5D5D5"/>
                </a:solidFill>
              </a:defRPr>
            </a:lvl3pPr>
            <a:lvl4pPr marL="1828800" marR="0" lvl="3" indent="-228600" algn="l" rtl="0">
              <a:lnSpc>
                <a:spcPct val="100000"/>
              </a:lnSpc>
              <a:spcBef>
                <a:spcPts val="0"/>
              </a:spcBef>
              <a:spcAft>
                <a:spcPts val="0"/>
              </a:spcAft>
              <a:buClr>
                <a:srgbClr val="000000"/>
              </a:buClr>
              <a:buSzPts val="1100"/>
              <a:buFont typeface="Arial"/>
              <a:buNone/>
              <a:defRPr sz="600">
                <a:solidFill>
                  <a:srgbClr val="D5D5D5"/>
                </a:solidFill>
              </a:defRPr>
            </a:lvl4pPr>
            <a:lvl5pPr marL="2286000" marR="0" lvl="4" indent="-228600" algn="l" rtl="0">
              <a:lnSpc>
                <a:spcPct val="100000"/>
              </a:lnSpc>
              <a:spcBef>
                <a:spcPts val="0"/>
              </a:spcBef>
              <a:spcAft>
                <a:spcPts val="0"/>
              </a:spcAft>
              <a:buClr>
                <a:srgbClr val="000000"/>
              </a:buClr>
              <a:buSzPts val="1100"/>
              <a:buFont typeface="Arial"/>
              <a:buNone/>
              <a:defRPr sz="600">
                <a:solidFill>
                  <a:srgbClr val="D5D5D5"/>
                </a:solidFill>
              </a:defRPr>
            </a:lvl5pPr>
            <a:lvl6pPr marL="2743200" marR="0" lvl="5" indent="-228600" algn="l" rtl="0">
              <a:lnSpc>
                <a:spcPct val="100000"/>
              </a:lnSpc>
              <a:spcBef>
                <a:spcPts val="0"/>
              </a:spcBef>
              <a:spcAft>
                <a:spcPts val="0"/>
              </a:spcAft>
              <a:buClr>
                <a:srgbClr val="000000"/>
              </a:buClr>
              <a:buSzPts val="1100"/>
              <a:buFont typeface="Arial"/>
              <a:buNone/>
              <a:defRPr sz="600">
                <a:solidFill>
                  <a:srgbClr val="D5D5D5"/>
                </a:solidFill>
              </a:defRPr>
            </a:lvl6pPr>
            <a:lvl7pPr marL="3200400" marR="0" lvl="6" indent="-228600" algn="l" rtl="0">
              <a:lnSpc>
                <a:spcPct val="100000"/>
              </a:lnSpc>
              <a:spcBef>
                <a:spcPts val="0"/>
              </a:spcBef>
              <a:spcAft>
                <a:spcPts val="0"/>
              </a:spcAft>
              <a:buClr>
                <a:srgbClr val="000000"/>
              </a:buClr>
              <a:buSzPts val="1100"/>
              <a:buFont typeface="Arial"/>
              <a:buNone/>
              <a:defRPr sz="600">
                <a:solidFill>
                  <a:srgbClr val="D5D5D5"/>
                </a:solidFill>
              </a:defRPr>
            </a:lvl7pPr>
            <a:lvl8pPr marL="3657600" marR="0" lvl="7" indent="-228600" algn="l" rtl="0">
              <a:lnSpc>
                <a:spcPct val="100000"/>
              </a:lnSpc>
              <a:spcBef>
                <a:spcPts val="0"/>
              </a:spcBef>
              <a:spcAft>
                <a:spcPts val="0"/>
              </a:spcAft>
              <a:buClr>
                <a:srgbClr val="000000"/>
              </a:buClr>
              <a:buSzPts val="1100"/>
              <a:buFont typeface="Arial"/>
              <a:buNone/>
              <a:defRPr sz="600">
                <a:solidFill>
                  <a:srgbClr val="D5D5D5"/>
                </a:solidFill>
              </a:defRPr>
            </a:lvl8pPr>
            <a:lvl9pPr marL="4114800" marR="0" lvl="8" indent="-228600" algn="l" rtl="0">
              <a:lnSpc>
                <a:spcPct val="100000"/>
              </a:lnSpc>
              <a:spcBef>
                <a:spcPts val="0"/>
              </a:spcBef>
              <a:spcAft>
                <a:spcPts val="0"/>
              </a:spcAft>
              <a:buClr>
                <a:srgbClr val="000000"/>
              </a:buClr>
              <a:buSzPts val="1100"/>
              <a:buFont typeface="Arial"/>
              <a:buNone/>
              <a:defRPr sz="600">
                <a:solidFill>
                  <a:srgbClr val="D5D5D5"/>
                </a:solidFill>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Half Color Grey - Core Red 1">
  <p:cSld name="TITLE_2_1_1_1_1_1_1">
    <p:spTree>
      <p:nvGrpSpPr>
        <p:cNvPr id="1" name="Shape 469"/>
        <p:cNvGrpSpPr/>
        <p:nvPr/>
      </p:nvGrpSpPr>
      <p:grpSpPr>
        <a:xfrm>
          <a:off x="0" y="0"/>
          <a:ext cx="0" cy="0"/>
          <a:chOff x="0" y="0"/>
          <a:chExt cx="0" cy="0"/>
        </a:xfrm>
      </p:grpSpPr>
      <p:sp>
        <p:nvSpPr>
          <p:cNvPr id="470" name="Google Shape;470;p40"/>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40"/>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472" name="Google Shape;472;p40"/>
          <p:cNvSpPr/>
          <p:nvPr/>
        </p:nvSpPr>
        <p:spPr>
          <a:xfrm>
            <a:off x="-22468" y="235365"/>
            <a:ext cx="57900" cy="4672800"/>
          </a:xfrm>
          <a:prstGeom prst="rect">
            <a:avLst/>
          </a:prstGeom>
          <a:solidFill>
            <a:srgbClr val="EA433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473" name="Google Shape;473;p40"/>
          <p:cNvGrpSpPr/>
          <p:nvPr/>
        </p:nvGrpSpPr>
        <p:grpSpPr>
          <a:xfrm>
            <a:off x="8469122" y="4803781"/>
            <a:ext cx="420491" cy="137010"/>
            <a:chOff x="0" y="0"/>
            <a:chExt cx="2077525" cy="676925"/>
          </a:xfrm>
        </p:grpSpPr>
        <p:sp>
          <p:nvSpPr>
            <p:cNvPr id="474" name="Google Shape;474;p40"/>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75" name="Google Shape;475;p40"/>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76" name="Google Shape;476;p40"/>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77" name="Google Shape;477;p40"/>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78" name="Google Shape;478;p40"/>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sp>
          <p:nvSpPr>
            <p:cNvPr id="479" name="Google Shape;479;p40"/>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595959"/>
                </a:solidFill>
              </a:endParaRPr>
            </a:p>
          </p:txBody>
        </p:sp>
      </p:grpSp>
      <p:sp>
        <p:nvSpPr>
          <p:cNvPr id="480" name="Google Shape;480;p40"/>
          <p:cNvSpPr txBox="1">
            <a:spLocks noGrp="1"/>
          </p:cNvSpPr>
          <p:nvPr>
            <p:ph type="body" idx="1"/>
          </p:nvPr>
        </p:nvSpPr>
        <p:spPr>
          <a:xfrm>
            <a:off x="344501" y="2175900"/>
            <a:ext cx="2976600" cy="2046300"/>
          </a:xfrm>
          <a:prstGeom prst="rect">
            <a:avLst/>
          </a:prstGeom>
        </p:spPr>
        <p:txBody>
          <a:bodyPr spcFirstLastPara="1" wrap="square" lIns="91425" tIns="91425" rIns="91425" bIns="91425" anchor="t" anchorCtr="0"/>
          <a:lstStyle>
            <a:lvl1pPr marL="457200" marR="0" lvl="0" indent="-285750" algn="l" rtl="0">
              <a:lnSpc>
                <a:spcPct val="260000"/>
              </a:lnSpc>
              <a:spcBef>
                <a:spcPts val="0"/>
              </a:spcBef>
              <a:spcAft>
                <a:spcPts val="0"/>
              </a:spcAft>
              <a:buSzPts val="900"/>
              <a:buChar char="●"/>
              <a:defRPr sz="1100">
                <a:solidFill>
                  <a:srgbClr val="5F6368"/>
                </a:solidFill>
              </a:defRPr>
            </a:lvl1pPr>
            <a:lvl2pPr marL="914400" marR="0" lvl="1" indent="-285750" algn="l" rtl="0">
              <a:lnSpc>
                <a:spcPct val="260000"/>
              </a:lnSpc>
              <a:spcBef>
                <a:spcPts val="0"/>
              </a:spcBef>
              <a:spcAft>
                <a:spcPts val="0"/>
              </a:spcAft>
              <a:buSzPts val="900"/>
              <a:buChar char="○"/>
              <a:defRPr sz="1100">
                <a:solidFill>
                  <a:srgbClr val="5F6368"/>
                </a:solidFill>
              </a:defRPr>
            </a:lvl2pPr>
            <a:lvl3pPr marL="1371600" lvl="2" indent="-298450" rtl="0">
              <a:lnSpc>
                <a:spcPct val="260000"/>
              </a:lnSpc>
              <a:spcBef>
                <a:spcPts val="0"/>
              </a:spcBef>
              <a:spcAft>
                <a:spcPts val="0"/>
              </a:spcAft>
              <a:buClr>
                <a:srgbClr val="5F6368"/>
              </a:buClr>
              <a:buSzPts val="1100"/>
              <a:buChar char="■"/>
              <a:defRPr sz="1100">
                <a:solidFill>
                  <a:srgbClr val="5F6368"/>
                </a:solidFill>
              </a:defRPr>
            </a:lvl3pPr>
            <a:lvl4pPr marL="1828800" lvl="3" indent="-298450" rtl="0">
              <a:lnSpc>
                <a:spcPct val="260000"/>
              </a:lnSpc>
              <a:spcBef>
                <a:spcPts val="0"/>
              </a:spcBef>
              <a:spcAft>
                <a:spcPts val="0"/>
              </a:spcAft>
              <a:buClr>
                <a:srgbClr val="5F6368"/>
              </a:buClr>
              <a:buSzPts val="1100"/>
              <a:buChar char="●"/>
              <a:defRPr sz="1100">
                <a:solidFill>
                  <a:srgbClr val="5F6368"/>
                </a:solidFill>
              </a:defRPr>
            </a:lvl4pPr>
            <a:lvl5pPr marL="2286000" lvl="4" indent="-298450" rtl="0">
              <a:lnSpc>
                <a:spcPct val="260000"/>
              </a:lnSpc>
              <a:spcBef>
                <a:spcPts val="0"/>
              </a:spcBef>
              <a:spcAft>
                <a:spcPts val="0"/>
              </a:spcAft>
              <a:buClr>
                <a:srgbClr val="5F6368"/>
              </a:buClr>
              <a:buSzPts val="1100"/>
              <a:buChar char="○"/>
              <a:defRPr sz="1100">
                <a:solidFill>
                  <a:srgbClr val="5F6368"/>
                </a:solidFill>
              </a:defRPr>
            </a:lvl5pPr>
            <a:lvl6pPr marL="2743200" lvl="5" indent="-298450" rtl="0">
              <a:lnSpc>
                <a:spcPct val="260000"/>
              </a:lnSpc>
              <a:spcBef>
                <a:spcPts val="0"/>
              </a:spcBef>
              <a:spcAft>
                <a:spcPts val="0"/>
              </a:spcAft>
              <a:buClr>
                <a:srgbClr val="5F6368"/>
              </a:buClr>
              <a:buSzPts val="1100"/>
              <a:buChar char="■"/>
              <a:defRPr sz="1100">
                <a:solidFill>
                  <a:srgbClr val="5F6368"/>
                </a:solidFill>
              </a:defRPr>
            </a:lvl6pPr>
            <a:lvl7pPr marL="3200400" lvl="6" indent="-298450" rtl="0">
              <a:lnSpc>
                <a:spcPct val="260000"/>
              </a:lnSpc>
              <a:spcBef>
                <a:spcPts val="0"/>
              </a:spcBef>
              <a:spcAft>
                <a:spcPts val="0"/>
              </a:spcAft>
              <a:buClr>
                <a:srgbClr val="5F6368"/>
              </a:buClr>
              <a:buSzPts val="1100"/>
              <a:buChar char="●"/>
              <a:defRPr sz="1100">
                <a:solidFill>
                  <a:srgbClr val="5F6368"/>
                </a:solidFill>
              </a:defRPr>
            </a:lvl7pPr>
            <a:lvl8pPr marL="3657600" lvl="7" indent="-298450" rtl="0">
              <a:lnSpc>
                <a:spcPct val="260000"/>
              </a:lnSpc>
              <a:spcBef>
                <a:spcPts val="0"/>
              </a:spcBef>
              <a:spcAft>
                <a:spcPts val="0"/>
              </a:spcAft>
              <a:buClr>
                <a:srgbClr val="5F6368"/>
              </a:buClr>
              <a:buSzPts val="1100"/>
              <a:buChar char="○"/>
              <a:defRPr sz="1100">
                <a:solidFill>
                  <a:srgbClr val="5F6368"/>
                </a:solidFill>
              </a:defRPr>
            </a:lvl8pPr>
            <a:lvl9pPr marL="4114800" lvl="8" indent="-298450" rtl="0">
              <a:lnSpc>
                <a:spcPct val="260000"/>
              </a:lnSpc>
              <a:spcBef>
                <a:spcPts val="0"/>
              </a:spcBef>
              <a:spcAft>
                <a:spcPts val="0"/>
              </a:spcAft>
              <a:buClr>
                <a:srgbClr val="5F6368"/>
              </a:buClr>
              <a:buSzPts val="1100"/>
              <a:buChar char="■"/>
              <a:defRPr sz="1100">
                <a:solidFill>
                  <a:srgbClr val="5F6368"/>
                </a:solidFill>
              </a:defRPr>
            </a:lvl9pPr>
          </a:lstStyle>
          <a:p>
            <a:endParaRPr/>
          </a:p>
        </p:txBody>
      </p:sp>
      <p:sp>
        <p:nvSpPr>
          <p:cNvPr id="481" name="Google Shape;481;p40"/>
          <p:cNvSpPr txBox="1">
            <a:spLocks noGrp="1"/>
          </p:cNvSpPr>
          <p:nvPr>
            <p:ph type="title"/>
          </p:nvPr>
        </p:nvSpPr>
        <p:spPr>
          <a:xfrm>
            <a:off x="344501" y="1365900"/>
            <a:ext cx="3864600" cy="414300"/>
          </a:xfrm>
          <a:prstGeom prst="rect">
            <a:avLst/>
          </a:prstGeom>
        </p:spPr>
        <p:txBody>
          <a:bodyPr spcFirstLastPara="1" wrap="square" lIns="91425" tIns="91425" rIns="91425" bIns="91425" anchor="t" anchorCtr="0"/>
          <a:lstStyle>
            <a:lvl1pPr marL="0" marR="0" lvl="0" indent="0" algn="l" rtl="0">
              <a:lnSpc>
                <a:spcPct val="90000"/>
              </a:lnSpc>
              <a:spcBef>
                <a:spcPts val="0"/>
              </a:spcBef>
              <a:spcAft>
                <a:spcPts val="0"/>
              </a:spcAft>
              <a:buClr>
                <a:schemeClr val="dk1"/>
              </a:buClr>
              <a:buSzPts val="1100"/>
              <a:buFont typeface="Arial"/>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82" name="Google Shape;482;p40"/>
          <p:cNvSpPr txBox="1">
            <a:spLocks noGrp="1"/>
          </p:cNvSpPr>
          <p:nvPr>
            <p:ph type="body" idx="2"/>
          </p:nvPr>
        </p:nvSpPr>
        <p:spPr>
          <a:xfrm>
            <a:off x="344501" y="4743625"/>
            <a:ext cx="4345800" cy="375600"/>
          </a:xfrm>
          <a:prstGeom prst="rect">
            <a:avLst/>
          </a:prstGeom>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a:solidFill>
                  <a:srgbClr val="D5D5D5"/>
                </a:solidFill>
              </a:defRPr>
            </a:lvl1pPr>
            <a:lvl2pPr marL="914400" marR="0" lvl="1" indent="-228600" algn="l" rtl="0">
              <a:lnSpc>
                <a:spcPct val="100000"/>
              </a:lnSpc>
              <a:spcBef>
                <a:spcPts val="0"/>
              </a:spcBef>
              <a:spcAft>
                <a:spcPts val="0"/>
              </a:spcAft>
              <a:buClr>
                <a:srgbClr val="000000"/>
              </a:buClr>
              <a:buSzPts val="1100"/>
              <a:buFont typeface="Arial"/>
              <a:buNone/>
              <a:defRPr sz="600">
                <a:solidFill>
                  <a:srgbClr val="D5D5D5"/>
                </a:solidFill>
              </a:defRPr>
            </a:lvl2pPr>
            <a:lvl3pPr marL="1371600" marR="0" lvl="2" indent="-228600" algn="l" rtl="0">
              <a:lnSpc>
                <a:spcPct val="100000"/>
              </a:lnSpc>
              <a:spcBef>
                <a:spcPts val="0"/>
              </a:spcBef>
              <a:spcAft>
                <a:spcPts val="0"/>
              </a:spcAft>
              <a:buClr>
                <a:srgbClr val="000000"/>
              </a:buClr>
              <a:buSzPts val="1100"/>
              <a:buFont typeface="Arial"/>
              <a:buNone/>
              <a:defRPr sz="600">
                <a:solidFill>
                  <a:srgbClr val="D5D5D5"/>
                </a:solidFill>
              </a:defRPr>
            </a:lvl3pPr>
            <a:lvl4pPr marL="1828800" marR="0" lvl="3" indent="-228600" algn="l" rtl="0">
              <a:lnSpc>
                <a:spcPct val="100000"/>
              </a:lnSpc>
              <a:spcBef>
                <a:spcPts val="0"/>
              </a:spcBef>
              <a:spcAft>
                <a:spcPts val="0"/>
              </a:spcAft>
              <a:buClr>
                <a:srgbClr val="000000"/>
              </a:buClr>
              <a:buSzPts val="1100"/>
              <a:buFont typeface="Arial"/>
              <a:buNone/>
              <a:defRPr sz="600">
                <a:solidFill>
                  <a:srgbClr val="D5D5D5"/>
                </a:solidFill>
              </a:defRPr>
            </a:lvl4pPr>
            <a:lvl5pPr marL="2286000" marR="0" lvl="4" indent="-228600" algn="l" rtl="0">
              <a:lnSpc>
                <a:spcPct val="100000"/>
              </a:lnSpc>
              <a:spcBef>
                <a:spcPts val="0"/>
              </a:spcBef>
              <a:spcAft>
                <a:spcPts val="0"/>
              </a:spcAft>
              <a:buClr>
                <a:srgbClr val="000000"/>
              </a:buClr>
              <a:buSzPts val="1100"/>
              <a:buFont typeface="Arial"/>
              <a:buNone/>
              <a:defRPr sz="600">
                <a:solidFill>
                  <a:srgbClr val="D5D5D5"/>
                </a:solidFill>
              </a:defRPr>
            </a:lvl5pPr>
            <a:lvl6pPr marL="2743200" marR="0" lvl="5" indent="-228600" algn="l" rtl="0">
              <a:lnSpc>
                <a:spcPct val="100000"/>
              </a:lnSpc>
              <a:spcBef>
                <a:spcPts val="0"/>
              </a:spcBef>
              <a:spcAft>
                <a:spcPts val="0"/>
              </a:spcAft>
              <a:buClr>
                <a:srgbClr val="000000"/>
              </a:buClr>
              <a:buSzPts val="1100"/>
              <a:buFont typeface="Arial"/>
              <a:buNone/>
              <a:defRPr sz="600">
                <a:solidFill>
                  <a:srgbClr val="D5D5D5"/>
                </a:solidFill>
              </a:defRPr>
            </a:lvl6pPr>
            <a:lvl7pPr marL="3200400" marR="0" lvl="6" indent="-228600" algn="l" rtl="0">
              <a:lnSpc>
                <a:spcPct val="100000"/>
              </a:lnSpc>
              <a:spcBef>
                <a:spcPts val="0"/>
              </a:spcBef>
              <a:spcAft>
                <a:spcPts val="0"/>
              </a:spcAft>
              <a:buClr>
                <a:srgbClr val="000000"/>
              </a:buClr>
              <a:buSzPts val="1100"/>
              <a:buFont typeface="Arial"/>
              <a:buNone/>
              <a:defRPr sz="600">
                <a:solidFill>
                  <a:srgbClr val="D5D5D5"/>
                </a:solidFill>
              </a:defRPr>
            </a:lvl7pPr>
            <a:lvl8pPr marL="3657600" marR="0" lvl="7" indent="-228600" algn="l" rtl="0">
              <a:lnSpc>
                <a:spcPct val="100000"/>
              </a:lnSpc>
              <a:spcBef>
                <a:spcPts val="0"/>
              </a:spcBef>
              <a:spcAft>
                <a:spcPts val="0"/>
              </a:spcAft>
              <a:buClr>
                <a:srgbClr val="000000"/>
              </a:buClr>
              <a:buSzPts val="1100"/>
              <a:buFont typeface="Arial"/>
              <a:buNone/>
              <a:defRPr sz="600">
                <a:solidFill>
                  <a:srgbClr val="D5D5D5"/>
                </a:solidFill>
              </a:defRPr>
            </a:lvl8pPr>
            <a:lvl9pPr marL="4114800" marR="0" lvl="8" indent="-228600" algn="l" rtl="0">
              <a:lnSpc>
                <a:spcPct val="100000"/>
              </a:lnSpc>
              <a:spcBef>
                <a:spcPts val="0"/>
              </a:spcBef>
              <a:spcAft>
                <a:spcPts val="0"/>
              </a:spcAft>
              <a:buClr>
                <a:srgbClr val="000000"/>
              </a:buClr>
              <a:buSzPts val="1100"/>
              <a:buFont typeface="Arial"/>
              <a:buNone/>
              <a:defRPr sz="600">
                <a:solidFill>
                  <a:srgbClr val="D5D5D5"/>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ody Slide - Basic Text - Blue">
  <p:cSld name="TITLE_2_3">
    <p:spTree>
      <p:nvGrpSpPr>
        <p:cNvPr id="1" name="Shape 58"/>
        <p:cNvGrpSpPr/>
        <p:nvPr/>
      </p:nvGrpSpPr>
      <p:grpSpPr>
        <a:xfrm>
          <a:off x="0" y="0"/>
          <a:ext cx="0" cy="0"/>
          <a:chOff x="0" y="0"/>
          <a:chExt cx="0" cy="0"/>
        </a:xfrm>
      </p:grpSpPr>
      <p:sp>
        <p:nvSpPr>
          <p:cNvPr id="59" name="Google Shape;59;p7"/>
          <p:cNvSpPr txBox="1">
            <a:spLocks noGrp="1"/>
          </p:cNvSpPr>
          <p:nvPr>
            <p:ph type="body" idx="1"/>
          </p:nvPr>
        </p:nvSpPr>
        <p:spPr>
          <a:xfrm>
            <a:off x="344500" y="1957700"/>
            <a:ext cx="3946200" cy="1606800"/>
          </a:xfrm>
          <a:prstGeom prst="rect">
            <a:avLst/>
          </a:prstGeom>
          <a:noFill/>
          <a:ln>
            <a:noFill/>
          </a:ln>
        </p:spPr>
        <p:txBody>
          <a:bodyPr spcFirstLastPara="1" wrap="square" lIns="91425" tIns="91425" rIns="91425" bIns="91425" anchor="t" anchorCtr="0"/>
          <a:lstStyle>
            <a:lvl1pPr marL="457200" marR="0" lvl="0"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13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13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60" name="Google Shape;60;p7"/>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61" name="Google Shape;61;p7"/>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62" name="Google Shape;62;p7"/>
          <p:cNvSpPr/>
          <p:nvPr/>
        </p:nvSpPr>
        <p:spPr>
          <a:xfrm>
            <a:off x="-22468" y="235365"/>
            <a:ext cx="57900" cy="4672800"/>
          </a:xfrm>
          <a:prstGeom prst="rect">
            <a:avLst/>
          </a:prstGeom>
          <a:solidFill>
            <a:srgbClr val="4285F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63" name="Google Shape;63;p7"/>
          <p:cNvGrpSpPr/>
          <p:nvPr/>
        </p:nvGrpSpPr>
        <p:grpSpPr>
          <a:xfrm>
            <a:off x="8469122" y="4803781"/>
            <a:ext cx="420491" cy="137010"/>
            <a:chOff x="0" y="0"/>
            <a:chExt cx="2077525" cy="676925"/>
          </a:xfrm>
        </p:grpSpPr>
        <p:sp>
          <p:nvSpPr>
            <p:cNvPr id="64" name="Google Shape;64;p7"/>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65" name="Google Shape;65;p7"/>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66" name="Google Shape;66;p7"/>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67" name="Google Shape;67;p7"/>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68" name="Google Shape;68;p7"/>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69" name="Google Shape;69;p7"/>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70" name="Google Shape;70;p7"/>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ody Slide - Bulleted List - Blue">
  <p:cSld name="TITLE_2_3_1">
    <p:spTree>
      <p:nvGrpSpPr>
        <p:cNvPr id="1" name="Shape 71"/>
        <p:cNvGrpSpPr/>
        <p:nvPr/>
      </p:nvGrpSpPr>
      <p:grpSpPr>
        <a:xfrm>
          <a:off x="0" y="0"/>
          <a:ext cx="0" cy="0"/>
          <a:chOff x="0" y="0"/>
          <a:chExt cx="0" cy="0"/>
        </a:xfrm>
      </p:grpSpPr>
      <p:sp>
        <p:nvSpPr>
          <p:cNvPr id="72" name="Google Shape;72;p8"/>
          <p:cNvSpPr txBox="1">
            <a:spLocks noGrp="1"/>
          </p:cNvSpPr>
          <p:nvPr>
            <p:ph type="body" idx="1"/>
          </p:nvPr>
        </p:nvSpPr>
        <p:spPr>
          <a:xfrm>
            <a:off x="837575" y="1716000"/>
            <a:ext cx="46974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73" name="Google Shape;73;p8"/>
          <p:cNvSpPr/>
          <p:nvPr/>
        </p:nvSpPr>
        <p:spPr>
          <a:xfrm>
            <a:off x="297376" y="40612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74" name="Google Shape;74;p8"/>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75" name="Google Shape;75;p8"/>
          <p:cNvSpPr/>
          <p:nvPr/>
        </p:nvSpPr>
        <p:spPr>
          <a:xfrm>
            <a:off x="-22468" y="235365"/>
            <a:ext cx="57900" cy="4672800"/>
          </a:xfrm>
          <a:prstGeom prst="rect">
            <a:avLst/>
          </a:prstGeom>
          <a:solidFill>
            <a:srgbClr val="4285F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76" name="Google Shape;76;p8"/>
          <p:cNvGrpSpPr/>
          <p:nvPr/>
        </p:nvGrpSpPr>
        <p:grpSpPr>
          <a:xfrm>
            <a:off x="8469122" y="4803781"/>
            <a:ext cx="420491" cy="137010"/>
            <a:chOff x="0" y="0"/>
            <a:chExt cx="2077525" cy="676925"/>
          </a:xfrm>
        </p:grpSpPr>
        <p:sp>
          <p:nvSpPr>
            <p:cNvPr id="77" name="Google Shape;77;p8"/>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78" name="Google Shape;78;p8"/>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79" name="Google Shape;79;p8"/>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0" name="Google Shape;80;p8"/>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1" name="Google Shape;81;p8"/>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2" name="Google Shape;82;p8"/>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83" name="Google Shape;83;p8"/>
          <p:cNvSpPr txBox="1">
            <a:spLocks noGrp="1"/>
          </p:cNvSpPr>
          <p:nvPr>
            <p:ph type="title"/>
          </p:nvPr>
        </p:nvSpPr>
        <p:spPr>
          <a:xfrm>
            <a:off x="344501" y="264375"/>
            <a:ext cx="77970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4"/>
        <p:cNvGrpSpPr/>
        <p:nvPr/>
      </p:nvGrpSpPr>
      <p:grpSpPr>
        <a:xfrm>
          <a:off x="0" y="0"/>
          <a:ext cx="0" cy="0"/>
          <a:chOff x="0" y="0"/>
          <a:chExt cx="0" cy="0"/>
        </a:xfrm>
      </p:grpSpPr>
      <p:grpSp>
        <p:nvGrpSpPr>
          <p:cNvPr id="85" name="Google Shape;85;p9"/>
          <p:cNvGrpSpPr/>
          <p:nvPr/>
        </p:nvGrpSpPr>
        <p:grpSpPr>
          <a:xfrm>
            <a:off x="8469122" y="4803781"/>
            <a:ext cx="420491" cy="137010"/>
            <a:chOff x="0" y="0"/>
            <a:chExt cx="2077525" cy="676925"/>
          </a:xfrm>
        </p:grpSpPr>
        <p:sp>
          <p:nvSpPr>
            <p:cNvPr id="86" name="Google Shape;86;p9"/>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7" name="Google Shape;87;p9"/>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8" name="Google Shape;88;p9"/>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89" name="Google Shape;89;p9"/>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90" name="Google Shape;90;p9"/>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91" name="Google Shape;91;p9"/>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ody Slide - Yellow">
  <p:cSld name="TITLE_2_1">
    <p:spTree>
      <p:nvGrpSpPr>
        <p:cNvPr id="1" name="Shape 104"/>
        <p:cNvGrpSpPr/>
        <p:nvPr/>
      </p:nvGrpSpPr>
      <p:grpSpPr>
        <a:xfrm>
          <a:off x="0" y="0"/>
          <a:ext cx="0" cy="0"/>
          <a:chOff x="0" y="0"/>
          <a:chExt cx="0" cy="0"/>
        </a:xfrm>
      </p:grpSpPr>
      <p:sp>
        <p:nvSpPr>
          <p:cNvPr id="105" name="Google Shape;105;p11"/>
          <p:cNvSpPr/>
          <p:nvPr/>
        </p:nvSpPr>
        <p:spPr>
          <a:xfrm>
            <a:off x="426300" y="492975"/>
            <a:ext cx="7797000" cy="414300"/>
          </a:xfrm>
          <a:prstGeom prst="rect">
            <a:avLst/>
          </a:prstGeom>
          <a:noFill/>
          <a:ln>
            <a:noFill/>
          </a:ln>
        </p:spPr>
        <p:txBody>
          <a:bodyPr spcFirstLastPara="1" wrap="square" lIns="19050" tIns="19050" rIns="19050" bIns="19050" anchor="t" anchorCtr="0">
            <a:noAutofit/>
          </a:bodyPr>
          <a:lstStyle/>
          <a:p>
            <a:pPr marL="0" marR="0" lvl="0" indent="0" algn="l" rtl="0">
              <a:lnSpc>
                <a:spcPct val="90000"/>
              </a:lnSpc>
              <a:spcBef>
                <a:spcPts val="0"/>
              </a:spcBef>
              <a:spcAft>
                <a:spcPts val="0"/>
              </a:spcAft>
              <a:buClr>
                <a:schemeClr val="dk1"/>
              </a:buClr>
              <a:buSzPts val="1100"/>
              <a:buFont typeface="Arial"/>
              <a:buNone/>
            </a:pPr>
            <a:endParaRPr sz="2400" b="0" i="0" u="none" strike="noStrike" cap="none">
              <a:solidFill>
                <a:srgbClr val="3C4043"/>
              </a:solidFill>
              <a:latin typeface="Google Sans"/>
              <a:ea typeface="Google Sans"/>
              <a:cs typeface="Google Sans"/>
              <a:sym typeface="Google Sans"/>
            </a:endParaRPr>
          </a:p>
        </p:txBody>
      </p:sp>
      <p:sp>
        <p:nvSpPr>
          <p:cNvPr id="106" name="Google Shape;106;p11"/>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
        <p:nvSpPr>
          <p:cNvPr id="107" name="Google Shape;107;p11"/>
          <p:cNvSpPr/>
          <p:nvPr/>
        </p:nvSpPr>
        <p:spPr>
          <a:xfrm>
            <a:off x="-22468" y="235365"/>
            <a:ext cx="57900" cy="4672800"/>
          </a:xfrm>
          <a:prstGeom prst="rect">
            <a:avLst/>
          </a:prstGeom>
          <a:solidFill>
            <a:srgbClr val="FBBC04"/>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08" name="Google Shape;108;p11"/>
          <p:cNvGrpSpPr/>
          <p:nvPr/>
        </p:nvGrpSpPr>
        <p:grpSpPr>
          <a:xfrm>
            <a:off x="8469122" y="4803781"/>
            <a:ext cx="420491" cy="137010"/>
            <a:chOff x="0" y="0"/>
            <a:chExt cx="2077525" cy="676925"/>
          </a:xfrm>
        </p:grpSpPr>
        <p:sp>
          <p:nvSpPr>
            <p:cNvPr id="109" name="Google Shape;109;p11"/>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10" name="Google Shape;110;p11"/>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11" name="Google Shape;111;p11"/>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12" name="Google Shape;112;p11"/>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13" name="Google Shape;113;p11"/>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14" name="Google Shape;114;p11"/>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alf Color Grey - Core Yellow">
  <p:cSld name="TITLE_2_1_2_1">
    <p:spTree>
      <p:nvGrpSpPr>
        <p:cNvPr id="1" name="Shape 115"/>
        <p:cNvGrpSpPr/>
        <p:nvPr/>
      </p:nvGrpSpPr>
      <p:grpSpPr>
        <a:xfrm>
          <a:off x="0" y="0"/>
          <a:ext cx="0" cy="0"/>
          <a:chOff x="0" y="0"/>
          <a:chExt cx="0" cy="0"/>
        </a:xfrm>
      </p:grpSpPr>
      <p:sp>
        <p:nvSpPr>
          <p:cNvPr id="116" name="Google Shape;116;p12"/>
          <p:cNvSpPr/>
          <p:nvPr/>
        </p:nvSpPr>
        <p:spPr>
          <a:xfrm>
            <a:off x="4554300" y="0"/>
            <a:ext cx="4589700" cy="5143500"/>
          </a:xfrm>
          <a:prstGeom prst="rect">
            <a:avLst/>
          </a:prstGeom>
          <a:solidFill>
            <a:srgbClr val="F1F3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2"/>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BDC1C6"/>
                </a:solidFill>
                <a:latin typeface="Roboto"/>
                <a:ea typeface="Roboto"/>
                <a:cs typeface="Roboto"/>
                <a:sym typeface="Roboto"/>
              </a:rPr>
              <a:t>Proprietary + Confidential</a:t>
            </a:r>
            <a:endParaRPr sz="600" b="0" i="0" u="none" strike="noStrike" cap="none">
              <a:solidFill>
                <a:srgbClr val="BDC1C6"/>
              </a:solidFill>
              <a:latin typeface="Roboto"/>
              <a:ea typeface="Roboto"/>
              <a:cs typeface="Roboto"/>
              <a:sym typeface="Roboto"/>
            </a:endParaRPr>
          </a:p>
        </p:txBody>
      </p:sp>
      <p:sp>
        <p:nvSpPr>
          <p:cNvPr id="118" name="Google Shape;118;p12"/>
          <p:cNvSpPr/>
          <p:nvPr/>
        </p:nvSpPr>
        <p:spPr>
          <a:xfrm>
            <a:off x="-22468" y="235365"/>
            <a:ext cx="57900" cy="4672800"/>
          </a:xfrm>
          <a:prstGeom prst="rect">
            <a:avLst/>
          </a:prstGeom>
          <a:solidFill>
            <a:srgbClr val="FBBC05"/>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519BF7"/>
              </a:buClr>
              <a:buSzPts val="1200"/>
              <a:buFont typeface="Helvetica Neue Light"/>
              <a:buNone/>
            </a:pPr>
            <a:endParaRPr sz="1200" b="0" i="0" u="none" strike="noStrike" cap="none">
              <a:solidFill>
                <a:srgbClr val="1D8E3E"/>
              </a:solidFill>
              <a:latin typeface="Helvetica Neue Light"/>
              <a:ea typeface="Helvetica Neue Light"/>
              <a:cs typeface="Helvetica Neue Light"/>
              <a:sym typeface="Helvetica Neue Light"/>
            </a:endParaRPr>
          </a:p>
        </p:txBody>
      </p:sp>
      <p:grpSp>
        <p:nvGrpSpPr>
          <p:cNvPr id="119" name="Google Shape;119;p12"/>
          <p:cNvGrpSpPr/>
          <p:nvPr/>
        </p:nvGrpSpPr>
        <p:grpSpPr>
          <a:xfrm>
            <a:off x="8469122" y="4803781"/>
            <a:ext cx="420491" cy="137010"/>
            <a:chOff x="0" y="0"/>
            <a:chExt cx="2077525" cy="676925"/>
          </a:xfrm>
        </p:grpSpPr>
        <p:sp>
          <p:nvSpPr>
            <p:cNvPr id="120" name="Google Shape;120;p12"/>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21" name="Google Shape;121;p12"/>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22" name="Google Shape;122;p12"/>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23" name="Google Shape;123;p12"/>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24" name="Google Shape;124;p12"/>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25" name="Google Shape;125;p12"/>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
        <p:nvSpPr>
          <p:cNvPr id="126" name="Google Shape;126;p12"/>
          <p:cNvSpPr txBox="1">
            <a:spLocks noGrp="1"/>
          </p:cNvSpPr>
          <p:nvPr>
            <p:ph type="body" idx="1"/>
          </p:nvPr>
        </p:nvSpPr>
        <p:spPr>
          <a:xfrm>
            <a:off x="344501" y="2175900"/>
            <a:ext cx="2976600" cy="2046300"/>
          </a:xfrm>
          <a:prstGeom prst="rect">
            <a:avLst/>
          </a:prstGeom>
          <a:noFill/>
          <a:ln>
            <a:noFill/>
          </a:ln>
        </p:spPr>
        <p:txBody>
          <a:bodyPr spcFirstLastPara="1" wrap="square" lIns="91425" tIns="91425" rIns="91425" bIns="91425" anchor="t" anchorCtr="0"/>
          <a:lstStyle>
            <a:lvl1pPr marL="457200" marR="0" lvl="0"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1pPr>
            <a:lvl2pPr marL="914400" marR="0" lvl="1" indent="-285750" algn="l" rtl="0">
              <a:lnSpc>
                <a:spcPct val="260000"/>
              </a:lnSpc>
              <a:spcBef>
                <a:spcPts val="0"/>
              </a:spcBef>
              <a:spcAft>
                <a:spcPts val="0"/>
              </a:spcAft>
              <a:buClr>
                <a:srgbClr val="80868B"/>
              </a:buClr>
              <a:buSzPts val="900"/>
              <a:buFont typeface="Roboto"/>
              <a:buChar char="○"/>
              <a:defRPr sz="1100" b="0" i="0" u="none" strike="noStrike" cap="none">
                <a:solidFill>
                  <a:srgbClr val="5F6368"/>
                </a:solidFill>
                <a:latin typeface="Roboto"/>
                <a:ea typeface="Roboto"/>
                <a:cs typeface="Roboto"/>
                <a:sym typeface="Roboto"/>
              </a:defRPr>
            </a:lvl2pPr>
            <a:lvl3pPr marL="1371600" marR="0" lvl="2"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3pPr>
            <a:lvl4pPr marL="1828800" marR="0" lvl="3"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4pPr>
            <a:lvl5pPr marL="2286000" marR="0" lvl="4"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5pPr>
            <a:lvl6pPr marL="2743200" marR="0" lvl="5"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6pPr>
            <a:lvl7pPr marL="3200400" marR="0" lvl="6"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7pPr>
            <a:lvl8pPr marL="3657600" marR="0" lvl="7"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8pPr>
            <a:lvl9pPr marL="4114800" marR="0" lvl="8" indent="-298450" algn="l" rtl="0">
              <a:lnSpc>
                <a:spcPct val="260000"/>
              </a:lnSpc>
              <a:spcBef>
                <a:spcPts val="0"/>
              </a:spcBef>
              <a:spcAft>
                <a:spcPts val="0"/>
              </a:spcAft>
              <a:buClr>
                <a:srgbClr val="5F6368"/>
              </a:buClr>
              <a:buSzPts val="1100"/>
              <a:buFont typeface="Roboto"/>
              <a:buChar char="■"/>
              <a:defRPr sz="1100" b="0" i="0" u="none" strike="noStrike" cap="none">
                <a:solidFill>
                  <a:srgbClr val="5F6368"/>
                </a:solidFill>
                <a:latin typeface="Roboto"/>
                <a:ea typeface="Roboto"/>
                <a:cs typeface="Roboto"/>
                <a:sym typeface="Roboto"/>
              </a:defRPr>
            </a:lvl9pPr>
          </a:lstStyle>
          <a:p>
            <a:endParaRPr/>
          </a:p>
        </p:txBody>
      </p:sp>
      <p:sp>
        <p:nvSpPr>
          <p:cNvPr id="127" name="Google Shape;127;p12"/>
          <p:cNvSpPr txBox="1">
            <a:spLocks noGrp="1"/>
          </p:cNvSpPr>
          <p:nvPr>
            <p:ph type="title"/>
          </p:nvPr>
        </p:nvSpPr>
        <p:spPr>
          <a:xfrm>
            <a:off x="344501" y="1365900"/>
            <a:ext cx="3864600" cy="4143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100"/>
              <a:buFont typeface="Arial"/>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128" name="Google Shape;128;p12"/>
          <p:cNvSpPr txBox="1">
            <a:spLocks noGrp="1"/>
          </p:cNvSpPr>
          <p:nvPr>
            <p:ph type="body" idx="2"/>
          </p:nvPr>
        </p:nvSpPr>
        <p:spPr>
          <a:xfrm>
            <a:off x="344501" y="4743625"/>
            <a:ext cx="4345800" cy="37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1pPr>
            <a:lvl2pPr marL="914400" marR="0" lvl="1"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2pPr>
            <a:lvl3pPr marL="1371600" marR="0" lvl="2"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3pPr>
            <a:lvl4pPr marL="1828800" marR="0" lvl="3"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4pPr>
            <a:lvl5pPr marL="2286000" marR="0" lvl="4"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5pPr>
            <a:lvl6pPr marL="2743200" marR="0" lvl="5"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6pPr>
            <a:lvl7pPr marL="3200400" marR="0" lvl="6"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7pPr>
            <a:lvl8pPr marL="3657600" marR="0" lvl="7"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8pPr>
            <a:lvl9pPr marL="4114800" marR="0" lvl="8" indent="-228600" algn="l" rtl="0">
              <a:lnSpc>
                <a:spcPct val="100000"/>
              </a:lnSpc>
              <a:spcBef>
                <a:spcPts val="0"/>
              </a:spcBef>
              <a:spcAft>
                <a:spcPts val="0"/>
              </a:spcAft>
              <a:buClr>
                <a:srgbClr val="000000"/>
              </a:buClr>
              <a:buSzPts val="1100"/>
              <a:buFont typeface="Arial"/>
              <a:buNone/>
              <a:defRPr sz="600" b="0" i="0" u="none" strike="noStrike" cap="none">
                <a:solidFill>
                  <a:srgbClr val="D5D5D5"/>
                </a:solidFill>
                <a:latin typeface="Roboto"/>
                <a:ea typeface="Roboto"/>
                <a:cs typeface="Roboto"/>
                <a:sym typeface="Roboto"/>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ivider - Core Green">
  <p:cSld name="CUSTOM_1_1">
    <p:spTree>
      <p:nvGrpSpPr>
        <p:cNvPr id="1" name="Shape 129"/>
        <p:cNvGrpSpPr/>
        <p:nvPr/>
      </p:nvGrpSpPr>
      <p:grpSpPr>
        <a:xfrm>
          <a:off x="0" y="0"/>
          <a:ext cx="0" cy="0"/>
          <a:chOff x="0" y="0"/>
          <a:chExt cx="0" cy="0"/>
        </a:xfrm>
      </p:grpSpPr>
      <p:sp>
        <p:nvSpPr>
          <p:cNvPr id="130" name="Google Shape;130;p13"/>
          <p:cNvSpPr/>
          <p:nvPr/>
        </p:nvSpPr>
        <p:spPr>
          <a:xfrm>
            <a:off x="50" y="0"/>
            <a:ext cx="9144000" cy="4524000"/>
          </a:xfrm>
          <a:prstGeom prst="rect">
            <a:avLst/>
          </a:prstGeom>
          <a:solidFill>
            <a:srgbClr val="34A853"/>
          </a:solidFill>
          <a:ln>
            <a:noFill/>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Light"/>
              <a:buNone/>
            </a:pPr>
            <a:endParaRPr sz="1200" b="0" i="0" u="none" strike="noStrike" cap="none">
              <a:solidFill>
                <a:srgbClr val="FFFFFF"/>
              </a:solidFill>
              <a:latin typeface="Helvetica Neue Light"/>
              <a:ea typeface="Helvetica Neue Light"/>
              <a:cs typeface="Helvetica Neue Light"/>
              <a:sym typeface="Helvetica Neue Light"/>
            </a:endParaRPr>
          </a:p>
        </p:txBody>
      </p:sp>
      <p:sp>
        <p:nvSpPr>
          <p:cNvPr id="131" name="Google Shape;131;p13"/>
          <p:cNvSpPr txBox="1">
            <a:spLocks noGrp="1"/>
          </p:cNvSpPr>
          <p:nvPr>
            <p:ph type="title"/>
          </p:nvPr>
        </p:nvSpPr>
        <p:spPr>
          <a:xfrm>
            <a:off x="962188" y="2048788"/>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FFFFFF"/>
              </a:buClr>
              <a:buSzPts val="2400"/>
              <a:buFont typeface="Google Sans"/>
              <a:buNone/>
              <a:defRPr sz="3600" b="0" i="0" u="none" strike="noStrike" cap="none">
                <a:solidFill>
                  <a:srgbClr val="FFFFFF"/>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3600" b="0" i="0" u="none" strike="noStrike" cap="none">
                <a:solidFill>
                  <a:schemeClr val="lt1"/>
                </a:solidFill>
                <a:latin typeface="Helvetica Neue Light"/>
                <a:ea typeface="Helvetica Neue Light"/>
                <a:cs typeface="Helvetica Neue Light"/>
                <a:sym typeface="Helvetica Neue Light"/>
              </a:defRPr>
            </a:lvl9pPr>
          </a:lstStyle>
          <a:p>
            <a:endParaRPr/>
          </a:p>
        </p:txBody>
      </p:sp>
      <p:sp>
        <p:nvSpPr>
          <p:cNvPr id="132" name="Google Shape;132;p13"/>
          <p:cNvSpPr txBox="1"/>
          <p:nvPr/>
        </p:nvSpPr>
        <p:spPr>
          <a:xfrm>
            <a:off x="7933350" y="214236"/>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FFFFFF"/>
                </a:solidFill>
                <a:latin typeface="Roboto"/>
                <a:ea typeface="Roboto"/>
                <a:cs typeface="Roboto"/>
                <a:sym typeface="Roboto"/>
              </a:rPr>
              <a:t>Proprietary + Confidential</a:t>
            </a:r>
            <a:endParaRPr sz="600" b="0" i="0" u="none" strike="noStrike" cap="none">
              <a:solidFill>
                <a:srgbClr val="FFFFFF"/>
              </a:solidFill>
              <a:latin typeface="Roboto"/>
              <a:ea typeface="Roboto"/>
              <a:cs typeface="Roboto"/>
              <a:sym typeface="Roboto"/>
            </a:endParaRPr>
          </a:p>
        </p:txBody>
      </p:sp>
      <p:cxnSp>
        <p:nvCxnSpPr>
          <p:cNvPr id="133" name="Google Shape;133;p13"/>
          <p:cNvCxnSpPr/>
          <p:nvPr/>
        </p:nvCxnSpPr>
        <p:spPr>
          <a:xfrm rot="10800000">
            <a:off x="426304" y="1476158"/>
            <a:ext cx="0" cy="1869900"/>
          </a:xfrm>
          <a:prstGeom prst="straightConnector1">
            <a:avLst/>
          </a:prstGeom>
          <a:noFill/>
          <a:ln w="25400" cap="flat" cmpd="sng">
            <a:solidFill>
              <a:srgbClr val="FFFFFF"/>
            </a:solidFill>
            <a:prstDash val="solid"/>
            <a:miter lim="400000"/>
            <a:headEnd type="none" w="sm" len="sm"/>
            <a:tailEnd type="none" w="sm" len="sm"/>
          </a:ln>
        </p:spPr>
      </p:cxnSp>
      <p:grpSp>
        <p:nvGrpSpPr>
          <p:cNvPr id="134" name="Google Shape;134;p13"/>
          <p:cNvGrpSpPr/>
          <p:nvPr/>
        </p:nvGrpSpPr>
        <p:grpSpPr>
          <a:xfrm>
            <a:off x="8469122" y="4803781"/>
            <a:ext cx="420491" cy="137010"/>
            <a:chOff x="0" y="0"/>
            <a:chExt cx="2077525" cy="676925"/>
          </a:xfrm>
        </p:grpSpPr>
        <p:sp>
          <p:nvSpPr>
            <p:cNvPr id="135" name="Google Shape;135;p13"/>
            <p:cNvSpPr/>
            <p:nvPr/>
          </p:nvSpPr>
          <p:spPr>
            <a:xfrm>
              <a:off x="0" y="0"/>
              <a:ext cx="511375" cy="524800"/>
            </a:xfrm>
            <a:custGeom>
              <a:avLst/>
              <a:gdLst/>
              <a:ahLst/>
              <a:cxnLst/>
              <a:rect l="l" t="t" r="r" b="b"/>
              <a:pathLst>
                <a:path w="20455" h="20992" extrusionOk="0">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36" name="Google Shape;136;p13"/>
            <p:cNvSpPr/>
            <p:nvPr/>
          </p:nvSpPr>
          <p:spPr>
            <a:xfrm>
              <a:off x="54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37" name="Google Shape;137;p13"/>
            <p:cNvSpPr/>
            <p:nvPr/>
          </p:nvSpPr>
          <p:spPr>
            <a:xfrm>
              <a:off x="910400" y="187300"/>
              <a:ext cx="339200" cy="337950"/>
            </a:xfrm>
            <a:custGeom>
              <a:avLst/>
              <a:gdLst/>
              <a:ahLst/>
              <a:cxnLst/>
              <a:rect l="l" t="t" r="r" b="b"/>
              <a:pathLst>
                <a:path w="13568" h="13518" extrusionOk="0">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38" name="Google Shape;138;p13"/>
            <p:cNvSpPr/>
            <p:nvPr/>
          </p:nvSpPr>
          <p:spPr>
            <a:xfrm>
              <a:off x="1280400" y="187325"/>
              <a:ext cx="323850" cy="489600"/>
            </a:xfrm>
            <a:custGeom>
              <a:avLst/>
              <a:gdLst/>
              <a:ahLst/>
              <a:cxnLst/>
              <a:rect l="l" t="t" r="r" b="b"/>
              <a:pathLst>
                <a:path w="12954" h="19584" extrusionOk="0">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39" name="Google Shape;139;p13"/>
            <p:cNvSpPr/>
            <p:nvPr/>
          </p:nvSpPr>
          <p:spPr>
            <a:xfrm>
              <a:off x="1655750" y="20000"/>
              <a:ext cx="74250" cy="495000"/>
            </a:xfrm>
            <a:custGeom>
              <a:avLst/>
              <a:gdLst/>
              <a:ahLst/>
              <a:cxnLst/>
              <a:rect l="l" t="t" r="r" b="b"/>
              <a:pathLst>
                <a:path w="2970" h="19800" extrusionOk="0">
                  <a:moveTo>
                    <a:pt x="2970" y="0"/>
                  </a:moveTo>
                  <a:lnTo>
                    <a:pt x="2970" y="19800"/>
                  </a:lnTo>
                  <a:lnTo>
                    <a:pt x="0" y="19800"/>
                  </a:lnTo>
                  <a:lnTo>
                    <a:pt x="0" y="0"/>
                  </a:lnTo>
                  <a:lnTo>
                    <a:pt x="2970" y="0"/>
                  </a:ln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sp>
          <p:nvSpPr>
            <p:cNvPr id="140" name="Google Shape;140;p13"/>
            <p:cNvSpPr/>
            <p:nvPr/>
          </p:nvSpPr>
          <p:spPr>
            <a:xfrm>
              <a:off x="1765825" y="187275"/>
              <a:ext cx="311700" cy="337950"/>
            </a:xfrm>
            <a:custGeom>
              <a:avLst/>
              <a:gdLst/>
              <a:ahLst/>
              <a:cxnLst/>
              <a:rect l="l" t="t" r="r" b="b"/>
              <a:pathLst>
                <a:path w="12468" h="13518" extrusionOk="0">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5F63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Arial"/>
                <a:ea typeface="Arial"/>
                <a:cs typeface="Arial"/>
                <a:sym typeface="Aria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340663" y="1128663"/>
            <a:ext cx="7877100" cy="3452700"/>
          </a:xfrm>
          <a:prstGeom prst="rect">
            <a:avLst/>
          </a:prstGeom>
          <a:noFill/>
          <a:ln>
            <a:noFill/>
          </a:ln>
        </p:spPr>
        <p:txBody>
          <a:bodyPr spcFirstLastPara="1" wrap="square" lIns="91425" tIns="91425" rIns="91425" bIns="91425" anchor="t" anchorCtr="0"/>
          <a:lstStyle>
            <a:lvl1pPr marL="457200" marR="0" lvl="0"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1pPr>
            <a:lvl2pPr marL="914400" marR="0" lvl="1"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2pPr>
            <a:lvl3pPr marL="1371600" marR="0" lvl="2"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3pPr>
            <a:lvl4pPr marL="1828800" marR="0" lvl="3"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4pPr>
            <a:lvl5pPr marL="2286000" marR="0" lvl="4"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5pPr>
            <a:lvl6pPr marL="2743200" marR="0" lvl="5"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6pPr>
            <a:lvl7pPr marL="3200400" marR="0" lvl="6"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7pPr>
            <a:lvl8pPr marL="3657600" marR="0" lvl="7"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8pPr>
            <a:lvl9pPr marL="4114800" marR="0" lvl="8" indent="-285750" algn="l" rtl="0">
              <a:lnSpc>
                <a:spcPct val="100000"/>
              </a:lnSpc>
              <a:spcBef>
                <a:spcPts val="2200"/>
              </a:spcBef>
              <a:spcAft>
                <a:spcPts val="0"/>
              </a:spcAft>
              <a:buClr>
                <a:srgbClr val="80868B"/>
              </a:buClr>
              <a:buSzPts val="900"/>
              <a:buFont typeface="Roboto"/>
              <a:buChar char="•"/>
              <a:defRPr sz="900" b="0" i="0" u="none" strike="noStrike" cap="none">
                <a:solidFill>
                  <a:srgbClr val="80868B"/>
                </a:solidFill>
                <a:latin typeface="Roboto"/>
                <a:ea typeface="Roboto"/>
                <a:cs typeface="Roboto"/>
                <a:sym typeface="Roboto"/>
              </a:defRPr>
            </a:lvl9pPr>
          </a:lstStyle>
          <a:p>
            <a:endParaRPr/>
          </a:p>
        </p:txBody>
      </p:sp>
      <p:sp>
        <p:nvSpPr>
          <p:cNvPr id="7" name="Google Shape;7;p1"/>
          <p:cNvSpPr txBox="1">
            <a:spLocks noGrp="1"/>
          </p:cNvSpPr>
          <p:nvPr>
            <p:ph type="title"/>
          </p:nvPr>
        </p:nvSpPr>
        <p:spPr>
          <a:xfrm>
            <a:off x="395688" y="493663"/>
            <a:ext cx="78771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C4043"/>
              </a:buClr>
              <a:buSzPts val="2400"/>
              <a:buFont typeface="Google Sans"/>
              <a:buNone/>
              <a:defRPr sz="2400" b="0" i="0" u="none" strike="noStrike" cap="none">
                <a:solidFill>
                  <a:srgbClr val="3C4043"/>
                </a:solidFill>
                <a:latin typeface="Google Sans"/>
                <a:ea typeface="Google Sans"/>
                <a:cs typeface="Google Sans"/>
                <a:sym typeface="Google Sans"/>
              </a:defRPr>
            </a:lvl1pPr>
            <a:lvl2pPr marR="0" lvl="1"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4200"/>
              <a:buFont typeface="Helvetica Neue Light"/>
              <a:buNone/>
              <a:defRPr sz="4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8" name="Google Shape;8;p1"/>
          <p:cNvSpPr txBox="1"/>
          <p:nvPr/>
        </p:nvSpPr>
        <p:spPr>
          <a:xfrm>
            <a:off x="7934700" y="218775"/>
            <a:ext cx="1209300" cy="30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rgbClr val="D9D9D9"/>
                </a:solidFill>
                <a:latin typeface="Roboto"/>
                <a:ea typeface="Roboto"/>
                <a:cs typeface="Roboto"/>
                <a:sym typeface="Roboto"/>
              </a:rPr>
              <a:t>Proprietary + Confidential</a:t>
            </a:r>
            <a:endParaRPr sz="600" b="0" i="0" u="none" strike="noStrike" cap="none">
              <a:solidFill>
                <a:srgbClr val="D9D9D9"/>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7" r:id="rId7"/>
    <p:sldLayoutId id="2147483658" r:id="rId8"/>
    <p:sldLayoutId id="2147483659" r:id="rId9"/>
    <p:sldLayoutId id="2147483660"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 id="2147483683" r:id="rId31"/>
    <p:sldLayoutId id="2147483684" r:id="rId32"/>
    <p:sldLayoutId id="2147483685" r:id="rId33"/>
    <p:sldLayoutId id="2147483686" r:id="rId3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41"/>
          <p:cNvSpPr txBox="1">
            <a:spLocks noGrp="1"/>
          </p:cNvSpPr>
          <p:nvPr>
            <p:ph type="subTitle" idx="1"/>
          </p:nvPr>
        </p:nvSpPr>
        <p:spPr>
          <a:xfrm>
            <a:off x="422950" y="2984175"/>
            <a:ext cx="7801200" cy="300000"/>
          </a:xfrm>
          <a:prstGeom prst="rect">
            <a:avLst/>
          </a:prstGeom>
        </p:spPr>
        <p:txBody>
          <a:bodyPr spcFirstLastPara="1" wrap="square" lIns="91425" tIns="91425" rIns="91425" bIns="91425" anchor="ctr" anchorCtr="0">
            <a:noAutofit/>
          </a:bodyPr>
          <a:lstStyle/>
          <a:p>
            <a:pPr marL="0" lvl="0" indent="0"/>
            <a:r>
              <a:rPr lang="en-US"/>
              <a:t>the Explore Computer Science Research Project</a:t>
            </a:r>
            <a:endParaRPr>
              <a:solidFill>
                <a:srgbClr val="3C4043"/>
              </a:solidFill>
            </a:endParaRPr>
          </a:p>
        </p:txBody>
      </p:sp>
      <p:sp>
        <p:nvSpPr>
          <p:cNvPr id="488" name="Google Shape;488;p41"/>
          <p:cNvSpPr txBox="1">
            <a:spLocks noGrp="1"/>
          </p:cNvSpPr>
          <p:nvPr>
            <p:ph type="subTitle" idx="2"/>
          </p:nvPr>
        </p:nvSpPr>
        <p:spPr>
          <a:xfrm>
            <a:off x="422950" y="3855130"/>
            <a:ext cx="7831200" cy="30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rPr>
              <a:t>Breauna Spencer, Audrey Rorrer, Sepi Hejazi Moghadam</a:t>
            </a:r>
            <a:endParaRPr>
              <a:solidFill>
                <a:schemeClr val="dk1"/>
              </a:solidFill>
            </a:endParaRPr>
          </a:p>
          <a:p>
            <a:pPr marL="0" lvl="0" indent="0" algn="l" rtl="0">
              <a:spcBef>
                <a:spcPts val="0"/>
              </a:spcBef>
              <a:spcAft>
                <a:spcPts val="0"/>
              </a:spcAft>
              <a:buNone/>
            </a:pPr>
            <a:r>
              <a:rPr lang="en" i="1">
                <a:solidFill>
                  <a:schemeClr val="dk1"/>
                </a:solidFill>
              </a:rPr>
              <a:t>American Evaluation Association</a:t>
            </a:r>
          </a:p>
          <a:p>
            <a:pPr marL="0" lvl="0" indent="0" algn="l" rtl="0">
              <a:spcBef>
                <a:spcPts val="0"/>
              </a:spcBef>
              <a:spcAft>
                <a:spcPts val="0"/>
              </a:spcAft>
              <a:buNone/>
            </a:pPr>
            <a:r>
              <a:rPr lang="en">
                <a:solidFill>
                  <a:schemeClr val="dk1"/>
                </a:solidFill>
              </a:rPr>
              <a:t>November 16, 2019</a:t>
            </a:r>
            <a:endParaRPr>
              <a:solidFill>
                <a:schemeClr val="dk1"/>
              </a:solidFill>
            </a:endParaRPr>
          </a:p>
        </p:txBody>
      </p:sp>
      <p:sp>
        <p:nvSpPr>
          <p:cNvPr id="489" name="Google Shape;489;p41"/>
          <p:cNvSpPr txBox="1">
            <a:spLocks noGrp="1"/>
          </p:cNvSpPr>
          <p:nvPr>
            <p:ph type="title"/>
          </p:nvPr>
        </p:nvSpPr>
        <p:spPr>
          <a:xfrm>
            <a:off x="422950" y="988370"/>
            <a:ext cx="7831200" cy="1935000"/>
          </a:xfrm>
          <a:prstGeom prst="rect">
            <a:avLst/>
          </a:prstGeom>
        </p:spPr>
        <p:txBody>
          <a:bodyPr spcFirstLastPara="1" wrap="square" lIns="91425" tIns="91425" rIns="91425" bIns="91425" anchor="b" anchorCtr="0">
            <a:noAutofit/>
          </a:bodyPr>
          <a:lstStyle/>
          <a:p>
            <a:r>
              <a:rPr lang="en-US" sz="3200"/>
              <a:t>Building Evaluation Capacity through Community of Practice</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7EBDE9-A4D8-B842-89AE-881274E19BD0}"/>
              </a:ext>
            </a:extLst>
          </p:cNvPr>
          <p:cNvSpPr>
            <a:spLocks noGrp="1"/>
          </p:cNvSpPr>
          <p:nvPr>
            <p:ph type="body" idx="1"/>
          </p:nvPr>
        </p:nvSpPr>
        <p:spPr>
          <a:xfrm>
            <a:off x="155964" y="1552348"/>
            <a:ext cx="3946200" cy="1606800"/>
          </a:xfrm>
        </p:spPr>
        <p:txBody>
          <a:bodyPr/>
          <a:lstStyle/>
          <a:p>
            <a:r>
              <a:rPr lang="en-US" sz="1800"/>
              <a:t>Utilization Focused Evaluation (Patton)</a:t>
            </a:r>
          </a:p>
        </p:txBody>
      </p:sp>
      <p:sp>
        <p:nvSpPr>
          <p:cNvPr id="3" name="Title 2">
            <a:extLst>
              <a:ext uri="{FF2B5EF4-FFF2-40B4-BE49-F238E27FC236}">
                <a16:creationId xmlns:a16="http://schemas.microsoft.com/office/drawing/2014/main" id="{6DB11B67-F311-4441-85F4-A3AC01196844}"/>
              </a:ext>
            </a:extLst>
          </p:cNvPr>
          <p:cNvSpPr>
            <a:spLocks noGrp="1"/>
          </p:cNvSpPr>
          <p:nvPr>
            <p:ph type="title"/>
          </p:nvPr>
        </p:nvSpPr>
        <p:spPr/>
        <p:txBody>
          <a:bodyPr/>
          <a:lstStyle/>
          <a:p>
            <a:r>
              <a:rPr lang="en-US"/>
              <a:t>Evaluation Theory</a:t>
            </a:r>
          </a:p>
        </p:txBody>
      </p:sp>
      <p:graphicFrame>
        <p:nvGraphicFramePr>
          <p:cNvPr id="4" name="Diagram 3">
            <a:extLst>
              <a:ext uri="{FF2B5EF4-FFF2-40B4-BE49-F238E27FC236}">
                <a16:creationId xmlns:a16="http://schemas.microsoft.com/office/drawing/2014/main" id="{73848997-D71F-4C47-993E-9252CA3BB706}"/>
              </a:ext>
            </a:extLst>
          </p:cNvPr>
          <p:cNvGraphicFramePr/>
          <p:nvPr>
            <p:extLst>
              <p:ext uri="{D42A27DB-BD31-4B8C-83A1-F6EECF244321}">
                <p14:modId xmlns:p14="http://schemas.microsoft.com/office/powerpoint/2010/main" val="2868440435"/>
              </p:ext>
            </p:extLst>
          </p:nvPr>
        </p:nvGraphicFramePr>
        <p:xfrm>
          <a:off x="2393014" y="6317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723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E30CB5-6521-3C4B-AFEA-8D00C9D34B13}"/>
              </a:ext>
            </a:extLst>
          </p:cNvPr>
          <p:cNvSpPr>
            <a:spLocks noGrp="1"/>
          </p:cNvSpPr>
          <p:nvPr>
            <p:ph type="title"/>
          </p:nvPr>
        </p:nvSpPr>
        <p:spPr/>
        <p:txBody>
          <a:bodyPr/>
          <a:lstStyle/>
          <a:p>
            <a:r>
              <a:rPr lang="en-US"/>
              <a:t>Putting Theory into Practice</a:t>
            </a:r>
          </a:p>
        </p:txBody>
      </p:sp>
      <p:sp>
        <p:nvSpPr>
          <p:cNvPr id="6" name="Google Shape;507;p44">
            <a:extLst>
              <a:ext uri="{FF2B5EF4-FFF2-40B4-BE49-F238E27FC236}">
                <a16:creationId xmlns:a16="http://schemas.microsoft.com/office/drawing/2014/main" id="{31058246-0A44-B442-842C-051517B2B715}"/>
              </a:ext>
            </a:extLst>
          </p:cNvPr>
          <p:cNvSpPr/>
          <p:nvPr/>
        </p:nvSpPr>
        <p:spPr>
          <a:xfrm>
            <a:off x="3296059" y="1353723"/>
            <a:ext cx="4094700" cy="414299"/>
          </a:xfrm>
          <a:prstGeom prst="rect">
            <a:avLst/>
          </a:prstGeom>
          <a:solidFill>
            <a:srgbClr val="EFEFEF"/>
          </a:solidFill>
          <a:ln>
            <a:noFill/>
          </a:ln>
        </p:spPr>
        <p:txBody>
          <a:bodyPr spcFirstLastPara="1" wrap="square" lIns="91425" tIns="45700" rIns="91425" bIns="45700" anchor="ctr" anchorCtr="0">
            <a:noAutofit/>
          </a:bodyPr>
          <a:lstStyle/>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Introductions</a:t>
            </a:r>
          </a:p>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Share evaluation approach and process</a:t>
            </a:r>
            <a:endParaRPr sz="1200">
              <a:solidFill>
                <a:schemeClr val="lt1"/>
              </a:solidFill>
              <a:latin typeface="+mn-lt"/>
              <a:ea typeface="Roboto"/>
              <a:cs typeface="Roboto"/>
              <a:sym typeface="Roboto"/>
            </a:endParaRPr>
          </a:p>
        </p:txBody>
      </p:sp>
      <p:sp>
        <p:nvSpPr>
          <p:cNvPr id="7" name="Google Shape;507;p44">
            <a:extLst>
              <a:ext uri="{FF2B5EF4-FFF2-40B4-BE49-F238E27FC236}">
                <a16:creationId xmlns:a16="http://schemas.microsoft.com/office/drawing/2014/main" id="{0DE1B7C2-C45F-5943-B420-2660A7C16880}"/>
              </a:ext>
            </a:extLst>
          </p:cNvPr>
          <p:cNvSpPr/>
          <p:nvPr/>
        </p:nvSpPr>
        <p:spPr>
          <a:xfrm>
            <a:off x="3296059" y="1874600"/>
            <a:ext cx="4094700" cy="703529"/>
          </a:xfrm>
          <a:prstGeom prst="rect">
            <a:avLst/>
          </a:prstGeom>
          <a:solidFill>
            <a:srgbClr val="EFEFEF"/>
          </a:solidFill>
          <a:ln>
            <a:noFill/>
          </a:ln>
        </p:spPr>
        <p:txBody>
          <a:bodyPr spcFirstLastPara="1" wrap="square" lIns="91425" tIns="45700" rIns="91425" bIns="45700" anchor="ctr" anchorCtr="0">
            <a:noAutofit/>
          </a:bodyPr>
          <a:lstStyle/>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Tweak survey to accommodate faculty research and evaluation questions</a:t>
            </a:r>
          </a:p>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Schedule and plan observations and data collection</a:t>
            </a:r>
            <a:endParaRPr sz="1200">
              <a:solidFill>
                <a:schemeClr val="lt1"/>
              </a:solidFill>
              <a:latin typeface="+mn-lt"/>
              <a:ea typeface="Roboto"/>
              <a:cs typeface="Roboto"/>
              <a:sym typeface="Roboto"/>
            </a:endParaRPr>
          </a:p>
        </p:txBody>
      </p:sp>
      <p:sp>
        <p:nvSpPr>
          <p:cNvPr id="8" name="Google Shape;507;p44">
            <a:extLst>
              <a:ext uri="{FF2B5EF4-FFF2-40B4-BE49-F238E27FC236}">
                <a16:creationId xmlns:a16="http://schemas.microsoft.com/office/drawing/2014/main" id="{7F567285-78BF-7B4C-8FA9-1E093BA0AE7F}"/>
              </a:ext>
            </a:extLst>
          </p:cNvPr>
          <p:cNvSpPr/>
          <p:nvPr/>
        </p:nvSpPr>
        <p:spPr>
          <a:xfrm>
            <a:off x="3296059" y="2684707"/>
            <a:ext cx="4094700" cy="384000"/>
          </a:xfrm>
          <a:prstGeom prst="rect">
            <a:avLst/>
          </a:prstGeom>
          <a:solidFill>
            <a:srgbClr val="EFEFEF"/>
          </a:solidFill>
          <a:ln>
            <a:noFill/>
          </a:ln>
        </p:spPr>
        <p:txBody>
          <a:bodyPr spcFirstLastPara="1" wrap="square" lIns="91425" tIns="45700" rIns="91425" bIns="45700" anchor="ctr" anchorCtr="0">
            <a:noAutofit/>
          </a:bodyPr>
          <a:lstStyle/>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Length and structure of workshop </a:t>
            </a:r>
          </a:p>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Types of activities</a:t>
            </a:r>
            <a:endParaRPr sz="1200">
              <a:solidFill>
                <a:schemeClr val="lt1"/>
              </a:solidFill>
              <a:latin typeface="+mn-lt"/>
              <a:ea typeface="Roboto"/>
              <a:cs typeface="Roboto"/>
              <a:sym typeface="Roboto"/>
            </a:endParaRPr>
          </a:p>
        </p:txBody>
      </p:sp>
      <p:sp>
        <p:nvSpPr>
          <p:cNvPr id="9" name="Google Shape;507;p44">
            <a:extLst>
              <a:ext uri="{FF2B5EF4-FFF2-40B4-BE49-F238E27FC236}">
                <a16:creationId xmlns:a16="http://schemas.microsoft.com/office/drawing/2014/main" id="{76EE36B0-700E-4A47-89E5-B7787CB4DAF8}"/>
              </a:ext>
            </a:extLst>
          </p:cNvPr>
          <p:cNvSpPr/>
          <p:nvPr/>
        </p:nvSpPr>
        <p:spPr>
          <a:xfrm>
            <a:off x="3296059" y="3166911"/>
            <a:ext cx="4094700" cy="384000"/>
          </a:xfrm>
          <a:prstGeom prst="rect">
            <a:avLst/>
          </a:prstGeom>
          <a:solidFill>
            <a:srgbClr val="EFEFEF"/>
          </a:solidFill>
          <a:ln>
            <a:noFill/>
          </a:ln>
        </p:spPr>
        <p:txBody>
          <a:bodyPr spcFirstLastPara="1" wrap="square" lIns="91425" tIns="45700" rIns="91425" bIns="45700" anchor="ctr" anchorCtr="0">
            <a:noAutofit/>
          </a:bodyPr>
          <a:lstStyle/>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Individual site reports</a:t>
            </a:r>
          </a:p>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Data packages</a:t>
            </a:r>
          </a:p>
        </p:txBody>
      </p:sp>
      <p:sp>
        <p:nvSpPr>
          <p:cNvPr id="10" name="Google Shape;507;p44">
            <a:extLst>
              <a:ext uri="{FF2B5EF4-FFF2-40B4-BE49-F238E27FC236}">
                <a16:creationId xmlns:a16="http://schemas.microsoft.com/office/drawing/2014/main" id="{78921ACE-F872-0B46-8A63-10A48A03696F}"/>
              </a:ext>
            </a:extLst>
          </p:cNvPr>
          <p:cNvSpPr/>
          <p:nvPr/>
        </p:nvSpPr>
        <p:spPr>
          <a:xfrm>
            <a:off x="3296059" y="3679917"/>
            <a:ext cx="4094700" cy="384000"/>
          </a:xfrm>
          <a:prstGeom prst="rect">
            <a:avLst/>
          </a:prstGeom>
          <a:solidFill>
            <a:srgbClr val="EFEFEF"/>
          </a:solidFill>
          <a:ln>
            <a:noFill/>
          </a:ln>
        </p:spPr>
        <p:txBody>
          <a:bodyPr spcFirstLastPara="1" wrap="square" lIns="91425" tIns="45700" rIns="91425" bIns="45700" anchor="ctr" anchorCtr="0">
            <a:noAutofit/>
          </a:bodyPr>
          <a:lstStyle/>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Summative report</a:t>
            </a:r>
          </a:p>
          <a:p>
            <a:pPr marL="171450" lvl="0" indent="-171450" algn="l" rtl="0">
              <a:lnSpc>
                <a:spcPct val="100000"/>
              </a:lnSpc>
              <a:spcBef>
                <a:spcPts val="0"/>
              </a:spcBef>
              <a:spcAft>
                <a:spcPts val="0"/>
              </a:spcAft>
              <a:buClr>
                <a:srgbClr val="333336"/>
              </a:buClr>
              <a:buFont typeface="Arial" panose="020B0604020202020204" pitchFamily="34" charset="0"/>
              <a:buChar char="•"/>
            </a:pPr>
            <a:r>
              <a:rPr lang="en-US" sz="1200">
                <a:solidFill>
                  <a:schemeClr val="lt1"/>
                </a:solidFill>
                <a:latin typeface="+mn-lt"/>
                <a:ea typeface="Roboto"/>
                <a:cs typeface="Roboto"/>
                <a:sym typeface="Roboto"/>
              </a:rPr>
              <a:t>Discussion of lessons learned</a:t>
            </a:r>
            <a:endParaRPr sz="1200">
              <a:solidFill>
                <a:schemeClr val="lt1"/>
              </a:solidFill>
              <a:latin typeface="+mn-lt"/>
              <a:ea typeface="Roboto"/>
              <a:cs typeface="Roboto"/>
              <a:sym typeface="Roboto"/>
            </a:endParaRPr>
          </a:p>
        </p:txBody>
      </p:sp>
      <p:sp>
        <p:nvSpPr>
          <p:cNvPr id="11" name="Google Shape;506;p44">
            <a:extLst>
              <a:ext uri="{FF2B5EF4-FFF2-40B4-BE49-F238E27FC236}">
                <a16:creationId xmlns:a16="http://schemas.microsoft.com/office/drawing/2014/main" id="{9693E210-275D-F84B-AA53-4EEDCC0DC7B5}"/>
              </a:ext>
            </a:extLst>
          </p:cNvPr>
          <p:cNvSpPr txBox="1"/>
          <p:nvPr/>
        </p:nvSpPr>
        <p:spPr>
          <a:xfrm>
            <a:off x="1150961" y="1353723"/>
            <a:ext cx="2021293"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US" sz="1800" i="0" u="none" strike="noStrike" cap="none">
                <a:solidFill>
                  <a:srgbClr val="4285F4"/>
                </a:solidFill>
                <a:latin typeface="Google Sans"/>
                <a:ea typeface="Google Sans"/>
                <a:cs typeface="Google Sans"/>
                <a:sym typeface="Google Sans"/>
              </a:rPr>
              <a:t>Kick-off Meeting</a:t>
            </a:r>
            <a:endParaRPr sz="1800" i="0" u="none" strike="noStrike" cap="none">
              <a:solidFill>
                <a:srgbClr val="4285F4"/>
              </a:solidFill>
              <a:latin typeface="Google Sans"/>
              <a:ea typeface="Google Sans"/>
              <a:cs typeface="Google Sans"/>
              <a:sym typeface="Google Sans"/>
            </a:endParaRPr>
          </a:p>
        </p:txBody>
      </p:sp>
      <p:sp>
        <p:nvSpPr>
          <p:cNvPr id="12" name="Google Shape;506;p44">
            <a:extLst>
              <a:ext uri="{FF2B5EF4-FFF2-40B4-BE49-F238E27FC236}">
                <a16:creationId xmlns:a16="http://schemas.microsoft.com/office/drawing/2014/main" id="{5952750C-4449-9C4B-8A35-FF77FDCF1D87}"/>
              </a:ext>
            </a:extLst>
          </p:cNvPr>
          <p:cNvSpPr txBox="1"/>
          <p:nvPr/>
        </p:nvSpPr>
        <p:spPr>
          <a:xfrm>
            <a:off x="1234529" y="1987296"/>
            <a:ext cx="1937724"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US" sz="1800" i="0" u="none" strike="noStrike" cap="none">
                <a:solidFill>
                  <a:schemeClr val="accent3"/>
                </a:solidFill>
                <a:latin typeface="Google Sans"/>
                <a:ea typeface="Google Sans"/>
                <a:cs typeface="Google Sans"/>
                <a:sym typeface="Google Sans"/>
              </a:rPr>
              <a:t>Faculty Meetings</a:t>
            </a:r>
            <a:endParaRPr sz="1800" i="0" u="none" strike="noStrike" cap="none">
              <a:solidFill>
                <a:schemeClr val="accent3"/>
              </a:solidFill>
              <a:latin typeface="Google Sans"/>
              <a:ea typeface="Google Sans"/>
              <a:cs typeface="Google Sans"/>
              <a:sym typeface="Google Sans"/>
            </a:endParaRPr>
          </a:p>
        </p:txBody>
      </p:sp>
      <p:sp>
        <p:nvSpPr>
          <p:cNvPr id="13" name="Google Shape;506;p44">
            <a:extLst>
              <a:ext uri="{FF2B5EF4-FFF2-40B4-BE49-F238E27FC236}">
                <a16:creationId xmlns:a16="http://schemas.microsoft.com/office/drawing/2014/main" id="{A48D14AA-2372-FB4E-99A1-738D7A28CBFC}"/>
              </a:ext>
            </a:extLst>
          </p:cNvPr>
          <p:cNvSpPr txBox="1"/>
          <p:nvPr/>
        </p:nvSpPr>
        <p:spPr>
          <a:xfrm>
            <a:off x="1150961" y="2692901"/>
            <a:ext cx="2021292"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US" sz="1800">
                <a:solidFill>
                  <a:schemeClr val="accent4"/>
                </a:solidFill>
                <a:latin typeface="Google Sans"/>
                <a:ea typeface="Google Sans"/>
                <a:cs typeface="Google Sans"/>
                <a:sym typeface="Google Sans"/>
              </a:rPr>
              <a:t>Workshop Details</a:t>
            </a:r>
            <a:endParaRPr sz="1800" i="0" u="none" strike="noStrike" cap="none">
              <a:solidFill>
                <a:schemeClr val="accent4"/>
              </a:solidFill>
              <a:latin typeface="Google Sans"/>
              <a:ea typeface="Google Sans"/>
              <a:cs typeface="Google Sans"/>
              <a:sym typeface="Google Sans"/>
            </a:endParaRPr>
          </a:p>
        </p:txBody>
      </p:sp>
      <p:sp>
        <p:nvSpPr>
          <p:cNvPr id="14" name="Google Shape;506;p44">
            <a:extLst>
              <a:ext uri="{FF2B5EF4-FFF2-40B4-BE49-F238E27FC236}">
                <a16:creationId xmlns:a16="http://schemas.microsoft.com/office/drawing/2014/main" id="{77D3E6C5-BB76-BA4C-9B51-AF9DDF042115}"/>
              </a:ext>
            </a:extLst>
          </p:cNvPr>
          <p:cNvSpPr txBox="1"/>
          <p:nvPr/>
        </p:nvSpPr>
        <p:spPr>
          <a:xfrm>
            <a:off x="1433979" y="3175285"/>
            <a:ext cx="1696491"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US" sz="1800" i="0" u="none" strike="noStrike" cap="none">
                <a:solidFill>
                  <a:schemeClr val="accent6"/>
                </a:solidFill>
                <a:latin typeface="Google Sans"/>
                <a:ea typeface="Google Sans"/>
                <a:cs typeface="Google Sans"/>
                <a:sym typeface="Google Sans"/>
              </a:rPr>
              <a:t>Reporting</a:t>
            </a:r>
            <a:endParaRPr sz="1800" i="0" u="none" strike="noStrike" cap="none">
              <a:solidFill>
                <a:schemeClr val="accent6"/>
              </a:solidFill>
              <a:latin typeface="Google Sans"/>
              <a:ea typeface="Google Sans"/>
              <a:cs typeface="Google Sans"/>
              <a:sym typeface="Google Sans"/>
            </a:endParaRPr>
          </a:p>
        </p:txBody>
      </p:sp>
      <p:sp>
        <p:nvSpPr>
          <p:cNvPr id="15" name="Google Shape;506;p44">
            <a:extLst>
              <a:ext uri="{FF2B5EF4-FFF2-40B4-BE49-F238E27FC236}">
                <a16:creationId xmlns:a16="http://schemas.microsoft.com/office/drawing/2014/main" id="{C1459288-81BC-C745-B6DF-7B1F6D0BAA9D}"/>
              </a:ext>
            </a:extLst>
          </p:cNvPr>
          <p:cNvSpPr txBox="1"/>
          <p:nvPr/>
        </p:nvSpPr>
        <p:spPr>
          <a:xfrm>
            <a:off x="1029666" y="3679917"/>
            <a:ext cx="2142587"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US" sz="1800" i="0" u="none" strike="noStrike" cap="none">
                <a:solidFill>
                  <a:schemeClr val="bg1"/>
                </a:solidFill>
                <a:latin typeface="Google Sans"/>
                <a:ea typeface="Google Sans"/>
                <a:cs typeface="Google Sans"/>
                <a:sym typeface="Google Sans"/>
              </a:rPr>
              <a:t>End-of-Year Meeting</a:t>
            </a:r>
            <a:endParaRPr sz="1800" i="0" u="none" strike="noStrike" cap="none">
              <a:solidFill>
                <a:schemeClr val="bg1"/>
              </a:solidFill>
              <a:latin typeface="Google Sans"/>
              <a:ea typeface="Google Sans"/>
              <a:cs typeface="Google Sans"/>
              <a:sym typeface="Google Sans"/>
            </a:endParaRPr>
          </a:p>
        </p:txBody>
      </p:sp>
    </p:spTree>
    <p:extLst>
      <p:ext uri="{BB962C8B-B14F-4D97-AF65-F5344CB8AC3E}">
        <p14:creationId xmlns:p14="http://schemas.microsoft.com/office/powerpoint/2010/main" val="186393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60"/>
          <p:cNvSpPr txBox="1">
            <a:spLocks noGrp="1"/>
          </p:cNvSpPr>
          <p:nvPr>
            <p:ph type="title"/>
          </p:nvPr>
        </p:nvSpPr>
        <p:spPr>
          <a:xfrm>
            <a:off x="344501" y="264375"/>
            <a:ext cx="7797000" cy="41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a:t>
            </a:r>
            <a:endParaRPr/>
          </a:p>
        </p:txBody>
      </p:sp>
      <p:sp>
        <p:nvSpPr>
          <p:cNvPr id="659" name="Google Shape;659;p60"/>
          <p:cNvSpPr txBox="1"/>
          <p:nvPr/>
        </p:nvSpPr>
        <p:spPr>
          <a:xfrm>
            <a:off x="514150" y="720175"/>
            <a:ext cx="8241000" cy="3547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a:solidFill>
                  <a:srgbClr val="34A853"/>
                </a:solidFill>
                <a:latin typeface="+mn-lt"/>
                <a:ea typeface="Roboto"/>
                <a:cs typeface="Roboto"/>
                <a:sym typeface="Google Sans"/>
              </a:rPr>
              <a:t>Challenges</a:t>
            </a:r>
            <a:endParaRPr sz="1200">
              <a:solidFill>
                <a:srgbClr val="5F6368"/>
              </a:solidFill>
              <a:latin typeface="+mn-lt"/>
              <a:ea typeface="Roboto"/>
              <a:cs typeface="Roboto"/>
              <a:sym typeface="Roboto"/>
            </a:endParaRP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Fidelity of Implementation across the Intensive Research Experiences</a:t>
            </a: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Participation: Response rates, interviewing remotely</a:t>
            </a:r>
            <a:endParaRPr sz="1200">
              <a:solidFill>
                <a:srgbClr val="5F6368"/>
              </a:solidFill>
              <a:latin typeface="+mn-lt"/>
              <a:ea typeface="Roboto"/>
              <a:cs typeface="Roboto"/>
              <a:sym typeface="Roboto"/>
            </a:endParaRPr>
          </a:p>
          <a:p>
            <a:pPr marL="0" lvl="0" indent="0" algn="l" rtl="0">
              <a:lnSpc>
                <a:spcPct val="115000"/>
              </a:lnSpc>
              <a:spcBef>
                <a:spcPts val="200"/>
              </a:spcBef>
              <a:spcAft>
                <a:spcPts val="0"/>
              </a:spcAft>
              <a:buNone/>
            </a:pPr>
            <a:endParaRPr sz="1200">
              <a:solidFill>
                <a:schemeClr val="lt1"/>
              </a:solidFill>
              <a:latin typeface="+mn-lt"/>
              <a:ea typeface="Roboto"/>
              <a:cs typeface="Roboto"/>
              <a:sym typeface="Roboto"/>
            </a:endParaRPr>
          </a:p>
          <a:p>
            <a:pPr marL="0" lvl="0" indent="0" algn="l" rtl="0">
              <a:lnSpc>
                <a:spcPct val="115000"/>
              </a:lnSpc>
              <a:spcBef>
                <a:spcPts val="200"/>
              </a:spcBef>
              <a:spcAft>
                <a:spcPts val="0"/>
              </a:spcAft>
              <a:buNone/>
            </a:pPr>
            <a:r>
              <a:rPr lang="en" sz="1800" b="1">
                <a:solidFill>
                  <a:srgbClr val="34A853"/>
                </a:solidFill>
                <a:latin typeface="+mn-lt"/>
                <a:ea typeface="Roboto"/>
                <a:cs typeface="Roboto"/>
                <a:sym typeface="Google Sans"/>
              </a:rPr>
              <a:t>Solutions</a:t>
            </a:r>
            <a:endParaRPr sz="1800">
              <a:solidFill>
                <a:srgbClr val="34A853"/>
              </a:solidFill>
              <a:latin typeface="+mn-lt"/>
              <a:ea typeface="Roboto"/>
              <a:cs typeface="Roboto"/>
              <a:sym typeface="Roboto"/>
            </a:endParaRP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Developed tracking system for codifying workshops in 2019-20:</a:t>
            </a:r>
          </a:p>
          <a:p>
            <a:pPr marL="457200" lvl="1" indent="-304800">
              <a:lnSpc>
                <a:spcPct val="115000"/>
              </a:lnSpc>
              <a:buClr>
                <a:srgbClr val="5F6368"/>
              </a:buClr>
              <a:buSzPts val="1200"/>
              <a:buFont typeface="Roboto"/>
              <a:buChar char="●"/>
            </a:pPr>
            <a:r>
              <a:rPr lang="en-US" sz="1200">
                <a:solidFill>
                  <a:srgbClr val="5F6368"/>
                </a:solidFill>
                <a:latin typeface="+mn-lt"/>
                <a:ea typeface="Roboto"/>
                <a:cs typeface="Roboto"/>
                <a:sym typeface="Roboto"/>
              </a:rPr>
              <a:t>Seminar topics, structure, cohort movement through the workshops, levels of engagement in research, types of mentoring</a:t>
            </a:r>
            <a:endParaRPr lang="en" sz="1200">
              <a:solidFill>
                <a:srgbClr val="5F6368"/>
              </a:solidFill>
              <a:latin typeface="+mn-lt"/>
              <a:ea typeface="Roboto"/>
              <a:cs typeface="Roboto"/>
              <a:sym typeface="Roboto"/>
            </a:endParaRP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New survey incentives</a:t>
            </a: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Targeted observations</a:t>
            </a:r>
          </a:p>
          <a:p>
            <a:pPr marL="45720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Talking points for Site Faculty to announce evaluators and set expectations</a:t>
            </a:r>
          </a:p>
          <a:p>
            <a:pPr marL="457200" lvl="0" indent="-304800" algn="l" rtl="0">
              <a:lnSpc>
                <a:spcPct val="115000"/>
              </a:lnSpc>
              <a:spcBef>
                <a:spcPts val="0"/>
              </a:spcBef>
              <a:spcAft>
                <a:spcPts val="0"/>
              </a:spcAft>
              <a:buClr>
                <a:srgbClr val="5F6368"/>
              </a:buClr>
              <a:buSzPts val="1200"/>
              <a:buFont typeface="Roboto"/>
              <a:buChar char="●"/>
            </a:pPr>
            <a:endParaRPr sz="1200">
              <a:solidFill>
                <a:srgbClr val="5F6368"/>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19EA19-FE31-174D-878C-03B45046F3D6}"/>
              </a:ext>
            </a:extLst>
          </p:cNvPr>
          <p:cNvSpPr>
            <a:spLocks noGrp="1"/>
          </p:cNvSpPr>
          <p:nvPr>
            <p:ph type="body" idx="1"/>
          </p:nvPr>
        </p:nvSpPr>
        <p:spPr>
          <a:xfrm>
            <a:off x="344499" y="1294108"/>
            <a:ext cx="7071439" cy="2270392"/>
          </a:xfrm>
        </p:spPr>
        <p:txBody>
          <a:bodyPr/>
          <a:lstStyle/>
          <a:p>
            <a:r>
              <a:rPr lang="en-US" sz="1800">
                <a:latin typeface="+mn-lt"/>
              </a:rPr>
              <a:t>Customization with a catch: streamline survey and have decision deadlines</a:t>
            </a:r>
          </a:p>
          <a:p>
            <a:r>
              <a:rPr lang="en-US" sz="1800">
                <a:latin typeface="+mn-lt"/>
              </a:rPr>
              <a:t>Targeted qualitative samples</a:t>
            </a:r>
          </a:p>
          <a:p>
            <a:r>
              <a:rPr lang="en-US" sz="1800">
                <a:latin typeface="+mn-lt"/>
              </a:rPr>
              <a:t>Codify workshops via structured questionnaire </a:t>
            </a:r>
          </a:p>
          <a:p>
            <a:r>
              <a:rPr lang="en-US" sz="1800">
                <a:latin typeface="+mn-lt"/>
              </a:rPr>
              <a:t>One to one meetings with Faculty are time consuming and essential</a:t>
            </a:r>
          </a:p>
        </p:txBody>
      </p:sp>
      <p:sp>
        <p:nvSpPr>
          <p:cNvPr id="3" name="Title 2">
            <a:extLst>
              <a:ext uri="{FF2B5EF4-FFF2-40B4-BE49-F238E27FC236}">
                <a16:creationId xmlns:a16="http://schemas.microsoft.com/office/drawing/2014/main" id="{01C8977E-1B42-3144-8859-7C9A65CFA1AC}"/>
              </a:ext>
            </a:extLst>
          </p:cNvPr>
          <p:cNvSpPr>
            <a:spLocks noGrp="1"/>
          </p:cNvSpPr>
          <p:nvPr>
            <p:ph type="title"/>
          </p:nvPr>
        </p:nvSpPr>
        <p:spPr/>
        <p:txBody>
          <a:bodyPr/>
          <a:lstStyle/>
          <a:p>
            <a:r>
              <a:rPr lang="en-US"/>
              <a:t>Lessons Learned</a:t>
            </a:r>
          </a:p>
        </p:txBody>
      </p:sp>
    </p:spTree>
    <p:extLst>
      <p:ext uri="{BB962C8B-B14F-4D97-AF65-F5344CB8AC3E}">
        <p14:creationId xmlns:p14="http://schemas.microsoft.com/office/powerpoint/2010/main" val="361337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63"/>
          <p:cNvSpPr txBox="1">
            <a:spLocks noGrp="1"/>
          </p:cNvSpPr>
          <p:nvPr>
            <p:ph type="title"/>
          </p:nvPr>
        </p:nvSpPr>
        <p:spPr>
          <a:xfrm>
            <a:off x="962188" y="2048788"/>
            <a:ext cx="7877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Appendix</a:t>
            </a:r>
            <a:endParaRPr/>
          </a:p>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Google Shape;550;p49"/>
          <p:cNvSpPr txBox="1"/>
          <p:nvPr/>
        </p:nvSpPr>
        <p:spPr>
          <a:xfrm>
            <a:off x="344500" y="978550"/>
            <a:ext cx="8483400" cy="3833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a:solidFill>
                  <a:srgbClr val="34A853"/>
                </a:solidFill>
                <a:latin typeface="+mn-lt"/>
                <a:ea typeface="Google Sans"/>
                <a:cs typeface="Google Sans"/>
                <a:sym typeface="Google Sans"/>
              </a:rPr>
              <a:t>Research Questions</a:t>
            </a:r>
            <a:endParaRPr sz="1800" b="1">
              <a:solidFill>
                <a:srgbClr val="34A853"/>
              </a:solidFill>
              <a:latin typeface="+mn-lt"/>
              <a:ea typeface="Google Sans"/>
              <a:cs typeface="Google Sans"/>
              <a:sym typeface="Google Sans"/>
            </a:endParaRPr>
          </a:p>
          <a:p>
            <a:pPr marL="285750" lvl="0" indent="-304800" algn="l" rtl="0">
              <a:lnSpc>
                <a:spcPct val="115000"/>
              </a:lnSpc>
              <a:spcBef>
                <a:spcPts val="0"/>
              </a:spcBef>
              <a:spcAft>
                <a:spcPts val="0"/>
              </a:spcAft>
              <a:buClr>
                <a:srgbClr val="5F6368"/>
              </a:buClr>
              <a:buSzPts val="1200"/>
              <a:buFont typeface="Roboto"/>
              <a:buChar char="●"/>
            </a:pPr>
            <a:r>
              <a:rPr lang="en" sz="1200">
                <a:solidFill>
                  <a:srgbClr val="5F6368"/>
                </a:solidFill>
                <a:latin typeface="+mn-lt"/>
                <a:ea typeface="Roboto"/>
                <a:cs typeface="Roboto"/>
                <a:sym typeface="Roboto"/>
              </a:rPr>
              <a:t>Do eCSR programs foster a sense of community, build skills, confidence and motivation in student participants around computing research?</a:t>
            </a:r>
            <a:endParaRPr sz="1200">
              <a:solidFill>
                <a:srgbClr val="5F6368"/>
              </a:solidFill>
              <a:latin typeface="+mn-lt"/>
              <a:ea typeface="Roboto"/>
              <a:cs typeface="Roboto"/>
              <a:sym typeface="Roboto"/>
            </a:endParaRPr>
          </a:p>
          <a:p>
            <a:pPr marL="285750" lvl="0" indent="-304800" algn="l" rtl="0">
              <a:lnSpc>
                <a:spcPct val="115000"/>
              </a:lnSpc>
              <a:spcBef>
                <a:spcPts val="200"/>
              </a:spcBef>
              <a:spcAft>
                <a:spcPts val="0"/>
              </a:spcAft>
              <a:buClr>
                <a:srgbClr val="5F6368"/>
              </a:buClr>
              <a:buSzPts val="1200"/>
              <a:buFont typeface="Roboto"/>
              <a:buChar char="●"/>
            </a:pPr>
            <a:r>
              <a:rPr lang="en" sz="1200">
                <a:solidFill>
                  <a:srgbClr val="5F6368"/>
                </a:solidFill>
                <a:latin typeface="+mn-lt"/>
                <a:ea typeface="Roboto"/>
                <a:cs typeface="Roboto"/>
                <a:sym typeface="Roboto"/>
              </a:rPr>
              <a:t>How do eCSR programs create community and build student skills, confidence and motivation to pursue computing research?</a:t>
            </a:r>
            <a:endParaRPr sz="1200">
              <a:solidFill>
                <a:srgbClr val="5F6368"/>
              </a:solidFill>
              <a:latin typeface="+mn-lt"/>
              <a:ea typeface="Roboto"/>
              <a:cs typeface="Roboto"/>
              <a:sym typeface="Roboto"/>
            </a:endParaRPr>
          </a:p>
          <a:p>
            <a:pPr marL="285750" lvl="0" indent="-304800" algn="l" rtl="0">
              <a:lnSpc>
                <a:spcPct val="115000"/>
              </a:lnSpc>
              <a:spcBef>
                <a:spcPts val="200"/>
              </a:spcBef>
              <a:spcAft>
                <a:spcPts val="0"/>
              </a:spcAft>
              <a:buClr>
                <a:srgbClr val="5F6368"/>
              </a:buClr>
              <a:buSzPts val="1200"/>
              <a:buFont typeface="Roboto"/>
              <a:buChar char="●"/>
            </a:pPr>
            <a:r>
              <a:rPr lang="en" sz="1200">
                <a:solidFill>
                  <a:srgbClr val="5F6368"/>
                </a:solidFill>
                <a:latin typeface="+mn-lt"/>
                <a:ea typeface="Roboto"/>
                <a:cs typeface="Roboto"/>
                <a:sym typeface="Roboto"/>
              </a:rPr>
              <a:t>What are identified practices that enable institutions to scale computing research opportunities for women, that are cost-effective?</a:t>
            </a:r>
            <a:endParaRPr sz="1200">
              <a:solidFill>
                <a:srgbClr val="5F6368"/>
              </a:solidFill>
              <a:latin typeface="+mn-lt"/>
              <a:ea typeface="Roboto"/>
              <a:cs typeface="Roboto"/>
              <a:sym typeface="Roboto"/>
            </a:endParaRPr>
          </a:p>
          <a:p>
            <a:pPr marL="0" lvl="0" indent="0" algn="l" rtl="0">
              <a:lnSpc>
                <a:spcPct val="115000"/>
              </a:lnSpc>
              <a:spcBef>
                <a:spcPts val="200"/>
              </a:spcBef>
              <a:spcAft>
                <a:spcPts val="0"/>
              </a:spcAft>
              <a:buNone/>
            </a:pPr>
            <a:endParaRPr sz="1200">
              <a:solidFill>
                <a:srgbClr val="5F6368"/>
              </a:solidFill>
              <a:latin typeface="+mn-lt"/>
              <a:ea typeface="Roboto"/>
              <a:cs typeface="Roboto"/>
              <a:sym typeface="Roboto"/>
            </a:endParaRPr>
          </a:p>
          <a:p>
            <a:pPr marL="0" lvl="0" indent="0" algn="l" rtl="0">
              <a:lnSpc>
                <a:spcPct val="115000"/>
              </a:lnSpc>
              <a:spcBef>
                <a:spcPts val="200"/>
              </a:spcBef>
              <a:spcAft>
                <a:spcPts val="0"/>
              </a:spcAft>
              <a:buNone/>
            </a:pPr>
            <a:r>
              <a:rPr lang="en" sz="1800" b="1">
                <a:solidFill>
                  <a:srgbClr val="34A853"/>
                </a:solidFill>
                <a:latin typeface="+mn-lt"/>
                <a:ea typeface="Google Sans"/>
                <a:cs typeface="Google Sans"/>
                <a:sym typeface="Google Sans"/>
              </a:rPr>
              <a:t>Evaluation Questions</a:t>
            </a:r>
            <a:endParaRPr sz="1800">
              <a:solidFill>
                <a:srgbClr val="34A853"/>
              </a:solidFill>
              <a:latin typeface="+mn-lt"/>
              <a:ea typeface="Roboto"/>
              <a:cs typeface="Roboto"/>
              <a:sym typeface="Roboto"/>
            </a:endParaRPr>
          </a:p>
          <a:p>
            <a:pPr marL="285750" lvl="0" indent="-304800" algn="l" rtl="0">
              <a:lnSpc>
                <a:spcPct val="115000"/>
              </a:lnSpc>
              <a:spcBef>
                <a:spcPts val="200"/>
              </a:spcBef>
              <a:spcAft>
                <a:spcPts val="0"/>
              </a:spcAft>
              <a:buClr>
                <a:srgbClr val="5F6368"/>
              </a:buClr>
              <a:buSzPts val="1200"/>
              <a:buFont typeface="Roboto"/>
              <a:buChar char="●"/>
            </a:pPr>
            <a:r>
              <a:rPr lang="en" sz="1200">
                <a:solidFill>
                  <a:srgbClr val="5F6368"/>
                </a:solidFill>
                <a:latin typeface="+mn-lt"/>
                <a:ea typeface="Roboto"/>
                <a:cs typeface="Roboto"/>
                <a:sym typeface="Roboto"/>
              </a:rPr>
              <a:t>Do eCSR programs, collectively and independently, achieve the stated goals of increasing sense of community, building technical and professional skills, developing confidence and motivation in student participants to engage in computing research?</a:t>
            </a:r>
            <a:endParaRPr sz="1200">
              <a:solidFill>
                <a:srgbClr val="5F6368"/>
              </a:solidFill>
              <a:latin typeface="+mn-lt"/>
              <a:ea typeface="Roboto"/>
              <a:cs typeface="Roboto"/>
              <a:sym typeface="Roboto"/>
            </a:endParaRPr>
          </a:p>
          <a:p>
            <a:pPr marL="285750" lvl="0" indent="-304800" algn="l" rtl="0">
              <a:lnSpc>
                <a:spcPct val="115000"/>
              </a:lnSpc>
              <a:spcBef>
                <a:spcPts val="200"/>
              </a:spcBef>
              <a:spcAft>
                <a:spcPts val="0"/>
              </a:spcAft>
              <a:buClr>
                <a:srgbClr val="5F6368"/>
              </a:buClr>
              <a:buSzPts val="1200"/>
              <a:buFont typeface="Roboto"/>
              <a:buChar char="●"/>
            </a:pPr>
            <a:r>
              <a:rPr lang="en" sz="1200">
                <a:solidFill>
                  <a:srgbClr val="5F6368"/>
                </a:solidFill>
                <a:latin typeface="+mn-lt"/>
                <a:ea typeface="Roboto"/>
                <a:cs typeface="Roboto"/>
                <a:sym typeface="Roboto"/>
              </a:rPr>
              <a:t>What are the long-term impacts of the eCSR program, collectively and independently, on the computing research pipeline for women?</a:t>
            </a:r>
            <a:endParaRPr sz="1200">
              <a:solidFill>
                <a:srgbClr val="5F6368"/>
              </a:solidFill>
              <a:latin typeface="+mn-lt"/>
              <a:ea typeface="Roboto"/>
              <a:cs typeface="Roboto"/>
              <a:sym typeface="Roboto"/>
            </a:endParaRPr>
          </a:p>
          <a:p>
            <a:pPr marL="285750" lvl="0" indent="-304800" algn="l" rtl="0">
              <a:lnSpc>
                <a:spcPct val="115000"/>
              </a:lnSpc>
              <a:spcBef>
                <a:spcPts val="200"/>
              </a:spcBef>
              <a:spcAft>
                <a:spcPts val="0"/>
              </a:spcAft>
              <a:buClr>
                <a:srgbClr val="5F6368"/>
              </a:buClr>
              <a:buSzPts val="1200"/>
              <a:buFont typeface="Roboto"/>
              <a:buChar char="●"/>
            </a:pPr>
            <a:r>
              <a:rPr lang="en" sz="1200">
                <a:solidFill>
                  <a:srgbClr val="5F6368"/>
                </a:solidFill>
                <a:latin typeface="+mn-lt"/>
                <a:ea typeface="Roboto"/>
                <a:cs typeface="Roboto"/>
                <a:sym typeface="Roboto"/>
              </a:rPr>
              <a:t>Do eCSR programs collaborate and propagate practices?</a:t>
            </a:r>
            <a:endParaRPr sz="1200">
              <a:solidFill>
                <a:srgbClr val="5F6368"/>
              </a:solidFill>
              <a:latin typeface="+mn-lt"/>
              <a:ea typeface="Roboto"/>
              <a:cs typeface="Roboto"/>
              <a:sym typeface="Roboto"/>
            </a:endParaRPr>
          </a:p>
          <a:p>
            <a:pPr marL="285750" lvl="0" indent="-304800" algn="l" rtl="0">
              <a:lnSpc>
                <a:spcPct val="115000"/>
              </a:lnSpc>
              <a:spcBef>
                <a:spcPts val="200"/>
              </a:spcBef>
              <a:spcAft>
                <a:spcPts val="200"/>
              </a:spcAft>
              <a:buClr>
                <a:srgbClr val="5F6368"/>
              </a:buClr>
              <a:buSzPts val="1200"/>
              <a:buFont typeface="Roboto"/>
              <a:buChar char="●"/>
            </a:pPr>
            <a:r>
              <a:rPr lang="en" sz="1200">
                <a:solidFill>
                  <a:srgbClr val="5F6368"/>
                </a:solidFill>
                <a:latin typeface="+mn-lt"/>
                <a:ea typeface="Roboto"/>
                <a:cs typeface="Roboto"/>
                <a:sym typeface="Roboto"/>
              </a:rPr>
              <a:t>What value does eCSR bring to the computing research pipeline efforts?</a:t>
            </a:r>
            <a:endParaRPr sz="1200">
              <a:solidFill>
                <a:srgbClr val="5F6368"/>
              </a:solidFill>
              <a:latin typeface="+mn-lt"/>
              <a:ea typeface="Roboto"/>
              <a:cs typeface="Roboto"/>
              <a:sym typeface="Roboto"/>
            </a:endParaRPr>
          </a:p>
        </p:txBody>
      </p:sp>
      <p:sp>
        <p:nvSpPr>
          <p:cNvPr id="551" name="Google Shape;551;p49"/>
          <p:cNvSpPr txBox="1">
            <a:spLocks noGrp="1"/>
          </p:cNvSpPr>
          <p:nvPr>
            <p:ph type="title"/>
          </p:nvPr>
        </p:nvSpPr>
        <p:spPr>
          <a:xfrm>
            <a:off x="344501" y="264375"/>
            <a:ext cx="7797000" cy="41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Background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01E42B-0AC1-954C-AA20-6243563A8280}"/>
              </a:ext>
            </a:extLst>
          </p:cNvPr>
          <p:cNvSpPr>
            <a:spLocks noGrp="1"/>
          </p:cNvSpPr>
          <p:nvPr>
            <p:ph type="body" idx="1"/>
          </p:nvPr>
        </p:nvSpPr>
        <p:spPr>
          <a:xfrm>
            <a:off x="344501" y="1439225"/>
            <a:ext cx="7969941" cy="1606800"/>
          </a:xfrm>
        </p:spPr>
        <p:txBody>
          <a:bodyPr/>
          <a:lstStyle/>
          <a:p>
            <a:pPr marL="171450" indent="0">
              <a:buNone/>
            </a:pPr>
            <a:r>
              <a:rPr lang="en-US">
                <a:latin typeface="+mn-lt"/>
              </a:rPr>
              <a:t>The Explore Computer Science Research (eCSR) evaluation team has developed an evaluation community of practice with supporting tools to address the challenges of conducting a complex, large multisite project evaluation among semi-formal and informal learning initiatives. The eCSR mission is supporting women in computer science research. The evaluation design incorporates a mixed-methods approach that integrates program evaluation into the applied research of community building initiatives among underserved populations in computer science. The value to the audience will be the presentation of a) a practical model for conducting complex, multi-site evaluation that includes the integration of applied research;  b) an overview of the qualitative and quantitative evaluation model; and c) lessons learned from the inaugural year of the national program. Our model is applicable to any multi-site initiative addressing fidelity of implementation, data collection and collective impact measurement. The eCSR evaluation approach is broadly applicable across the practice of evaluation.</a:t>
            </a:r>
          </a:p>
          <a:p>
            <a:endParaRPr lang="en-US"/>
          </a:p>
        </p:txBody>
      </p:sp>
      <p:sp>
        <p:nvSpPr>
          <p:cNvPr id="3" name="Title 2">
            <a:extLst>
              <a:ext uri="{FF2B5EF4-FFF2-40B4-BE49-F238E27FC236}">
                <a16:creationId xmlns:a16="http://schemas.microsoft.com/office/drawing/2014/main" id="{55432C66-4486-EA40-8819-96DB3782C2A4}"/>
              </a:ext>
            </a:extLst>
          </p:cNvPr>
          <p:cNvSpPr>
            <a:spLocks noGrp="1"/>
          </p:cNvSpPr>
          <p:nvPr>
            <p:ph type="title"/>
          </p:nvPr>
        </p:nvSpPr>
        <p:spPr/>
        <p:txBody>
          <a:bodyPr/>
          <a:lstStyle/>
          <a:p>
            <a:r>
              <a:rPr lang="en-US"/>
              <a:t>Abstract to AEA Workshop</a:t>
            </a:r>
          </a:p>
        </p:txBody>
      </p:sp>
    </p:spTree>
    <p:extLst>
      <p:ext uri="{BB962C8B-B14F-4D97-AF65-F5344CB8AC3E}">
        <p14:creationId xmlns:p14="http://schemas.microsoft.com/office/powerpoint/2010/main" val="312634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51"/>
          <p:cNvSpPr txBox="1"/>
          <p:nvPr/>
        </p:nvSpPr>
        <p:spPr>
          <a:xfrm>
            <a:off x="344900" y="262225"/>
            <a:ext cx="8123400" cy="536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2400">
                <a:solidFill>
                  <a:schemeClr val="dk1"/>
                </a:solidFill>
                <a:latin typeface="Google Sans"/>
                <a:ea typeface="Google Sans"/>
                <a:cs typeface="Google Sans"/>
                <a:sym typeface="Google Sans"/>
              </a:rPr>
              <a:t>Description of survey and interview participants</a:t>
            </a:r>
            <a:endParaRPr sz="2400">
              <a:solidFill>
                <a:srgbClr val="3C4043"/>
              </a:solidFill>
              <a:latin typeface="Google Sans"/>
              <a:ea typeface="Google Sans"/>
              <a:cs typeface="Google Sans"/>
              <a:sym typeface="Google Sans"/>
            </a:endParaRPr>
          </a:p>
        </p:txBody>
      </p:sp>
      <p:graphicFrame>
        <p:nvGraphicFramePr>
          <p:cNvPr id="563" name="Google Shape;563;p51"/>
          <p:cNvGraphicFramePr/>
          <p:nvPr>
            <p:extLst>
              <p:ext uri="{D42A27DB-BD31-4B8C-83A1-F6EECF244321}">
                <p14:modId xmlns:p14="http://schemas.microsoft.com/office/powerpoint/2010/main" val="418901874"/>
              </p:ext>
            </p:extLst>
          </p:nvPr>
        </p:nvGraphicFramePr>
        <p:xfrm>
          <a:off x="344900" y="1406675"/>
          <a:ext cx="3793600" cy="3474600"/>
        </p:xfrm>
        <a:graphic>
          <a:graphicData uri="http://schemas.openxmlformats.org/drawingml/2006/table">
            <a:tbl>
              <a:tblPr>
                <a:noFill/>
                <a:tableStyleId>{A32587E2-06E7-444A-B160-D27052148216}</a:tableStyleId>
              </a:tblPr>
              <a:tblGrid>
                <a:gridCol w="1643550">
                  <a:extLst>
                    <a:ext uri="{9D8B030D-6E8A-4147-A177-3AD203B41FA5}">
                      <a16:colId xmlns:a16="http://schemas.microsoft.com/office/drawing/2014/main" val="20000"/>
                    </a:ext>
                  </a:extLst>
                </a:gridCol>
                <a:gridCol w="1075025">
                  <a:extLst>
                    <a:ext uri="{9D8B030D-6E8A-4147-A177-3AD203B41FA5}">
                      <a16:colId xmlns:a16="http://schemas.microsoft.com/office/drawing/2014/main" val="20001"/>
                    </a:ext>
                  </a:extLst>
                </a:gridCol>
                <a:gridCol w="1075025">
                  <a:extLst>
                    <a:ext uri="{9D8B030D-6E8A-4147-A177-3AD203B41FA5}">
                      <a16:colId xmlns:a16="http://schemas.microsoft.com/office/drawing/2014/main" val="20002"/>
                    </a:ext>
                  </a:extLst>
                </a:gridCol>
              </a:tblGrid>
              <a:tr h="443775">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Demographics</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Pre</a:t>
                      </a:r>
                      <a:endParaRPr sz="1200" b="1">
                        <a:solidFill>
                          <a:srgbClr val="34A853"/>
                        </a:solidFill>
                        <a:latin typeface="+mn-lt"/>
                        <a:ea typeface="Google Sans"/>
                        <a:cs typeface="Google Sans"/>
                        <a:sym typeface="Google Sans"/>
                      </a:endParaRPr>
                    </a:p>
                    <a:p>
                      <a:pPr marL="0" lvl="0" indent="0" algn="l" rtl="0">
                        <a:spcBef>
                          <a:spcPts val="0"/>
                        </a:spcBef>
                        <a:spcAft>
                          <a:spcPts val="0"/>
                        </a:spcAft>
                        <a:buNone/>
                      </a:pPr>
                      <a:r>
                        <a:rPr lang="en" sz="1200" b="1" i="1">
                          <a:solidFill>
                            <a:srgbClr val="34A853"/>
                          </a:solidFill>
                          <a:latin typeface="+mn-lt"/>
                          <a:ea typeface="Google Sans"/>
                          <a:cs typeface="Google Sans"/>
                          <a:sym typeface="Google Sans"/>
                        </a:rPr>
                        <a:t>(n = 525)</a:t>
                      </a:r>
                      <a:r>
                        <a:rPr lang="en" sz="1200" b="1">
                          <a:solidFill>
                            <a:srgbClr val="34A853"/>
                          </a:solidFill>
                          <a:latin typeface="+mn-lt"/>
                          <a:ea typeface="Google Sans"/>
                          <a:cs typeface="Google Sans"/>
                          <a:sym typeface="Google Sans"/>
                        </a:rPr>
                        <a:t> </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Post</a:t>
                      </a:r>
                      <a:endParaRPr sz="1200" b="1">
                        <a:solidFill>
                          <a:srgbClr val="34A853"/>
                        </a:solidFill>
                        <a:latin typeface="+mn-lt"/>
                        <a:ea typeface="Google Sans"/>
                        <a:cs typeface="Google Sans"/>
                        <a:sym typeface="Google Sans"/>
                      </a:endParaRPr>
                    </a:p>
                    <a:p>
                      <a:pPr marL="0" lvl="0" indent="0" algn="l" rtl="0">
                        <a:spcBef>
                          <a:spcPts val="0"/>
                        </a:spcBef>
                        <a:spcAft>
                          <a:spcPts val="0"/>
                        </a:spcAft>
                        <a:buNone/>
                      </a:pPr>
                      <a:r>
                        <a:rPr lang="en" sz="1200" b="1" i="1">
                          <a:solidFill>
                            <a:srgbClr val="34A853"/>
                          </a:solidFill>
                          <a:latin typeface="+mn-lt"/>
                          <a:ea typeface="Google Sans"/>
                          <a:cs typeface="Google Sans"/>
                          <a:sym typeface="Google Sans"/>
                        </a:rPr>
                        <a:t>(n = 365)</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443775">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Gender and race</a:t>
                      </a:r>
                      <a:endParaRPr sz="1200" b="1">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Female</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Female of color</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87%</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65%</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89%</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71%</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1100500">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School level</a:t>
                      </a:r>
                      <a:endParaRPr sz="1200" b="1">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Frosh</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Soph</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Junior</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Senior</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Grad</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15%</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26%</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25%</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11%</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14%</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27%</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14%</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745500">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SES ladder</a:t>
                      </a:r>
                      <a:endParaRPr sz="1200" b="1">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Low (1-4)</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Medium (5-7)</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High (8-10)</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21%</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45%</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35%</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19%</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43%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38%</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564" name="Google Shape;564;p51"/>
          <p:cNvGraphicFramePr/>
          <p:nvPr>
            <p:extLst>
              <p:ext uri="{D42A27DB-BD31-4B8C-83A1-F6EECF244321}">
                <p14:modId xmlns:p14="http://schemas.microsoft.com/office/powerpoint/2010/main" val="2273243519"/>
              </p:ext>
            </p:extLst>
          </p:nvPr>
        </p:nvGraphicFramePr>
        <p:xfrm>
          <a:off x="4914400" y="1369291"/>
          <a:ext cx="3793600" cy="3139320"/>
        </p:xfrm>
        <a:graphic>
          <a:graphicData uri="http://schemas.openxmlformats.org/drawingml/2006/table">
            <a:tbl>
              <a:tblPr>
                <a:noFill/>
                <a:tableStyleId>{A32587E2-06E7-444A-B160-D27052148216}</a:tableStyleId>
              </a:tblPr>
              <a:tblGrid>
                <a:gridCol w="1643550">
                  <a:extLst>
                    <a:ext uri="{9D8B030D-6E8A-4147-A177-3AD203B41FA5}">
                      <a16:colId xmlns:a16="http://schemas.microsoft.com/office/drawing/2014/main" val="20000"/>
                    </a:ext>
                  </a:extLst>
                </a:gridCol>
                <a:gridCol w="1075025">
                  <a:extLst>
                    <a:ext uri="{9D8B030D-6E8A-4147-A177-3AD203B41FA5}">
                      <a16:colId xmlns:a16="http://schemas.microsoft.com/office/drawing/2014/main" val="20001"/>
                    </a:ext>
                  </a:extLst>
                </a:gridCol>
                <a:gridCol w="1075025">
                  <a:extLst>
                    <a:ext uri="{9D8B030D-6E8A-4147-A177-3AD203B41FA5}">
                      <a16:colId xmlns:a16="http://schemas.microsoft.com/office/drawing/2014/main" val="20002"/>
                    </a:ext>
                  </a:extLst>
                </a:gridCol>
              </a:tblGrid>
              <a:tr h="443775">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Demographics</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Students</a:t>
                      </a:r>
                      <a:endParaRPr sz="1200" b="1">
                        <a:solidFill>
                          <a:srgbClr val="34A853"/>
                        </a:solidFill>
                        <a:latin typeface="+mn-lt"/>
                        <a:ea typeface="Google Sans"/>
                        <a:cs typeface="Google Sans"/>
                        <a:sym typeface="Google Sans"/>
                      </a:endParaRPr>
                    </a:p>
                    <a:p>
                      <a:pPr marL="0" lvl="0" indent="0" algn="l" rtl="0">
                        <a:spcBef>
                          <a:spcPts val="0"/>
                        </a:spcBef>
                        <a:spcAft>
                          <a:spcPts val="0"/>
                        </a:spcAft>
                        <a:buNone/>
                      </a:pPr>
                      <a:r>
                        <a:rPr lang="en" sz="1200" b="1" i="1">
                          <a:solidFill>
                            <a:srgbClr val="34A853"/>
                          </a:solidFill>
                          <a:latin typeface="+mn-lt"/>
                          <a:ea typeface="Google Sans"/>
                          <a:cs typeface="Google Sans"/>
                          <a:sym typeface="Google Sans"/>
                        </a:rPr>
                        <a:t>(n = 23)</a:t>
                      </a:r>
                      <a:r>
                        <a:rPr lang="en" sz="1200" b="1">
                          <a:solidFill>
                            <a:srgbClr val="34A853"/>
                          </a:solidFill>
                          <a:latin typeface="+mn-lt"/>
                          <a:ea typeface="Google Sans"/>
                          <a:cs typeface="Google Sans"/>
                          <a:sym typeface="Google Sans"/>
                        </a:rPr>
                        <a:t> </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b="1">
                          <a:solidFill>
                            <a:srgbClr val="34A853"/>
                          </a:solidFill>
                          <a:latin typeface="+mn-lt"/>
                          <a:ea typeface="Google Sans"/>
                          <a:cs typeface="Google Sans"/>
                          <a:sym typeface="Google Sans"/>
                        </a:rPr>
                        <a:t>Mentors</a:t>
                      </a:r>
                      <a:endParaRPr sz="1200" b="1">
                        <a:solidFill>
                          <a:srgbClr val="34A853"/>
                        </a:solidFill>
                        <a:latin typeface="+mn-lt"/>
                        <a:ea typeface="Google Sans"/>
                        <a:cs typeface="Google Sans"/>
                        <a:sym typeface="Google Sans"/>
                      </a:endParaRPr>
                    </a:p>
                    <a:p>
                      <a:pPr marL="0" lvl="0" indent="0" algn="l" rtl="0">
                        <a:spcBef>
                          <a:spcPts val="0"/>
                        </a:spcBef>
                        <a:spcAft>
                          <a:spcPts val="0"/>
                        </a:spcAft>
                        <a:buNone/>
                      </a:pPr>
                      <a:r>
                        <a:rPr lang="en" sz="1200" b="1" i="1">
                          <a:solidFill>
                            <a:srgbClr val="34A853"/>
                          </a:solidFill>
                          <a:latin typeface="+mn-lt"/>
                          <a:ea typeface="Google Sans"/>
                          <a:cs typeface="Google Sans"/>
                          <a:sym typeface="Google Sans"/>
                        </a:rPr>
                        <a:t>(n = 13)</a:t>
                      </a:r>
                      <a:endParaRPr sz="1200" b="1">
                        <a:solidFill>
                          <a:srgbClr val="34A853"/>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443775">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Gender and race</a:t>
                      </a:r>
                      <a:endParaRPr sz="1200" b="1">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Female</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Female of color</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100%</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77%</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84.62%</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38.46%</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774100">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School Level</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Soph</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Junior</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Senior</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33%</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33%</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745500">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SES Ladder</a:t>
                      </a:r>
                      <a:endParaRPr sz="1200" b="1">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Low (1-4)</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Medium (5-7)</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High (8-10)</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a:highlight>
                          <a:srgbClr val="FFFF00"/>
                        </a:highlight>
                        <a:latin typeface="+mn-lt"/>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54.5%</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41%</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4.5%</a:t>
                      </a:r>
                      <a:endParaRPr sz="1200">
                        <a:solidFill>
                          <a:srgbClr val="5F6368"/>
                        </a:solidFill>
                        <a:latin typeface="+mn-lt"/>
                        <a:ea typeface="Google Sans"/>
                        <a:cs typeface="Google Sans"/>
                        <a:sym typeface="Google Sans"/>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a:highlight>
                          <a:srgbClr val="FFFF00"/>
                        </a:highlight>
                        <a:latin typeface="+mn-lt"/>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a:solidFill>
                            <a:srgbClr val="5F6368"/>
                          </a:solidFill>
                          <a:latin typeface="+mn-lt"/>
                          <a:ea typeface="Google Sans"/>
                          <a:cs typeface="Google Sans"/>
                          <a:sym typeface="Google Sans"/>
                        </a:rPr>
                        <a:t>N/A</a:t>
                      </a:r>
                      <a:endParaRPr>
                        <a:latin typeface="+mn-lt"/>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65" name="Google Shape;565;p51"/>
          <p:cNvSpPr txBox="1"/>
          <p:nvPr/>
        </p:nvSpPr>
        <p:spPr>
          <a:xfrm>
            <a:off x="344900" y="841263"/>
            <a:ext cx="3290700" cy="389400"/>
          </a:xfrm>
          <a:prstGeom prst="rect">
            <a:avLst/>
          </a:prstGeom>
          <a:noFill/>
          <a:ln>
            <a:noFill/>
          </a:ln>
        </p:spPr>
        <p:txBody>
          <a:bodyPr spcFirstLastPara="1" wrap="square" lIns="91425" tIns="91425" rIns="91425" bIns="91425" anchor="t" anchorCtr="0">
            <a:noAutofit/>
          </a:bodyPr>
          <a:lstStyle/>
          <a:p>
            <a:pPr marL="0" lvl="0" indent="0" algn="l" rtl="0">
              <a:lnSpc>
                <a:spcPct val="130000"/>
              </a:lnSpc>
              <a:spcBef>
                <a:spcPts val="0"/>
              </a:spcBef>
              <a:spcAft>
                <a:spcPts val="0"/>
              </a:spcAft>
              <a:buNone/>
            </a:pPr>
            <a:r>
              <a:rPr lang="en" sz="1800" b="1">
                <a:solidFill>
                  <a:srgbClr val="34A853"/>
                </a:solidFill>
                <a:latin typeface="Google Sans"/>
                <a:ea typeface="Google Sans"/>
                <a:cs typeface="Google Sans"/>
                <a:sym typeface="Google Sans"/>
              </a:rPr>
              <a:t>Quantitative</a:t>
            </a:r>
            <a:endParaRPr>
              <a:latin typeface="Roboto"/>
              <a:ea typeface="Roboto"/>
              <a:cs typeface="Roboto"/>
              <a:sym typeface="Roboto"/>
            </a:endParaRPr>
          </a:p>
        </p:txBody>
      </p:sp>
      <p:sp>
        <p:nvSpPr>
          <p:cNvPr id="566" name="Google Shape;566;p51"/>
          <p:cNvSpPr txBox="1"/>
          <p:nvPr/>
        </p:nvSpPr>
        <p:spPr>
          <a:xfrm>
            <a:off x="4914400" y="841263"/>
            <a:ext cx="3290700" cy="389400"/>
          </a:xfrm>
          <a:prstGeom prst="rect">
            <a:avLst/>
          </a:prstGeom>
          <a:noFill/>
          <a:ln>
            <a:noFill/>
          </a:ln>
        </p:spPr>
        <p:txBody>
          <a:bodyPr spcFirstLastPara="1" wrap="square" lIns="91425" tIns="91425" rIns="91425" bIns="91425" anchor="t" anchorCtr="0">
            <a:noAutofit/>
          </a:bodyPr>
          <a:lstStyle/>
          <a:p>
            <a:pPr marL="0" lvl="0" indent="0" algn="l" rtl="0">
              <a:lnSpc>
                <a:spcPct val="130000"/>
              </a:lnSpc>
              <a:spcBef>
                <a:spcPts val="0"/>
              </a:spcBef>
              <a:spcAft>
                <a:spcPts val="0"/>
              </a:spcAft>
              <a:buNone/>
            </a:pPr>
            <a:r>
              <a:rPr lang="en" sz="1800" b="1">
                <a:solidFill>
                  <a:srgbClr val="34A853"/>
                </a:solidFill>
                <a:latin typeface="Google Sans"/>
                <a:ea typeface="Google Sans"/>
                <a:cs typeface="Google Sans"/>
                <a:sym typeface="Google Sans"/>
              </a:rPr>
              <a:t>Qualitative</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44"/>
          <p:cNvSpPr txBox="1"/>
          <p:nvPr/>
        </p:nvSpPr>
        <p:spPr>
          <a:xfrm>
            <a:off x="344900" y="262225"/>
            <a:ext cx="8123400" cy="536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C4043"/>
              </a:buClr>
              <a:buSzPts val="1100"/>
              <a:buFont typeface="Arial"/>
              <a:buNone/>
            </a:pPr>
            <a:r>
              <a:rPr lang="en" sz="2400">
                <a:solidFill>
                  <a:srgbClr val="3C4043"/>
                </a:solidFill>
                <a:latin typeface="Google Sans"/>
                <a:ea typeface="Google Sans"/>
                <a:cs typeface="Google Sans"/>
                <a:sym typeface="Google Sans"/>
              </a:rPr>
              <a:t>exploreCSR mission and objectives</a:t>
            </a:r>
            <a:endParaRPr sz="2400">
              <a:solidFill>
                <a:srgbClr val="3C4043"/>
              </a:solidFill>
              <a:latin typeface="Google Sans"/>
              <a:ea typeface="Google Sans"/>
              <a:cs typeface="Google Sans"/>
              <a:sym typeface="Google Sans"/>
            </a:endParaRPr>
          </a:p>
        </p:txBody>
      </p:sp>
      <p:sp>
        <p:nvSpPr>
          <p:cNvPr id="506" name="Google Shape;506;p44"/>
          <p:cNvSpPr txBox="1"/>
          <p:nvPr/>
        </p:nvSpPr>
        <p:spPr>
          <a:xfrm>
            <a:off x="3510525" y="2024525"/>
            <a:ext cx="1504200"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4285F4"/>
              </a:buClr>
              <a:buFont typeface="Roboto Condensed"/>
              <a:buNone/>
            </a:pPr>
            <a:r>
              <a:rPr lang="en" sz="1800">
                <a:solidFill>
                  <a:srgbClr val="4285F4"/>
                </a:solidFill>
                <a:latin typeface="Google Sans"/>
                <a:ea typeface="Google Sans"/>
                <a:cs typeface="Google Sans"/>
                <a:sym typeface="Google Sans"/>
              </a:rPr>
              <a:t>Community</a:t>
            </a:r>
            <a:endParaRPr sz="1800" i="0" u="none" strike="noStrike" cap="none">
              <a:solidFill>
                <a:srgbClr val="4285F4"/>
              </a:solidFill>
              <a:latin typeface="Google Sans"/>
              <a:ea typeface="Google Sans"/>
              <a:cs typeface="Google Sans"/>
              <a:sym typeface="Google Sans"/>
            </a:endParaRPr>
          </a:p>
        </p:txBody>
      </p:sp>
      <p:sp>
        <p:nvSpPr>
          <p:cNvPr id="507" name="Google Shape;507;p44"/>
          <p:cNvSpPr/>
          <p:nvPr/>
        </p:nvSpPr>
        <p:spPr>
          <a:xfrm>
            <a:off x="4945750" y="2024525"/>
            <a:ext cx="4094700" cy="384000"/>
          </a:xfrm>
          <a:prstGeom prst="rect">
            <a:avLst/>
          </a:prstGeom>
          <a:solidFill>
            <a:srgbClr val="EFEFEF"/>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33336"/>
              </a:buClr>
              <a:buFont typeface="Roboto Condensed"/>
              <a:buNone/>
            </a:pPr>
            <a:r>
              <a:rPr lang="en" sz="1100">
                <a:solidFill>
                  <a:schemeClr val="lt1"/>
                </a:solidFill>
                <a:latin typeface="+mn-lt"/>
                <a:ea typeface="Roboto"/>
                <a:cs typeface="Roboto"/>
                <a:sym typeface="Roboto"/>
              </a:rPr>
              <a:t>Foster a sense of community and support from peer groups and both near-peer and faculty mentors.</a:t>
            </a:r>
            <a:endParaRPr sz="1100">
              <a:solidFill>
                <a:schemeClr val="lt1"/>
              </a:solidFill>
              <a:latin typeface="+mn-lt"/>
              <a:ea typeface="Roboto"/>
              <a:cs typeface="Roboto"/>
              <a:sym typeface="Roboto"/>
            </a:endParaRPr>
          </a:p>
        </p:txBody>
      </p:sp>
      <p:sp>
        <p:nvSpPr>
          <p:cNvPr id="508" name="Google Shape;508;p44"/>
          <p:cNvSpPr txBox="1"/>
          <p:nvPr/>
        </p:nvSpPr>
        <p:spPr>
          <a:xfrm>
            <a:off x="3510525" y="2568413"/>
            <a:ext cx="1504200"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009688"/>
              </a:buClr>
              <a:buFont typeface="Roboto Condensed"/>
              <a:buNone/>
            </a:pPr>
            <a:r>
              <a:rPr lang="en" sz="1800">
                <a:solidFill>
                  <a:srgbClr val="FBBC04"/>
                </a:solidFill>
                <a:latin typeface="Google Sans"/>
                <a:ea typeface="Google Sans"/>
                <a:cs typeface="Google Sans"/>
                <a:sym typeface="Google Sans"/>
              </a:rPr>
              <a:t>Skills</a:t>
            </a:r>
            <a:endParaRPr sz="1800" i="0" u="none" strike="noStrike" cap="none">
              <a:solidFill>
                <a:srgbClr val="FBBC04"/>
              </a:solidFill>
              <a:latin typeface="Google Sans"/>
              <a:ea typeface="Google Sans"/>
              <a:cs typeface="Google Sans"/>
              <a:sym typeface="Google Sans"/>
            </a:endParaRPr>
          </a:p>
        </p:txBody>
      </p:sp>
      <p:sp>
        <p:nvSpPr>
          <p:cNvPr id="509" name="Google Shape;509;p44"/>
          <p:cNvSpPr txBox="1"/>
          <p:nvPr/>
        </p:nvSpPr>
        <p:spPr>
          <a:xfrm>
            <a:off x="3510625" y="3112300"/>
            <a:ext cx="1504200"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F4B400"/>
              </a:buClr>
              <a:buFont typeface="Roboto Condensed"/>
              <a:buNone/>
            </a:pPr>
            <a:r>
              <a:rPr lang="en" sz="1800">
                <a:solidFill>
                  <a:srgbClr val="34A853"/>
                </a:solidFill>
                <a:latin typeface="Google Sans"/>
                <a:ea typeface="Google Sans"/>
                <a:cs typeface="Google Sans"/>
                <a:sym typeface="Google Sans"/>
              </a:rPr>
              <a:t>Confidence</a:t>
            </a:r>
            <a:endParaRPr sz="1800" i="0" u="none" strike="noStrike" cap="none">
              <a:solidFill>
                <a:srgbClr val="34A853"/>
              </a:solidFill>
              <a:latin typeface="Google Sans"/>
              <a:ea typeface="Google Sans"/>
              <a:cs typeface="Google Sans"/>
              <a:sym typeface="Google Sans"/>
            </a:endParaRPr>
          </a:p>
        </p:txBody>
      </p:sp>
      <p:sp>
        <p:nvSpPr>
          <p:cNvPr id="510" name="Google Shape;510;p44"/>
          <p:cNvSpPr txBox="1"/>
          <p:nvPr/>
        </p:nvSpPr>
        <p:spPr>
          <a:xfrm>
            <a:off x="3510751" y="3656188"/>
            <a:ext cx="1504200"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F63D49"/>
              </a:buClr>
              <a:buFont typeface="Roboto Condensed"/>
              <a:buNone/>
            </a:pPr>
            <a:r>
              <a:rPr lang="en" sz="1800">
                <a:solidFill>
                  <a:srgbClr val="EA4335"/>
                </a:solidFill>
                <a:latin typeface="Google Sans"/>
                <a:ea typeface="Google Sans"/>
                <a:cs typeface="Google Sans"/>
                <a:sym typeface="Google Sans"/>
              </a:rPr>
              <a:t>Motivation</a:t>
            </a:r>
            <a:endParaRPr sz="1800" i="0" u="none" strike="noStrike" cap="none">
              <a:solidFill>
                <a:srgbClr val="EA4335"/>
              </a:solidFill>
              <a:latin typeface="Google Sans"/>
              <a:ea typeface="Google Sans"/>
              <a:cs typeface="Google Sans"/>
              <a:sym typeface="Google Sans"/>
            </a:endParaRPr>
          </a:p>
        </p:txBody>
      </p:sp>
      <p:sp>
        <p:nvSpPr>
          <p:cNvPr id="511" name="Google Shape;511;p44"/>
          <p:cNvSpPr/>
          <p:nvPr/>
        </p:nvSpPr>
        <p:spPr>
          <a:xfrm>
            <a:off x="426300" y="1434519"/>
            <a:ext cx="2385300" cy="384000"/>
          </a:xfrm>
          <a:prstGeom prst="rect">
            <a:avLst/>
          </a:prstGeom>
          <a:noFill/>
          <a:ln>
            <a:noFill/>
          </a:ln>
        </p:spPr>
        <p:txBody>
          <a:bodyPr spcFirstLastPara="1" wrap="square" lIns="19050" tIns="19050" rIns="19050" bIns="19050" anchor="t" anchorCtr="0">
            <a:noAutofit/>
          </a:bodyPr>
          <a:lstStyle/>
          <a:p>
            <a:pPr marL="0" marR="0" lvl="0" indent="0" algn="l" rtl="0">
              <a:lnSpc>
                <a:spcPct val="100000"/>
              </a:lnSpc>
              <a:spcBef>
                <a:spcPts val="0"/>
              </a:spcBef>
              <a:spcAft>
                <a:spcPts val="0"/>
              </a:spcAft>
              <a:buClr>
                <a:srgbClr val="3C4043"/>
              </a:buClr>
              <a:buSzPts val="1100"/>
              <a:buFont typeface="Arial"/>
              <a:buNone/>
            </a:pPr>
            <a:r>
              <a:rPr lang="en" sz="2400">
                <a:solidFill>
                  <a:srgbClr val="3C4043"/>
                </a:solidFill>
                <a:latin typeface="Google Sans"/>
                <a:ea typeface="Google Sans"/>
                <a:cs typeface="Google Sans"/>
                <a:sym typeface="Google Sans"/>
              </a:rPr>
              <a:t>Mission</a:t>
            </a:r>
            <a:endParaRPr sz="2400">
              <a:solidFill>
                <a:srgbClr val="3C4043"/>
              </a:solidFill>
              <a:latin typeface="Google Sans"/>
              <a:ea typeface="Google Sans"/>
              <a:cs typeface="Google Sans"/>
              <a:sym typeface="Google Sans"/>
            </a:endParaRPr>
          </a:p>
        </p:txBody>
      </p:sp>
      <p:sp>
        <p:nvSpPr>
          <p:cNvPr id="512" name="Google Shape;512;p44"/>
          <p:cNvSpPr/>
          <p:nvPr/>
        </p:nvSpPr>
        <p:spPr>
          <a:xfrm>
            <a:off x="426300" y="2024525"/>
            <a:ext cx="3192554" cy="1242300"/>
          </a:xfrm>
          <a:prstGeom prst="rect">
            <a:avLst/>
          </a:prstGeom>
          <a:noFill/>
          <a:ln>
            <a:noFill/>
          </a:ln>
        </p:spPr>
        <p:txBody>
          <a:bodyPr spcFirstLastPara="1" wrap="square" lIns="19050" tIns="19050" rIns="19050" bIns="19050" anchor="t" anchorCtr="0">
            <a:noAutofit/>
          </a:bodyPr>
          <a:lstStyle/>
          <a:p>
            <a:pPr marL="0" marR="0" lvl="0" indent="0" algn="l" rtl="0">
              <a:lnSpc>
                <a:spcPct val="130000"/>
              </a:lnSpc>
              <a:spcBef>
                <a:spcPts val="0"/>
              </a:spcBef>
              <a:spcAft>
                <a:spcPts val="0"/>
              </a:spcAft>
              <a:buClr>
                <a:srgbClr val="80868B"/>
              </a:buClr>
              <a:buFont typeface="Roboto Light"/>
              <a:buNone/>
            </a:pPr>
            <a:r>
              <a:rPr lang="en" sz="1200">
                <a:solidFill>
                  <a:srgbClr val="5F6368"/>
                </a:solidFill>
                <a:latin typeface="+mn-lt"/>
                <a:ea typeface="Roboto"/>
                <a:cs typeface="Roboto"/>
                <a:sym typeface="Roboto"/>
              </a:rPr>
              <a:t>Enhance the undergraduate experience and increase womens' motivation to pursue graduate study and research careers in computer science by supporting </a:t>
            </a:r>
          </a:p>
          <a:p>
            <a:pPr marL="0" marR="0" lvl="0" indent="0" algn="l" rtl="0">
              <a:lnSpc>
                <a:spcPct val="130000"/>
              </a:lnSpc>
              <a:spcBef>
                <a:spcPts val="0"/>
              </a:spcBef>
              <a:spcAft>
                <a:spcPts val="0"/>
              </a:spcAft>
              <a:buClr>
                <a:srgbClr val="80868B"/>
              </a:buClr>
              <a:buFont typeface="Roboto Light"/>
              <a:buNone/>
            </a:pPr>
            <a:r>
              <a:rPr lang="en" sz="1200" b="1" i="1" u="sng">
                <a:solidFill>
                  <a:srgbClr val="5F6368"/>
                </a:solidFill>
                <a:latin typeface="+mn-lt"/>
                <a:ea typeface="Roboto"/>
                <a:cs typeface="Roboto"/>
                <a:sym typeface="Roboto"/>
              </a:rPr>
              <a:t>Intensive Research Experiences</a:t>
            </a:r>
            <a:endParaRPr sz="1200" b="1" i="1" u="sng">
              <a:solidFill>
                <a:srgbClr val="5F6368"/>
              </a:solidFill>
              <a:latin typeface="+mn-lt"/>
              <a:ea typeface="Roboto"/>
              <a:cs typeface="Roboto"/>
              <a:sym typeface="Roboto"/>
            </a:endParaRPr>
          </a:p>
        </p:txBody>
      </p:sp>
      <p:sp>
        <p:nvSpPr>
          <p:cNvPr id="513" name="Google Shape;513;p44"/>
          <p:cNvSpPr/>
          <p:nvPr/>
        </p:nvSpPr>
        <p:spPr>
          <a:xfrm>
            <a:off x="4978350" y="1434519"/>
            <a:ext cx="2385300" cy="384000"/>
          </a:xfrm>
          <a:prstGeom prst="rect">
            <a:avLst/>
          </a:prstGeom>
          <a:noFill/>
          <a:ln>
            <a:noFill/>
          </a:ln>
        </p:spPr>
        <p:txBody>
          <a:bodyPr spcFirstLastPara="1" wrap="square" lIns="19050" tIns="19050" rIns="19050" bIns="19050" anchor="t" anchorCtr="0">
            <a:noAutofit/>
          </a:bodyPr>
          <a:lstStyle/>
          <a:p>
            <a:pPr marL="0" marR="0" lvl="0" indent="0" algn="l" rtl="0">
              <a:lnSpc>
                <a:spcPct val="100000"/>
              </a:lnSpc>
              <a:spcBef>
                <a:spcPts val="0"/>
              </a:spcBef>
              <a:spcAft>
                <a:spcPts val="0"/>
              </a:spcAft>
              <a:buClr>
                <a:srgbClr val="3C4043"/>
              </a:buClr>
              <a:buSzPts val="1100"/>
              <a:buFont typeface="Arial"/>
              <a:buNone/>
            </a:pPr>
            <a:r>
              <a:rPr lang="en" sz="2400">
                <a:solidFill>
                  <a:srgbClr val="3C4043"/>
                </a:solidFill>
                <a:latin typeface="Google Sans"/>
                <a:ea typeface="Google Sans"/>
                <a:cs typeface="Google Sans"/>
                <a:sym typeface="Google Sans"/>
              </a:rPr>
              <a:t>Objectives</a:t>
            </a:r>
            <a:endParaRPr sz="2400">
              <a:solidFill>
                <a:srgbClr val="3C4043"/>
              </a:solidFill>
              <a:latin typeface="Google Sans"/>
              <a:ea typeface="Google Sans"/>
              <a:cs typeface="Google Sans"/>
              <a:sym typeface="Google Sans"/>
            </a:endParaRPr>
          </a:p>
        </p:txBody>
      </p:sp>
      <p:sp>
        <p:nvSpPr>
          <p:cNvPr id="514" name="Google Shape;514;p44"/>
          <p:cNvSpPr txBox="1"/>
          <p:nvPr/>
        </p:nvSpPr>
        <p:spPr>
          <a:xfrm>
            <a:off x="3510751" y="4200075"/>
            <a:ext cx="1504200" cy="3840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F63D49"/>
              </a:buClr>
              <a:buFont typeface="Roboto Condensed"/>
              <a:buNone/>
            </a:pPr>
            <a:r>
              <a:rPr lang="en" sz="1800">
                <a:solidFill>
                  <a:srgbClr val="5F6368"/>
                </a:solidFill>
                <a:latin typeface="Google Sans"/>
                <a:ea typeface="Google Sans"/>
                <a:cs typeface="Google Sans"/>
                <a:sym typeface="Google Sans"/>
              </a:rPr>
              <a:t>Scale</a:t>
            </a:r>
            <a:endParaRPr sz="1800" i="0" u="none" strike="noStrike" cap="none">
              <a:solidFill>
                <a:srgbClr val="5F6368"/>
              </a:solidFill>
              <a:latin typeface="Google Sans"/>
              <a:ea typeface="Google Sans"/>
              <a:cs typeface="Google Sans"/>
              <a:sym typeface="Google Sans"/>
            </a:endParaRPr>
          </a:p>
        </p:txBody>
      </p:sp>
      <p:sp>
        <p:nvSpPr>
          <p:cNvPr id="515" name="Google Shape;515;p44"/>
          <p:cNvSpPr/>
          <p:nvPr/>
        </p:nvSpPr>
        <p:spPr>
          <a:xfrm>
            <a:off x="4945750" y="2568413"/>
            <a:ext cx="4094700" cy="384000"/>
          </a:xfrm>
          <a:prstGeom prst="rect">
            <a:avLst/>
          </a:prstGeom>
          <a:solidFill>
            <a:srgbClr val="EFEFEF"/>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33336"/>
              </a:buClr>
              <a:buFont typeface="Roboto Condensed"/>
              <a:buNone/>
            </a:pPr>
            <a:r>
              <a:rPr lang="en" sz="1100">
                <a:solidFill>
                  <a:schemeClr val="lt1"/>
                </a:solidFill>
                <a:latin typeface="+mn-lt"/>
                <a:ea typeface="Roboto"/>
                <a:cs typeface="Roboto"/>
                <a:sym typeface="Roboto"/>
              </a:rPr>
              <a:t>Provide practical skills and know how to help women succeed both in their undergraduate program and beyond.</a:t>
            </a:r>
            <a:endParaRPr sz="1100">
              <a:solidFill>
                <a:schemeClr val="lt1"/>
              </a:solidFill>
              <a:latin typeface="+mn-lt"/>
              <a:ea typeface="Roboto"/>
              <a:cs typeface="Roboto"/>
              <a:sym typeface="Roboto"/>
            </a:endParaRPr>
          </a:p>
        </p:txBody>
      </p:sp>
      <p:sp>
        <p:nvSpPr>
          <p:cNvPr id="516" name="Google Shape;516;p44"/>
          <p:cNvSpPr/>
          <p:nvPr/>
        </p:nvSpPr>
        <p:spPr>
          <a:xfrm>
            <a:off x="4945750" y="3112300"/>
            <a:ext cx="4094700" cy="384000"/>
          </a:xfrm>
          <a:prstGeom prst="rect">
            <a:avLst/>
          </a:prstGeom>
          <a:solidFill>
            <a:srgbClr val="EFEFEF"/>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33336"/>
              </a:buClr>
              <a:buFont typeface="Roboto Condensed"/>
              <a:buNone/>
            </a:pPr>
            <a:r>
              <a:rPr lang="en" sz="1100">
                <a:solidFill>
                  <a:schemeClr val="lt1"/>
                </a:solidFill>
                <a:latin typeface="+mn-lt"/>
                <a:ea typeface="Roboto"/>
                <a:cs typeface="Roboto"/>
                <a:sym typeface="Roboto"/>
              </a:rPr>
              <a:t>Instill confidence that comes from knowing women have the skills to contribute to problem solving beyond the classroom.</a:t>
            </a:r>
            <a:endParaRPr sz="1100">
              <a:solidFill>
                <a:schemeClr val="lt1"/>
              </a:solidFill>
              <a:latin typeface="+mn-lt"/>
              <a:ea typeface="Roboto"/>
              <a:cs typeface="Roboto"/>
              <a:sym typeface="Roboto"/>
            </a:endParaRPr>
          </a:p>
        </p:txBody>
      </p:sp>
      <p:sp>
        <p:nvSpPr>
          <p:cNvPr id="517" name="Google Shape;517;p44"/>
          <p:cNvSpPr/>
          <p:nvPr/>
        </p:nvSpPr>
        <p:spPr>
          <a:xfrm>
            <a:off x="4945750" y="3634125"/>
            <a:ext cx="4094700" cy="384000"/>
          </a:xfrm>
          <a:prstGeom prst="rect">
            <a:avLst/>
          </a:prstGeom>
          <a:solidFill>
            <a:srgbClr val="EFEFEF"/>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33336"/>
              </a:buClr>
              <a:buFont typeface="Roboto Condensed"/>
              <a:buNone/>
            </a:pPr>
            <a:r>
              <a:rPr lang="en" sz="1100">
                <a:solidFill>
                  <a:schemeClr val="lt1"/>
                </a:solidFill>
                <a:latin typeface="+mn-lt"/>
                <a:ea typeface="Roboto"/>
                <a:cs typeface="Roboto"/>
                <a:sym typeface="Roboto"/>
              </a:rPr>
              <a:t>Motivate, inspire and challenge women through exposure to real-world research problems in computer science.</a:t>
            </a:r>
            <a:endParaRPr sz="1100">
              <a:solidFill>
                <a:schemeClr val="lt1"/>
              </a:solidFill>
              <a:latin typeface="+mn-lt"/>
              <a:ea typeface="Roboto"/>
              <a:cs typeface="Roboto"/>
              <a:sym typeface="Roboto"/>
            </a:endParaRPr>
          </a:p>
        </p:txBody>
      </p:sp>
      <p:sp>
        <p:nvSpPr>
          <p:cNvPr id="518" name="Google Shape;518;p44"/>
          <p:cNvSpPr/>
          <p:nvPr/>
        </p:nvSpPr>
        <p:spPr>
          <a:xfrm>
            <a:off x="4945750" y="4200100"/>
            <a:ext cx="4094700" cy="384000"/>
          </a:xfrm>
          <a:prstGeom prst="rect">
            <a:avLst/>
          </a:prstGeom>
          <a:solidFill>
            <a:srgbClr val="EFEFEF"/>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33336"/>
              </a:buClr>
              <a:buFont typeface="Roboto Condensed"/>
              <a:buNone/>
            </a:pPr>
            <a:r>
              <a:rPr lang="en" sz="1100">
                <a:solidFill>
                  <a:schemeClr val="lt1"/>
                </a:solidFill>
                <a:latin typeface="+mn-lt"/>
                <a:ea typeface="Roboto"/>
                <a:cs typeface="Roboto"/>
                <a:sym typeface="Roboto"/>
              </a:rPr>
              <a:t>Identify best practices and resources that can be shared via a “toolkit” to help scale the program in cost-effective ways.</a:t>
            </a:r>
            <a:endParaRPr sz="1100">
              <a:solidFill>
                <a:schemeClr val="lt1"/>
              </a:solidFill>
              <a:latin typeface="+mn-lt"/>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45"/>
          <p:cNvSpPr txBox="1"/>
          <p:nvPr/>
        </p:nvSpPr>
        <p:spPr>
          <a:xfrm>
            <a:off x="344900" y="262225"/>
            <a:ext cx="8123400" cy="536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2400">
                <a:solidFill>
                  <a:schemeClr val="dk1"/>
                </a:solidFill>
                <a:latin typeface="Google Sans"/>
                <a:ea typeface="Google Sans"/>
                <a:cs typeface="Google Sans"/>
                <a:sym typeface="Google Sans"/>
              </a:rPr>
              <a:t>exploreCSR funded 15 Universities that planned to reach ~1,200 undergraduate women in 2018-2019 AY</a:t>
            </a:r>
            <a:endParaRPr sz="2400">
              <a:solidFill>
                <a:srgbClr val="3C4043"/>
              </a:solidFill>
              <a:latin typeface="Google Sans"/>
              <a:ea typeface="Google Sans"/>
              <a:cs typeface="Google Sans"/>
              <a:sym typeface="Google Sans"/>
            </a:endParaRPr>
          </a:p>
        </p:txBody>
      </p:sp>
      <p:pic>
        <p:nvPicPr>
          <p:cNvPr id="524" name="Google Shape;524;p45"/>
          <p:cNvPicPr preferRelativeResize="0"/>
          <p:nvPr/>
        </p:nvPicPr>
        <p:blipFill>
          <a:blip r:embed="rId3">
            <a:alphaModFix/>
          </a:blip>
          <a:stretch>
            <a:fillRect/>
          </a:stretch>
        </p:blipFill>
        <p:spPr>
          <a:xfrm>
            <a:off x="1673250" y="1412925"/>
            <a:ext cx="5324325" cy="3270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47"/>
          <p:cNvSpPr/>
          <p:nvPr/>
        </p:nvSpPr>
        <p:spPr>
          <a:xfrm>
            <a:off x="962202" y="1762175"/>
            <a:ext cx="5198700" cy="12003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 sz="3600">
                <a:solidFill>
                  <a:srgbClr val="FFFFFF"/>
                </a:solidFill>
                <a:latin typeface="Google Sans"/>
                <a:ea typeface="Google Sans"/>
                <a:cs typeface="Google Sans"/>
                <a:sym typeface="Google Sans"/>
              </a:rPr>
              <a:t>Summary of R&amp;E results</a:t>
            </a:r>
            <a:endParaRPr sz="3600">
              <a:solidFill>
                <a:srgbClr val="FFFFFF"/>
              </a:solidFill>
              <a:latin typeface="Google Sans"/>
              <a:ea typeface="Google Sans"/>
              <a:cs typeface="Google Sans"/>
              <a:sym typeface="Google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48"/>
          <p:cNvSpPr txBox="1">
            <a:spLocks noGrp="1"/>
          </p:cNvSpPr>
          <p:nvPr>
            <p:ph type="title"/>
          </p:nvPr>
        </p:nvSpPr>
        <p:spPr>
          <a:xfrm>
            <a:off x="344501" y="264375"/>
            <a:ext cx="7797000" cy="41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Summary of findings</a:t>
            </a:r>
            <a:endParaRPr/>
          </a:p>
        </p:txBody>
      </p:sp>
      <p:graphicFrame>
        <p:nvGraphicFramePr>
          <p:cNvPr id="545" name="Google Shape;545;p48"/>
          <p:cNvGraphicFramePr/>
          <p:nvPr>
            <p:extLst>
              <p:ext uri="{D42A27DB-BD31-4B8C-83A1-F6EECF244321}">
                <p14:modId xmlns:p14="http://schemas.microsoft.com/office/powerpoint/2010/main" val="2520051965"/>
              </p:ext>
            </p:extLst>
          </p:nvPr>
        </p:nvGraphicFramePr>
        <p:xfrm>
          <a:off x="279050" y="1073150"/>
          <a:ext cx="8105400" cy="3548326"/>
        </p:xfrm>
        <a:graphic>
          <a:graphicData uri="http://schemas.openxmlformats.org/drawingml/2006/table">
            <a:tbl>
              <a:tblPr>
                <a:noFill/>
                <a:tableStyleId>{A32587E2-06E7-444A-B160-D27052148216}</a:tableStyleId>
              </a:tblPr>
              <a:tblGrid>
                <a:gridCol w="2798550">
                  <a:extLst>
                    <a:ext uri="{9D8B030D-6E8A-4147-A177-3AD203B41FA5}">
                      <a16:colId xmlns:a16="http://schemas.microsoft.com/office/drawing/2014/main" val="20000"/>
                    </a:ext>
                  </a:extLst>
                </a:gridCol>
                <a:gridCol w="5306850">
                  <a:extLst>
                    <a:ext uri="{9D8B030D-6E8A-4147-A177-3AD203B41FA5}">
                      <a16:colId xmlns:a16="http://schemas.microsoft.com/office/drawing/2014/main" val="20001"/>
                    </a:ext>
                  </a:extLst>
                </a:gridCol>
              </a:tblGrid>
              <a:tr h="519500">
                <a:tc>
                  <a:txBody>
                    <a:bodyPr/>
                    <a:lstStyle/>
                    <a:p>
                      <a:pPr marL="0" lvl="0" indent="0" algn="l" rtl="0">
                        <a:lnSpc>
                          <a:spcPct val="130000"/>
                        </a:lnSpc>
                        <a:spcBef>
                          <a:spcPts val="0"/>
                        </a:spcBef>
                        <a:spcAft>
                          <a:spcPts val="0"/>
                        </a:spcAft>
                        <a:buNone/>
                      </a:pPr>
                      <a:r>
                        <a:rPr lang="en" sz="1800" b="1">
                          <a:solidFill>
                            <a:srgbClr val="34A853"/>
                          </a:solidFill>
                          <a:latin typeface="+mn-lt"/>
                          <a:ea typeface="Google Sans"/>
                          <a:cs typeface="Google Sans"/>
                          <a:sym typeface="Google Sans"/>
                        </a:rPr>
                        <a:t>Core construct</a:t>
                      </a:r>
                      <a:endParaRPr sz="1800" b="1">
                        <a:solidFill>
                          <a:srgbClr val="34A853"/>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lnSpc>
                          <a:spcPct val="130000"/>
                        </a:lnSpc>
                        <a:spcBef>
                          <a:spcPts val="0"/>
                        </a:spcBef>
                        <a:spcAft>
                          <a:spcPts val="0"/>
                        </a:spcAft>
                        <a:buNone/>
                      </a:pPr>
                      <a:r>
                        <a:rPr lang="en" sz="1800" b="1">
                          <a:solidFill>
                            <a:srgbClr val="34A853"/>
                          </a:solidFill>
                          <a:latin typeface="+mn-lt"/>
                          <a:ea typeface="Google Sans"/>
                          <a:cs typeface="Google Sans"/>
                          <a:sym typeface="Google Sans"/>
                        </a:rPr>
                        <a:t>Finding</a:t>
                      </a:r>
                      <a:endParaRPr sz="1800">
                        <a:solidFill>
                          <a:srgbClr val="34A853"/>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51950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Self-Efficacy</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Self Efficacy increased significantly</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Interest in Graduate School</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Graduate School Intent increased significantly</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51950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Attitudes about CS Research</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Attitudes about CS Research improved (slightly)</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3"/>
                  </a:ext>
                </a:extLst>
              </a:tr>
              <a:tr h="51950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Research Skills</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Research Skills increased significantly</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r h="51950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Identity</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Identity as a CS Research Scientist increased significantly</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r h="519500">
                <a:tc>
                  <a:txBody>
                    <a:bodyPr/>
                    <a:lstStyle/>
                    <a:p>
                      <a:pPr marL="0" lvl="0" indent="0" algn="l" rtl="0">
                        <a:lnSpc>
                          <a:spcPct val="130000"/>
                        </a:lnSpc>
                        <a:spcBef>
                          <a:spcPts val="0"/>
                        </a:spcBef>
                        <a:spcAft>
                          <a:spcPts val="0"/>
                        </a:spcAft>
                        <a:buNone/>
                      </a:pPr>
                      <a:r>
                        <a:rPr lang="en" b="1">
                          <a:solidFill>
                            <a:srgbClr val="5F6368"/>
                          </a:solidFill>
                          <a:latin typeface="+mn-lt"/>
                          <a:ea typeface="Google Sans"/>
                          <a:cs typeface="Google Sans"/>
                          <a:sym typeface="Google Sans"/>
                        </a:rPr>
                        <a:t>Community</a:t>
                      </a:r>
                      <a:endParaRPr b="1">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285750" lvl="0" indent="-317500" algn="l" rtl="0">
                        <a:lnSpc>
                          <a:spcPct val="130000"/>
                        </a:lnSpc>
                        <a:spcBef>
                          <a:spcPts val="0"/>
                        </a:spcBef>
                        <a:spcAft>
                          <a:spcPts val="0"/>
                        </a:spcAft>
                        <a:buClr>
                          <a:srgbClr val="5F6368"/>
                        </a:buClr>
                        <a:buSzPts val="1400"/>
                        <a:buFont typeface="Roboto"/>
                        <a:buChar char="●"/>
                      </a:pPr>
                      <a:r>
                        <a:rPr lang="en">
                          <a:solidFill>
                            <a:srgbClr val="5F6368"/>
                          </a:solidFill>
                          <a:latin typeface="+mn-lt"/>
                          <a:ea typeface="Roboto"/>
                          <a:cs typeface="Roboto"/>
                          <a:sym typeface="Roboto"/>
                        </a:rPr>
                        <a:t>Mentoring and Overall Program Evaluation was strong</a:t>
                      </a:r>
                      <a:endParaRPr>
                        <a:solidFill>
                          <a:srgbClr val="5F6368"/>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graphicFrame>
        <p:nvGraphicFramePr>
          <p:cNvPr id="571" name="Google Shape;571;p52"/>
          <p:cNvGraphicFramePr/>
          <p:nvPr>
            <p:extLst>
              <p:ext uri="{D42A27DB-BD31-4B8C-83A1-F6EECF244321}">
                <p14:modId xmlns:p14="http://schemas.microsoft.com/office/powerpoint/2010/main" val="1977471409"/>
              </p:ext>
            </p:extLst>
          </p:nvPr>
        </p:nvGraphicFramePr>
        <p:xfrm>
          <a:off x="344900" y="865138"/>
          <a:ext cx="5911375" cy="3592892"/>
        </p:xfrm>
        <a:graphic>
          <a:graphicData uri="http://schemas.openxmlformats.org/drawingml/2006/table">
            <a:tbl>
              <a:tblPr>
                <a:noFill/>
                <a:tableStyleId>{A32587E2-06E7-444A-B160-D27052148216}</a:tableStyleId>
              </a:tblPr>
              <a:tblGrid>
                <a:gridCol w="2941475">
                  <a:extLst>
                    <a:ext uri="{9D8B030D-6E8A-4147-A177-3AD203B41FA5}">
                      <a16:colId xmlns:a16="http://schemas.microsoft.com/office/drawing/2014/main" val="20000"/>
                    </a:ext>
                  </a:extLst>
                </a:gridCol>
                <a:gridCol w="1484950">
                  <a:extLst>
                    <a:ext uri="{9D8B030D-6E8A-4147-A177-3AD203B41FA5}">
                      <a16:colId xmlns:a16="http://schemas.microsoft.com/office/drawing/2014/main" val="20001"/>
                    </a:ext>
                  </a:extLst>
                </a:gridCol>
                <a:gridCol w="1484950">
                  <a:extLst>
                    <a:ext uri="{9D8B030D-6E8A-4147-A177-3AD203B41FA5}">
                      <a16:colId xmlns:a16="http://schemas.microsoft.com/office/drawing/2014/main" val="20002"/>
                    </a:ext>
                  </a:extLst>
                </a:gridCol>
              </a:tblGrid>
              <a:tr h="258200">
                <a:tc>
                  <a:txBody>
                    <a:bodyPr/>
                    <a:lstStyle/>
                    <a:p>
                      <a:pPr marL="0" lvl="0" indent="0" algn="l" rtl="0">
                        <a:lnSpc>
                          <a:spcPct val="115000"/>
                        </a:lnSpc>
                        <a:spcBef>
                          <a:spcPts val="0"/>
                        </a:spcBef>
                        <a:spcAft>
                          <a:spcPts val="0"/>
                        </a:spcAft>
                        <a:buNone/>
                      </a:pPr>
                      <a:r>
                        <a:rPr lang="en" sz="1200" b="1">
                          <a:solidFill>
                            <a:srgbClr val="34A853"/>
                          </a:solidFill>
                          <a:latin typeface="+mn-lt"/>
                          <a:ea typeface="Google Sans"/>
                          <a:cs typeface="Google Sans"/>
                          <a:sym typeface="Google Sans"/>
                        </a:rPr>
                        <a:t>Construct</a:t>
                      </a:r>
                      <a:endParaRPr sz="1200" b="1">
                        <a:solidFill>
                          <a:srgbClr val="34A853"/>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b="1">
                          <a:solidFill>
                            <a:srgbClr val="34A853"/>
                          </a:solidFill>
                          <a:latin typeface="+mn-lt"/>
                          <a:ea typeface="Google Sans"/>
                          <a:cs typeface="Google Sans"/>
                          <a:sym typeface="Google Sans"/>
                        </a:rPr>
                        <a:t>Pre (n=</a:t>
                      </a:r>
                      <a:r>
                        <a:rPr lang="en" sz="1200" b="1" i="1">
                          <a:solidFill>
                            <a:srgbClr val="34A853"/>
                          </a:solidFill>
                          <a:latin typeface="+mn-lt"/>
                          <a:ea typeface="Google Sans"/>
                          <a:cs typeface="Google Sans"/>
                          <a:sym typeface="Google Sans"/>
                        </a:rPr>
                        <a:t>525)</a:t>
                      </a:r>
                      <a:endParaRPr sz="1200" b="1" i="1">
                        <a:solidFill>
                          <a:srgbClr val="34A853"/>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b="1">
                          <a:solidFill>
                            <a:srgbClr val="34A853"/>
                          </a:solidFill>
                          <a:latin typeface="+mn-lt"/>
                          <a:ea typeface="Google Sans"/>
                          <a:cs typeface="Google Sans"/>
                          <a:sym typeface="Google Sans"/>
                        </a:rPr>
                        <a:t>Post (</a:t>
                      </a:r>
                      <a:r>
                        <a:rPr lang="en" sz="1200" b="1" i="1">
                          <a:solidFill>
                            <a:srgbClr val="34A853"/>
                          </a:solidFill>
                          <a:latin typeface="+mn-lt"/>
                          <a:ea typeface="Google Sans"/>
                          <a:cs typeface="Google Sans"/>
                          <a:sym typeface="Google Sans"/>
                        </a:rPr>
                        <a:t>n=365)</a:t>
                      </a:r>
                      <a:endParaRPr sz="1200" b="1" i="1">
                        <a:solidFill>
                          <a:srgbClr val="34A853"/>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0"/>
                  </a:ext>
                </a:extLst>
              </a:tr>
              <a:tr h="258200">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Self Efficacy</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3.96 (0.82)</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4.07</a:t>
                      </a:r>
                      <a:r>
                        <a:rPr lang="en" sz="1200" b="1">
                          <a:solidFill>
                            <a:srgbClr val="5F6368"/>
                          </a:solidFill>
                          <a:latin typeface="+mn-lt"/>
                          <a:ea typeface="Google Sans"/>
                          <a:cs typeface="Google Sans"/>
                          <a:sym typeface="Google Sans"/>
                        </a:rPr>
                        <a:t>*</a:t>
                      </a:r>
                      <a:r>
                        <a:rPr lang="en" sz="1200">
                          <a:solidFill>
                            <a:srgbClr val="5F6368"/>
                          </a:solidFill>
                          <a:latin typeface="+mn-lt"/>
                          <a:ea typeface="Google Sans"/>
                          <a:cs typeface="Google Sans"/>
                          <a:sym typeface="Google Sans"/>
                        </a:rPr>
                        <a:t> (0.72)</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1"/>
                  </a:ext>
                </a:extLst>
              </a:tr>
              <a:tr h="406725">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Graduate School Interest</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3.64 (0.90)</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3.80</a:t>
                      </a:r>
                      <a:r>
                        <a:rPr lang="en" sz="1200" b="1">
                          <a:solidFill>
                            <a:srgbClr val="5F6368"/>
                          </a:solidFill>
                          <a:latin typeface="+mn-lt"/>
                          <a:ea typeface="Google Sans"/>
                          <a:cs typeface="Google Sans"/>
                          <a:sym typeface="Google Sans"/>
                        </a:rPr>
                        <a:t>*</a:t>
                      </a:r>
                      <a:r>
                        <a:rPr lang="en" sz="1200">
                          <a:solidFill>
                            <a:srgbClr val="5F6368"/>
                          </a:solidFill>
                          <a:latin typeface="+mn-lt"/>
                          <a:ea typeface="Google Sans"/>
                          <a:cs typeface="Google Sans"/>
                          <a:sym typeface="Google Sans"/>
                        </a:rPr>
                        <a:t> (0.85)</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2"/>
                  </a:ext>
                </a:extLst>
              </a:tr>
              <a:tr h="258200">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Attitudes</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4.46 (0.54)</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4.48 (0.55)</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Research Skills</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3.05 (1.04)</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3.84</a:t>
                      </a:r>
                      <a:r>
                        <a:rPr lang="en" sz="1200" b="1">
                          <a:solidFill>
                            <a:srgbClr val="5F6368"/>
                          </a:solidFill>
                          <a:latin typeface="+mn-lt"/>
                          <a:ea typeface="Google Sans"/>
                          <a:cs typeface="Google Sans"/>
                          <a:sym typeface="Google Sans"/>
                        </a:rPr>
                        <a:t>*</a:t>
                      </a:r>
                      <a:r>
                        <a:rPr lang="en" sz="1200">
                          <a:solidFill>
                            <a:srgbClr val="5F6368"/>
                          </a:solidFill>
                          <a:latin typeface="+mn-lt"/>
                          <a:ea typeface="Google Sans"/>
                          <a:cs typeface="Google Sans"/>
                          <a:sym typeface="Google Sans"/>
                        </a:rPr>
                        <a:t> (0.86)</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4"/>
                  </a:ext>
                </a:extLst>
              </a:tr>
              <a:tr h="406725">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Identity as Scientist</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2.85 (0.97)</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3.20</a:t>
                      </a:r>
                      <a:r>
                        <a:rPr lang="en" sz="1200" b="1">
                          <a:solidFill>
                            <a:srgbClr val="5F6368"/>
                          </a:solidFill>
                          <a:latin typeface="+mn-lt"/>
                          <a:ea typeface="Google Sans"/>
                          <a:cs typeface="Google Sans"/>
                          <a:sym typeface="Google Sans"/>
                        </a:rPr>
                        <a:t>*</a:t>
                      </a:r>
                      <a:r>
                        <a:rPr lang="en" sz="1200">
                          <a:solidFill>
                            <a:srgbClr val="5F6368"/>
                          </a:solidFill>
                          <a:latin typeface="+mn-lt"/>
                          <a:ea typeface="Google Sans"/>
                          <a:cs typeface="Google Sans"/>
                          <a:sym typeface="Google Sans"/>
                        </a:rPr>
                        <a:t> (1.03)</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5"/>
                  </a:ext>
                </a:extLst>
              </a:tr>
              <a:tr h="258200">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Mentoring</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3.58 (0.82)</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6"/>
                  </a:ext>
                </a:extLst>
              </a:tr>
              <a:tr h="428425">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Program Evaluation: Networking/Plans</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4.34 (0.63)</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7"/>
                  </a:ext>
                </a:extLst>
              </a:tr>
              <a:tr h="474550">
                <a:tc>
                  <a:txBody>
                    <a:bodyPr/>
                    <a:lstStyle/>
                    <a:p>
                      <a:pPr marL="0" lvl="0" indent="0" algn="l" rtl="0">
                        <a:lnSpc>
                          <a:spcPct val="115000"/>
                        </a:lnSpc>
                        <a:spcBef>
                          <a:spcPts val="0"/>
                        </a:spcBef>
                        <a:spcAft>
                          <a:spcPts val="0"/>
                        </a:spcAft>
                        <a:buNone/>
                      </a:pPr>
                      <a:r>
                        <a:rPr lang="en" sz="1200">
                          <a:solidFill>
                            <a:srgbClr val="5F6368"/>
                          </a:solidFill>
                          <a:latin typeface="+mn-lt"/>
                          <a:ea typeface="Google Sans"/>
                          <a:cs typeface="Google Sans"/>
                          <a:sym typeface="Google Sans"/>
                        </a:rPr>
                        <a:t>Program Evaluation: Sentiments</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N/A</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a:solidFill>
                            <a:srgbClr val="5F6368"/>
                          </a:solidFill>
                          <a:latin typeface="+mn-lt"/>
                          <a:ea typeface="Google Sans"/>
                          <a:cs typeface="Google Sans"/>
                          <a:sym typeface="Google Sans"/>
                        </a:rPr>
                        <a:t>4.11 (0.77)</a:t>
                      </a:r>
                      <a:endParaRPr sz="1200">
                        <a:solidFill>
                          <a:srgbClr val="5F6368"/>
                        </a:solidFill>
                        <a:latin typeface="+mn-lt"/>
                        <a:ea typeface="Google Sans"/>
                        <a:cs typeface="Google Sans"/>
                        <a:sym typeface="Google Sans"/>
                      </a:endParaRPr>
                    </a:p>
                  </a:txBody>
                  <a:tcPr marL="91425" marR="91425" marT="91425" marB="91425">
                    <a:lnL w="12650" cap="flat" cmpd="sng">
                      <a:solidFill>
                        <a:srgbClr val="3C4043">
                          <a:alpha val="0"/>
                        </a:srgbClr>
                      </a:solidFill>
                      <a:prstDash val="solid"/>
                      <a:round/>
                      <a:headEnd type="none" w="sm" len="sm"/>
                      <a:tailEnd type="none" w="sm" len="sm"/>
                    </a:lnL>
                    <a:lnR w="12650" cap="flat" cmpd="sng">
                      <a:solidFill>
                        <a:srgbClr val="3C4043">
                          <a:alpha val="0"/>
                        </a:srgbClr>
                      </a:solidFill>
                      <a:prstDash val="solid"/>
                      <a:round/>
                      <a:headEnd type="none" w="sm" len="sm"/>
                      <a:tailEnd type="none" w="sm" len="sm"/>
                    </a:lnR>
                    <a:lnT w="12650" cap="flat" cmpd="sng">
                      <a:solidFill>
                        <a:srgbClr val="3C4043">
                          <a:alpha val="0"/>
                        </a:srgbClr>
                      </a:solidFill>
                      <a:prstDash val="solid"/>
                      <a:round/>
                      <a:headEnd type="none" w="sm" len="sm"/>
                      <a:tailEnd type="none" w="sm" len="sm"/>
                    </a:lnT>
                    <a:lnB w="12650" cap="flat" cmpd="sng">
                      <a:solidFill>
                        <a:srgbClr val="3C4043">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572" name="Google Shape;572;p52"/>
          <p:cNvSpPr txBox="1"/>
          <p:nvPr/>
        </p:nvSpPr>
        <p:spPr>
          <a:xfrm>
            <a:off x="344900" y="4497600"/>
            <a:ext cx="6061800" cy="579300"/>
          </a:xfrm>
          <a:prstGeom prst="rect">
            <a:avLst/>
          </a:prstGeom>
          <a:noFill/>
          <a:ln>
            <a:noFill/>
          </a:ln>
        </p:spPr>
        <p:txBody>
          <a:bodyPr spcFirstLastPara="1" wrap="square" lIns="91425" tIns="91425" rIns="91425" bIns="91425" anchor="ctr" anchorCtr="0">
            <a:noAutofit/>
          </a:bodyPr>
          <a:lstStyle/>
          <a:p>
            <a:pPr marL="0" lvl="0" indent="0" algn="l" rtl="0">
              <a:lnSpc>
                <a:spcPct val="130000"/>
              </a:lnSpc>
              <a:spcBef>
                <a:spcPts val="0"/>
              </a:spcBef>
              <a:spcAft>
                <a:spcPts val="0"/>
              </a:spcAft>
              <a:buNone/>
            </a:pPr>
            <a:r>
              <a:rPr lang="en" sz="1000" b="1" i="1">
                <a:solidFill>
                  <a:srgbClr val="5F6368"/>
                </a:solidFill>
                <a:latin typeface="Google Sans"/>
                <a:ea typeface="Google Sans"/>
                <a:cs typeface="Google Sans"/>
                <a:sym typeface="Google Sans"/>
              </a:rPr>
              <a:t>*</a:t>
            </a:r>
            <a:r>
              <a:rPr lang="en" sz="1000" i="1">
                <a:solidFill>
                  <a:srgbClr val="5F6368"/>
                </a:solidFill>
                <a:latin typeface="Google Sans"/>
                <a:ea typeface="Google Sans"/>
                <a:cs typeface="Google Sans"/>
                <a:sym typeface="Google Sans"/>
              </a:rPr>
              <a:t>Significance levels &lt;.05.</a:t>
            </a:r>
            <a:endParaRPr sz="1000" b="1" i="1">
              <a:solidFill>
                <a:srgbClr val="5F6368"/>
              </a:solidFill>
              <a:latin typeface="Google Sans"/>
              <a:ea typeface="Google Sans"/>
              <a:cs typeface="Google Sans"/>
              <a:sym typeface="Google Sans"/>
            </a:endParaRPr>
          </a:p>
        </p:txBody>
      </p:sp>
      <p:sp>
        <p:nvSpPr>
          <p:cNvPr id="573" name="Google Shape;573;p52"/>
          <p:cNvSpPr txBox="1"/>
          <p:nvPr/>
        </p:nvSpPr>
        <p:spPr>
          <a:xfrm>
            <a:off x="344900" y="262225"/>
            <a:ext cx="8123400" cy="536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2400">
                <a:solidFill>
                  <a:schemeClr val="dk1"/>
                </a:solidFill>
                <a:latin typeface="Google Sans"/>
                <a:ea typeface="Google Sans"/>
                <a:cs typeface="Google Sans"/>
                <a:sym typeface="Google Sans"/>
              </a:rPr>
              <a:t>Changes from Pre to Post Survey</a:t>
            </a:r>
            <a:endParaRPr sz="2400">
              <a:solidFill>
                <a:srgbClr val="3C4043"/>
              </a:solidFill>
              <a:latin typeface="Google Sans"/>
              <a:ea typeface="Google Sans"/>
              <a:cs typeface="Google Sans"/>
              <a:sym typeface="Google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B861A5-236D-BC4C-B5DC-DEA9DD554F6A}"/>
              </a:ext>
            </a:extLst>
          </p:cNvPr>
          <p:cNvSpPr>
            <a:spLocks noGrp="1"/>
          </p:cNvSpPr>
          <p:nvPr>
            <p:ph type="title"/>
          </p:nvPr>
        </p:nvSpPr>
        <p:spPr/>
        <p:txBody>
          <a:bodyPr/>
          <a:lstStyle/>
          <a:p>
            <a:r>
              <a:rPr lang="en-US"/>
              <a:t>Qualitative Themes</a:t>
            </a:r>
          </a:p>
        </p:txBody>
      </p:sp>
      <p:graphicFrame>
        <p:nvGraphicFramePr>
          <p:cNvPr id="4" name="Table 3">
            <a:extLst>
              <a:ext uri="{FF2B5EF4-FFF2-40B4-BE49-F238E27FC236}">
                <a16:creationId xmlns:a16="http://schemas.microsoft.com/office/drawing/2014/main" id="{BD6860C2-AC29-A24A-9070-FB0C32C3B87A}"/>
              </a:ext>
            </a:extLst>
          </p:cNvPr>
          <p:cNvGraphicFramePr>
            <a:graphicFrameLocks noGrp="1"/>
          </p:cNvGraphicFramePr>
          <p:nvPr>
            <p:extLst>
              <p:ext uri="{D42A27DB-BD31-4B8C-83A1-F6EECF244321}">
                <p14:modId xmlns:p14="http://schemas.microsoft.com/office/powerpoint/2010/main" val="4165127087"/>
              </p:ext>
            </p:extLst>
          </p:nvPr>
        </p:nvGraphicFramePr>
        <p:xfrm>
          <a:off x="344501" y="769157"/>
          <a:ext cx="8310876" cy="3361958"/>
        </p:xfrm>
        <a:graphic>
          <a:graphicData uri="http://schemas.openxmlformats.org/drawingml/2006/table">
            <a:tbl>
              <a:tblPr firstRow="1" firstCol="1" bandRow="1">
                <a:tableStyleId>{A32587E2-06E7-444A-B160-D27052148216}</a:tableStyleId>
              </a:tblPr>
              <a:tblGrid>
                <a:gridCol w="2074237">
                  <a:extLst>
                    <a:ext uri="{9D8B030D-6E8A-4147-A177-3AD203B41FA5}">
                      <a16:colId xmlns:a16="http://schemas.microsoft.com/office/drawing/2014/main" val="3428025892"/>
                    </a:ext>
                  </a:extLst>
                </a:gridCol>
                <a:gridCol w="6236639">
                  <a:extLst>
                    <a:ext uri="{9D8B030D-6E8A-4147-A177-3AD203B41FA5}">
                      <a16:colId xmlns:a16="http://schemas.microsoft.com/office/drawing/2014/main" val="512518265"/>
                    </a:ext>
                  </a:extLst>
                </a:gridCol>
              </a:tblGrid>
              <a:tr h="74200">
                <a:tc>
                  <a:txBody>
                    <a:bodyPr/>
                    <a:lstStyle/>
                    <a:p>
                      <a:pPr marL="0" marR="0" algn="l">
                        <a:lnSpc>
                          <a:spcPct val="110000"/>
                        </a:lnSpc>
                        <a:spcBef>
                          <a:spcPts val="0"/>
                        </a:spcBef>
                        <a:spcAft>
                          <a:spcPts val="0"/>
                        </a:spcAft>
                      </a:pPr>
                      <a:r>
                        <a:rPr lang="en-US" sz="1200" b="1">
                          <a:solidFill>
                            <a:schemeClr val="tx2"/>
                          </a:solidFill>
                          <a:effectLst/>
                          <a:latin typeface="+mn-lt"/>
                        </a:rPr>
                        <a:t>Themes</a:t>
                      </a:r>
                      <a:endParaRPr lang="en-US" sz="1200" b="1">
                        <a:solidFill>
                          <a:schemeClr val="tx2"/>
                        </a:solidFill>
                        <a:effectLst/>
                        <a:latin typeface="+mn-lt"/>
                        <a:ea typeface="Calibri" panose="020F0502020204030204" pitchFamily="34" charset="0"/>
                        <a:cs typeface="Times New Roman" panose="02020603050405020304" pitchFamily="18" charset="0"/>
                      </a:endParaRPr>
                    </a:p>
                  </a:txBody>
                  <a:tcPr marL="40367" marR="40367" marT="0" marB="0" anchor="ctr">
                    <a:solidFill>
                      <a:schemeClr val="accent4"/>
                    </a:solidFill>
                  </a:tcPr>
                </a:tc>
                <a:tc>
                  <a:txBody>
                    <a:bodyPr/>
                    <a:lstStyle/>
                    <a:p>
                      <a:pPr marL="0" marR="0" algn="l">
                        <a:lnSpc>
                          <a:spcPct val="110000"/>
                        </a:lnSpc>
                        <a:spcBef>
                          <a:spcPts val="0"/>
                        </a:spcBef>
                        <a:spcAft>
                          <a:spcPts val="0"/>
                        </a:spcAft>
                      </a:pPr>
                      <a:r>
                        <a:rPr lang="en-US" sz="1200" b="1">
                          <a:solidFill>
                            <a:schemeClr val="tx2"/>
                          </a:solidFill>
                          <a:effectLst/>
                          <a:latin typeface="+mn-lt"/>
                        </a:rPr>
                        <a:t>Sample Quotes</a:t>
                      </a:r>
                      <a:endParaRPr lang="en-US" sz="1200" b="1">
                        <a:solidFill>
                          <a:schemeClr val="tx2"/>
                        </a:solidFill>
                        <a:effectLst/>
                        <a:latin typeface="+mn-lt"/>
                        <a:ea typeface="Calibri" panose="020F0502020204030204" pitchFamily="34" charset="0"/>
                        <a:cs typeface="Times New Roman" panose="02020603050405020304" pitchFamily="18" charset="0"/>
                      </a:endParaRPr>
                    </a:p>
                  </a:txBody>
                  <a:tcPr marL="40367" marR="40367" marT="0" marB="0" anchor="ctr">
                    <a:solidFill>
                      <a:schemeClr val="accent4"/>
                    </a:solidFill>
                  </a:tcPr>
                </a:tc>
                <a:extLst>
                  <a:ext uri="{0D108BD9-81ED-4DB2-BD59-A6C34878D82A}">
                    <a16:rowId xmlns:a16="http://schemas.microsoft.com/office/drawing/2014/main" val="543195006"/>
                  </a:ext>
                </a:extLst>
              </a:tr>
              <a:tr h="637552">
                <a:tc>
                  <a:txBody>
                    <a:bodyPr/>
                    <a:lstStyle/>
                    <a:p>
                      <a:pPr marL="0" marR="0" algn="l">
                        <a:lnSpc>
                          <a:spcPct val="110000"/>
                        </a:lnSpc>
                        <a:spcBef>
                          <a:spcPts val="0"/>
                        </a:spcBef>
                        <a:spcAft>
                          <a:spcPts val="0"/>
                        </a:spcAft>
                      </a:pPr>
                      <a:r>
                        <a:rPr lang="en-US" sz="1200">
                          <a:effectLst/>
                          <a:latin typeface="+mn-lt"/>
                        </a:rPr>
                        <a:t>Skills: Research, Critical Thinking</a:t>
                      </a:r>
                      <a:endParaRPr lang="en-US" sz="1200">
                        <a:effectLst/>
                        <a:latin typeface="+mn-lt"/>
                        <a:ea typeface="Calibri" panose="020F0502020204030204" pitchFamily="34" charset="0"/>
                        <a:cs typeface="Times New Roman" panose="02020603050405020304" pitchFamily="18" charset="0"/>
                      </a:endParaRPr>
                    </a:p>
                  </a:txBody>
                  <a:tcPr marL="40367" marR="40367" marT="0" marB="0"/>
                </a:tc>
                <a:tc>
                  <a:txBody>
                    <a:bodyPr/>
                    <a:lstStyle/>
                    <a:p>
                      <a:pPr marL="0" marR="0" algn="l">
                        <a:lnSpc>
                          <a:spcPct val="110000"/>
                        </a:lnSpc>
                        <a:spcBef>
                          <a:spcPts val="0"/>
                        </a:spcBef>
                        <a:spcAft>
                          <a:spcPts val="0"/>
                        </a:spcAft>
                      </a:pPr>
                      <a:r>
                        <a:rPr lang="en-US" sz="1100">
                          <a:effectLst/>
                          <a:latin typeface="+mn-lt"/>
                        </a:rPr>
                        <a:t>“[Based on Based on attending the workshop series], I was able to learn more about computer science and all of the different fields that [are] in it and I can [learned] how research works and [how it advances as you continue on in your field].”</a:t>
                      </a:r>
                      <a:endParaRPr lang="en-US" sz="1100">
                        <a:effectLst/>
                        <a:latin typeface="+mn-lt"/>
                        <a:ea typeface="Calibri" panose="020F0502020204030204" pitchFamily="34" charset="0"/>
                        <a:cs typeface="Times New Roman" panose="02020603050405020304" pitchFamily="18" charset="0"/>
                      </a:endParaRPr>
                    </a:p>
                  </a:txBody>
                  <a:tcPr marL="40367" marR="40367" marT="0" marB="0"/>
                </a:tc>
                <a:extLst>
                  <a:ext uri="{0D108BD9-81ED-4DB2-BD59-A6C34878D82A}">
                    <a16:rowId xmlns:a16="http://schemas.microsoft.com/office/drawing/2014/main" val="3311257391"/>
                  </a:ext>
                </a:extLst>
              </a:tr>
              <a:tr h="637552">
                <a:tc>
                  <a:txBody>
                    <a:bodyPr/>
                    <a:lstStyle/>
                    <a:p>
                      <a:pPr marL="0" marR="0" lvl="0" indent="0" algn="l" defTabSz="914400" rtl="0" eaLnBrk="1" fontAlgn="auto" latinLnBrk="0" hangingPunct="1">
                        <a:lnSpc>
                          <a:spcPct val="110000"/>
                        </a:lnSpc>
                        <a:spcBef>
                          <a:spcPts val="0"/>
                        </a:spcBef>
                        <a:spcAft>
                          <a:spcPts val="0"/>
                        </a:spcAft>
                        <a:buClr>
                          <a:srgbClr val="000000"/>
                        </a:buClr>
                        <a:buSzTx/>
                        <a:buFont typeface="Arial"/>
                        <a:buNone/>
                        <a:tabLst/>
                        <a:defRPr/>
                      </a:pPr>
                      <a:r>
                        <a:rPr lang="en-US" sz="1200">
                          <a:effectLst/>
                          <a:latin typeface="+mn-lt"/>
                        </a:rPr>
                        <a:t>Mentoring: Culture of Curiosity</a:t>
                      </a:r>
                      <a:endParaRPr lang="en-US" sz="1200">
                        <a:effectLst/>
                        <a:latin typeface="+mn-lt"/>
                        <a:ea typeface="Calibri" panose="020F0502020204030204" pitchFamily="34" charset="0"/>
                        <a:cs typeface="Times New Roman" panose="02020603050405020304" pitchFamily="18" charset="0"/>
                      </a:endParaRPr>
                    </a:p>
                    <a:p>
                      <a:pPr marL="0" marR="0" algn="l">
                        <a:lnSpc>
                          <a:spcPct val="110000"/>
                        </a:lnSpc>
                        <a:spcBef>
                          <a:spcPts val="0"/>
                        </a:spcBef>
                        <a:spcAft>
                          <a:spcPts val="0"/>
                        </a:spcAft>
                      </a:pPr>
                      <a:endParaRPr lang="en-US" sz="1200">
                        <a:effectLst/>
                        <a:latin typeface="+mn-lt"/>
                        <a:ea typeface="Calibri" panose="020F0502020204030204" pitchFamily="34" charset="0"/>
                        <a:cs typeface="Times New Roman" panose="02020603050405020304" pitchFamily="18" charset="0"/>
                      </a:endParaRPr>
                    </a:p>
                  </a:txBody>
                  <a:tcPr marL="40367" marR="40367" marT="0" marB="0"/>
                </a:tc>
                <a:tc>
                  <a:txBody>
                    <a:bodyPr/>
                    <a:lstStyle/>
                    <a:p>
                      <a:pPr marL="0" marR="0" algn="l">
                        <a:lnSpc>
                          <a:spcPct val="110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“I [learned the] different ways that a problem can be approached. So like, they pretty much gave us four different options of people who were in some sort of situation where they could be something developed to help them. An then each group got to decide which person they wanted and what they would do. So, just seeking the different ways that people would decide to help someone when there are many different ways you can approach it.”</a:t>
                      </a:r>
                    </a:p>
                  </a:txBody>
                  <a:tcPr marL="40367" marR="40367" marT="0" marB="0"/>
                </a:tc>
                <a:extLst>
                  <a:ext uri="{0D108BD9-81ED-4DB2-BD59-A6C34878D82A}">
                    <a16:rowId xmlns:a16="http://schemas.microsoft.com/office/drawing/2014/main" val="1321632277"/>
                  </a:ext>
                </a:extLst>
              </a:tr>
              <a:tr h="637552">
                <a:tc>
                  <a:txBody>
                    <a:bodyPr/>
                    <a:lstStyle/>
                    <a:p>
                      <a:pPr marL="0" marR="0" lvl="0" indent="0" algn="l" defTabSz="914400" rtl="0" eaLnBrk="1" fontAlgn="auto" latinLnBrk="0" hangingPunct="1">
                        <a:lnSpc>
                          <a:spcPct val="110000"/>
                        </a:lnSpc>
                        <a:spcBef>
                          <a:spcPts val="0"/>
                        </a:spcBef>
                        <a:spcAft>
                          <a:spcPts val="0"/>
                        </a:spcAft>
                        <a:buClr>
                          <a:srgbClr val="000000"/>
                        </a:buClr>
                        <a:buSzTx/>
                        <a:buFont typeface="Arial"/>
                        <a:buNone/>
                        <a:tabLst/>
                        <a:defRPr/>
                      </a:pPr>
                      <a:r>
                        <a:rPr lang="en-US" sz="1200">
                          <a:effectLst/>
                          <a:latin typeface="+mn-lt"/>
                        </a:rPr>
                        <a:t>Community: Strong Belonging</a:t>
                      </a:r>
                      <a:endParaRPr lang="en-US" sz="1200">
                        <a:effectLst/>
                        <a:latin typeface="+mn-lt"/>
                        <a:ea typeface="Calibri" panose="020F0502020204030204" pitchFamily="34" charset="0"/>
                        <a:cs typeface="Times New Roman" panose="02020603050405020304" pitchFamily="18" charset="0"/>
                      </a:endParaRPr>
                    </a:p>
                    <a:p>
                      <a:pPr marL="0" marR="0" algn="l">
                        <a:lnSpc>
                          <a:spcPct val="110000"/>
                        </a:lnSpc>
                        <a:spcBef>
                          <a:spcPts val="0"/>
                        </a:spcBef>
                        <a:spcAft>
                          <a:spcPts val="0"/>
                        </a:spcAft>
                      </a:pPr>
                      <a:endParaRPr lang="en-US" sz="1200">
                        <a:effectLst/>
                        <a:latin typeface="+mn-lt"/>
                        <a:ea typeface="Calibri" panose="020F0502020204030204" pitchFamily="34" charset="0"/>
                        <a:cs typeface="Times New Roman" panose="02020603050405020304" pitchFamily="18" charset="0"/>
                      </a:endParaRPr>
                    </a:p>
                  </a:txBody>
                  <a:tcPr marL="40367" marR="40367" marT="0" marB="0"/>
                </a:tc>
                <a:tc>
                  <a:txBody>
                    <a:bodyPr/>
                    <a:lstStyle/>
                    <a:p>
                      <a:pPr marL="0" marR="0" algn="l">
                        <a:lnSpc>
                          <a:spcPct val="110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“[This workshop helped further cultivate my computer science identity] because it allowed me to be comfortable with making statements like I am a computer scientist, and I will always be a computer scientist. Nobody can sway me from this field no matter how hard they try, because this is what I am supposed to do.”</a:t>
                      </a:r>
                    </a:p>
                  </a:txBody>
                  <a:tcPr marL="40367" marR="40367" marT="0" marB="0"/>
                </a:tc>
                <a:extLst>
                  <a:ext uri="{0D108BD9-81ED-4DB2-BD59-A6C34878D82A}">
                    <a16:rowId xmlns:a16="http://schemas.microsoft.com/office/drawing/2014/main" val="1502048120"/>
                  </a:ext>
                </a:extLst>
              </a:tr>
              <a:tr h="637552">
                <a:tc>
                  <a:txBody>
                    <a:bodyPr/>
                    <a:lstStyle/>
                    <a:p>
                      <a:pPr marL="0" marR="0" lvl="0" indent="0" algn="l" defTabSz="914400" rtl="0" eaLnBrk="1" fontAlgn="auto" latinLnBrk="0" hangingPunct="1">
                        <a:lnSpc>
                          <a:spcPct val="110000"/>
                        </a:lnSpc>
                        <a:spcBef>
                          <a:spcPts val="0"/>
                        </a:spcBef>
                        <a:spcAft>
                          <a:spcPts val="0"/>
                        </a:spcAft>
                        <a:buClr>
                          <a:srgbClr val="000000"/>
                        </a:buClr>
                        <a:buSzTx/>
                        <a:buFont typeface="Arial"/>
                        <a:buNone/>
                        <a:tabLst/>
                        <a:defRPr/>
                      </a:pPr>
                      <a:r>
                        <a:rPr lang="en-US" sz="1200">
                          <a:effectLst/>
                          <a:latin typeface="+mn-lt"/>
                        </a:rPr>
                        <a:t>Graduate School: Awareness &amp; Opportunity</a:t>
                      </a:r>
                      <a:endParaRPr lang="en-US" sz="1200">
                        <a:effectLst/>
                        <a:latin typeface="+mn-lt"/>
                        <a:ea typeface="Calibri" panose="020F0502020204030204" pitchFamily="34" charset="0"/>
                        <a:cs typeface="Times New Roman" panose="02020603050405020304" pitchFamily="18" charset="0"/>
                      </a:endParaRPr>
                    </a:p>
                    <a:p>
                      <a:pPr marL="0" marR="0" algn="l">
                        <a:lnSpc>
                          <a:spcPct val="110000"/>
                        </a:lnSpc>
                        <a:spcBef>
                          <a:spcPts val="0"/>
                        </a:spcBef>
                        <a:spcAft>
                          <a:spcPts val="0"/>
                        </a:spcAft>
                      </a:pPr>
                      <a:endParaRPr lang="en-US" sz="1200">
                        <a:effectLst/>
                        <a:latin typeface="+mn-lt"/>
                        <a:ea typeface="Calibri" panose="020F0502020204030204" pitchFamily="34" charset="0"/>
                        <a:cs typeface="Times New Roman" panose="02020603050405020304" pitchFamily="18" charset="0"/>
                      </a:endParaRPr>
                    </a:p>
                  </a:txBody>
                  <a:tcPr marL="40367" marR="40367" marT="0" marB="0"/>
                </a:tc>
                <a:tc>
                  <a:txBody>
                    <a:bodyPr/>
                    <a:lstStyle/>
                    <a:p>
                      <a:pPr marL="0" marR="0" lvl="0" indent="0" algn="l" defTabSz="914400" rtl="0" eaLnBrk="1" fontAlgn="auto" latinLnBrk="0" hangingPunct="1">
                        <a:lnSpc>
                          <a:spcPct val="110000"/>
                        </a:lnSpc>
                        <a:spcBef>
                          <a:spcPts val="0"/>
                        </a:spcBef>
                        <a:spcAft>
                          <a:spcPts val="0"/>
                        </a:spcAft>
                        <a:buClr>
                          <a:srgbClr val="000000"/>
                        </a:buClr>
                        <a:buSzTx/>
                        <a:buFont typeface="Arial"/>
                        <a:buNone/>
                        <a:tabLst/>
                        <a:defRPr/>
                      </a:pPr>
                      <a:r>
                        <a:rPr lang="en-US" sz="1100">
                          <a:effectLst/>
                          <a:latin typeface="+mn-lt"/>
                        </a:rPr>
                        <a:t>“My opinion about going to graduate school changed. Before [attending the workshop, no one ever talked] to me about the idea of going to graduate school. I thought it was something [only some scholars got to do]. Now [after] attending the conference, I felt like I really wanted to go to graduate school at some point. 	Maybe not right now but I know I want to go to graduate school.” </a:t>
                      </a:r>
                    </a:p>
                    <a:p>
                      <a:pPr marL="0" marR="0" algn="l">
                        <a:lnSpc>
                          <a:spcPct val="110000"/>
                        </a:lnSpc>
                        <a:spcBef>
                          <a:spcPts val="0"/>
                        </a:spcBef>
                        <a:spcAft>
                          <a:spcPts val="0"/>
                        </a:spcAft>
                      </a:pPr>
                      <a:endParaRPr lang="en-US" sz="1100">
                        <a:effectLst/>
                        <a:latin typeface="+mn-lt"/>
                        <a:ea typeface="Calibri" panose="020F0502020204030204" pitchFamily="34" charset="0"/>
                        <a:cs typeface="Times New Roman" panose="02020603050405020304" pitchFamily="18" charset="0"/>
                      </a:endParaRPr>
                    </a:p>
                  </a:txBody>
                  <a:tcPr marL="40367" marR="40367" marT="0" marB="0"/>
                </a:tc>
                <a:extLst>
                  <a:ext uri="{0D108BD9-81ED-4DB2-BD59-A6C34878D82A}">
                    <a16:rowId xmlns:a16="http://schemas.microsoft.com/office/drawing/2014/main" val="1729412018"/>
                  </a:ext>
                </a:extLst>
              </a:tr>
            </a:tbl>
          </a:graphicData>
        </a:graphic>
      </p:graphicFrame>
    </p:spTree>
    <p:extLst>
      <p:ext uri="{BB962C8B-B14F-4D97-AF65-F5344CB8AC3E}">
        <p14:creationId xmlns:p14="http://schemas.microsoft.com/office/powerpoint/2010/main" val="101943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47"/>
          <p:cNvSpPr/>
          <p:nvPr/>
        </p:nvSpPr>
        <p:spPr>
          <a:xfrm>
            <a:off x="962202" y="1762175"/>
            <a:ext cx="5198700" cy="12003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US" sz="3600">
                <a:solidFill>
                  <a:srgbClr val="FFFFFF"/>
                </a:solidFill>
                <a:latin typeface="Google Sans"/>
                <a:ea typeface="Google Sans"/>
                <a:cs typeface="Google Sans"/>
                <a:sym typeface="Google Sans"/>
              </a:rPr>
              <a:t>Evaluation Approach</a:t>
            </a:r>
            <a:endParaRPr sz="3600">
              <a:solidFill>
                <a:srgbClr val="FFFFFF"/>
              </a:solidFill>
              <a:latin typeface="Google Sans"/>
              <a:ea typeface="Google Sans"/>
              <a:cs typeface="Google Sans"/>
              <a:sym typeface="Google Sans"/>
            </a:endParaRPr>
          </a:p>
        </p:txBody>
      </p:sp>
    </p:spTree>
    <p:extLst>
      <p:ext uri="{BB962C8B-B14F-4D97-AF65-F5344CB8AC3E}">
        <p14:creationId xmlns:p14="http://schemas.microsoft.com/office/powerpoint/2010/main" val="34145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50"/>
          <p:cNvSpPr txBox="1">
            <a:spLocks noGrp="1"/>
          </p:cNvSpPr>
          <p:nvPr>
            <p:ph type="title"/>
          </p:nvPr>
        </p:nvSpPr>
        <p:spPr>
          <a:xfrm>
            <a:off x="344501" y="264375"/>
            <a:ext cx="7797000" cy="41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Mixed Methods Methodology</a:t>
            </a:r>
            <a:endParaRPr/>
          </a:p>
        </p:txBody>
      </p:sp>
      <p:graphicFrame>
        <p:nvGraphicFramePr>
          <p:cNvPr id="557" name="Google Shape;557;p50"/>
          <p:cNvGraphicFramePr/>
          <p:nvPr>
            <p:extLst>
              <p:ext uri="{D42A27DB-BD31-4B8C-83A1-F6EECF244321}">
                <p14:modId xmlns:p14="http://schemas.microsoft.com/office/powerpoint/2010/main" val="3794850779"/>
              </p:ext>
            </p:extLst>
          </p:nvPr>
        </p:nvGraphicFramePr>
        <p:xfrm>
          <a:off x="279050" y="1073150"/>
          <a:ext cx="8593550" cy="3428432"/>
        </p:xfrm>
        <a:graphic>
          <a:graphicData uri="http://schemas.openxmlformats.org/drawingml/2006/table">
            <a:tbl>
              <a:tblPr>
                <a:noFill/>
                <a:tableStyleId>{A32587E2-06E7-444A-B160-D27052148216}</a:tableStyleId>
              </a:tblPr>
              <a:tblGrid>
                <a:gridCol w="4296775">
                  <a:extLst>
                    <a:ext uri="{9D8B030D-6E8A-4147-A177-3AD203B41FA5}">
                      <a16:colId xmlns:a16="http://schemas.microsoft.com/office/drawing/2014/main" val="20000"/>
                    </a:ext>
                  </a:extLst>
                </a:gridCol>
                <a:gridCol w="4296775">
                  <a:extLst>
                    <a:ext uri="{9D8B030D-6E8A-4147-A177-3AD203B41FA5}">
                      <a16:colId xmlns:a16="http://schemas.microsoft.com/office/drawing/2014/main" val="20001"/>
                    </a:ext>
                  </a:extLst>
                </a:gridCol>
              </a:tblGrid>
              <a:tr h="0">
                <a:tc>
                  <a:txBody>
                    <a:bodyPr/>
                    <a:lstStyle/>
                    <a:p>
                      <a:pPr marL="0" lvl="0" indent="0" algn="l" rtl="0">
                        <a:lnSpc>
                          <a:spcPct val="130000"/>
                        </a:lnSpc>
                        <a:spcBef>
                          <a:spcPts val="0"/>
                        </a:spcBef>
                        <a:spcAft>
                          <a:spcPts val="0"/>
                        </a:spcAft>
                        <a:buNone/>
                      </a:pPr>
                      <a:r>
                        <a:rPr lang="en" sz="1800" b="1">
                          <a:solidFill>
                            <a:srgbClr val="34A853"/>
                          </a:solidFill>
                          <a:latin typeface="+mn-lt"/>
                          <a:ea typeface="Google Sans"/>
                          <a:cs typeface="Google Sans"/>
                          <a:sym typeface="Google Sans"/>
                        </a:rPr>
                        <a:t>Quantitative</a:t>
                      </a:r>
                      <a:endParaRPr sz="1800" b="1">
                        <a:solidFill>
                          <a:srgbClr val="34A853"/>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lnSpc>
                          <a:spcPct val="130000"/>
                        </a:lnSpc>
                        <a:spcBef>
                          <a:spcPts val="0"/>
                        </a:spcBef>
                        <a:spcAft>
                          <a:spcPts val="0"/>
                        </a:spcAft>
                        <a:buNone/>
                      </a:pPr>
                      <a:r>
                        <a:rPr lang="en" sz="1800" b="1">
                          <a:solidFill>
                            <a:srgbClr val="34A853"/>
                          </a:solidFill>
                          <a:latin typeface="+mn-lt"/>
                          <a:ea typeface="Google Sans"/>
                          <a:cs typeface="Google Sans"/>
                          <a:sym typeface="Google Sans"/>
                        </a:rPr>
                        <a:t>Qualitative</a:t>
                      </a:r>
                      <a:endParaRPr sz="1800">
                        <a:solidFill>
                          <a:srgbClr val="34A853"/>
                        </a:solidFill>
                        <a:latin typeface="+mn-lt"/>
                        <a:ea typeface="Roboto"/>
                        <a:cs typeface="Roboto"/>
                        <a:sym typeface="Robo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519500">
                <a:tc>
                  <a:txBody>
                    <a:bodyPr/>
                    <a:lstStyle/>
                    <a:p>
                      <a:pPr marL="285750" lvl="0" indent="-304800" algn="l" rtl="0">
                        <a:lnSpc>
                          <a:spcPct val="130000"/>
                        </a:lnSpc>
                        <a:spcBef>
                          <a:spcPts val="0"/>
                        </a:spcBef>
                        <a:spcAft>
                          <a:spcPts val="0"/>
                        </a:spcAft>
                        <a:buClr>
                          <a:srgbClr val="5F6368"/>
                        </a:buClr>
                        <a:buSzPts val="1200"/>
                        <a:buFont typeface="Google Sans"/>
                        <a:buChar char="●"/>
                      </a:pPr>
                      <a:r>
                        <a:rPr lang="en" sz="1200" b="1">
                          <a:solidFill>
                            <a:srgbClr val="5F6368"/>
                          </a:solidFill>
                          <a:latin typeface="+mn-lt"/>
                          <a:ea typeface="Google Sans"/>
                          <a:cs typeface="Google Sans"/>
                          <a:sym typeface="Google Sans"/>
                        </a:rPr>
                        <a:t>Core constructs</a:t>
                      </a:r>
                      <a:r>
                        <a:rPr lang="en" sz="1200">
                          <a:solidFill>
                            <a:srgbClr val="5F6368"/>
                          </a:solidFill>
                          <a:latin typeface="+mn-lt"/>
                          <a:ea typeface="Google Sans"/>
                          <a:cs typeface="Google Sans"/>
                          <a:sym typeface="Google Sans"/>
                        </a:rPr>
                        <a:t>: Six on Pre-/Post-survey</a:t>
                      </a:r>
                      <a:endParaRPr sz="1200">
                        <a:solidFill>
                          <a:srgbClr val="5F6368"/>
                        </a:solidFill>
                        <a:latin typeface="+mn-lt"/>
                        <a:ea typeface="Google Sans"/>
                        <a:cs typeface="Google Sans"/>
                        <a:sym typeface="Google Sans"/>
                      </a:endParaRPr>
                    </a:p>
                    <a:p>
                      <a:pPr marL="0" lvl="0" indent="0" algn="l" rtl="0">
                        <a:lnSpc>
                          <a:spcPct val="130000"/>
                        </a:lnSpc>
                        <a:spcBef>
                          <a:spcPts val="0"/>
                        </a:spcBef>
                        <a:spcAft>
                          <a:spcPts val="0"/>
                        </a:spcAft>
                        <a:buNone/>
                      </a:pPr>
                      <a:endParaRPr sz="1200">
                        <a:solidFill>
                          <a:srgbClr val="5F6368"/>
                        </a:solidFill>
                        <a:latin typeface="+mn-lt"/>
                        <a:ea typeface="Google Sans"/>
                        <a:cs typeface="Google Sans"/>
                        <a:sym typeface="Google Sans"/>
                      </a:endParaRPr>
                    </a:p>
                    <a:p>
                      <a:pPr marL="285750" lvl="0" indent="-304800" algn="l" rtl="0">
                        <a:lnSpc>
                          <a:spcPct val="130000"/>
                        </a:lnSpc>
                        <a:spcBef>
                          <a:spcPts val="0"/>
                        </a:spcBef>
                        <a:spcAft>
                          <a:spcPts val="0"/>
                        </a:spcAft>
                        <a:buClr>
                          <a:schemeClr val="lt1"/>
                        </a:buClr>
                        <a:buSzPts val="1200"/>
                        <a:buFont typeface="Google Sans"/>
                        <a:buChar char="●"/>
                      </a:pPr>
                      <a:r>
                        <a:rPr lang="en" sz="1200" b="1">
                          <a:solidFill>
                            <a:schemeClr val="lt1"/>
                          </a:solidFill>
                          <a:latin typeface="+mn-lt"/>
                          <a:ea typeface="Google Sans"/>
                          <a:cs typeface="Google Sans"/>
                          <a:sym typeface="Google Sans"/>
                        </a:rPr>
                        <a:t>Optional Constructs</a:t>
                      </a:r>
                      <a:r>
                        <a:rPr lang="en" sz="1200">
                          <a:solidFill>
                            <a:schemeClr val="lt1"/>
                          </a:solidFill>
                          <a:latin typeface="+mn-lt"/>
                          <a:ea typeface="Google Sans"/>
                          <a:cs typeface="Google Sans"/>
                          <a:sym typeface="Google Sans"/>
                        </a:rPr>
                        <a:t>: Sense of Belonging, Peer Relationships, Teamwork, Mindset &amp; Grit</a:t>
                      </a:r>
                      <a:endParaRPr sz="1200">
                        <a:solidFill>
                          <a:schemeClr val="lt1"/>
                        </a:solidFill>
                        <a:latin typeface="+mn-lt"/>
                        <a:ea typeface="Google Sans"/>
                        <a:cs typeface="Google Sans"/>
                        <a:sym typeface="Google Sans"/>
                      </a:endParaRPr>
                    </a:p>
                    <a:p>
                      <a:pPr marL="0" lvl="0" indent="0" algn="l" rtl="0">
                        <a:lnSpc>
                          <a:spcPct val="130000"/>
                        </a:lnSpc>
                        <a:spcBef>
                          <a:spcPts val="0"/>
                        </a:spcBef>
                        <a:spcAft>
                          <a:spcPts val="0"/>
                        </a:spcAft>
                        <a:buNone/>
                      </a:pPr>
                      <a:endParaRPr sz="1200">
                        <a:solidFill>
                          <a:srgbClr val="5F6368"/>
                        </a:solidFill>
                        <a:latin typeface="+mn-lt"/>
                        <a:ea typeface="Google Sans"/>
                        <a:cs typeface="Google Sans"/>
                        <a:sym typeface="Google Sans"/>
                      </a:endParaRPr>
                    </a:p>
                    <a:p>
                      <a:pPr marL="285750" lvl="0" indent="-304800" algn="l" rtl="0">
                        <a:lnSpc>
                          <a:spcPct val="130000"/>
                        </a:lnSpc>
                        <a:spcBef>
                          <a:spcPts val="0"/>
                        </a:spcBef>
                        <a:spcAft>
                          <a:spcPts val="0"/>
                        </a:spcAft>
                        <a:buClr>
                          <a:schemeClr val="lt1"/>
                        </a:buClr>
                        <a:buSzPts val="1200"/>
                        <a:buFont typeface="Google Sans"/>
                        <a:buChar char="●"/>
                      </a:pPr>
                      <a:r>
                        <a:rPr lang="en" sz="1200" b="1">
                          <a:solidFill>
                            <a:schemeClr val="lt1"/>
                          </a:solidFill>
                          <a:latin typeface="+mn-lt"/>
                          <a:ea typeface="Google Sans"/>
                          <a:cs typeface="Google Sans"/>
                          <a:sym typeface="Google Sans"/>
                        </a:rPr>
                        <a:t>Post-survey</a:t>
                      </a:r>
                      <a:r>
                        <a:rPr lang="en" sz="1200">
                          <a:solidFill>
                            <a:schemeClr val="lt1"/>
                          </a:solidFill>
                          <a:latin typeface="+mn-lt"/>
                          <a:ea typeface="Google Sans"/>
                          <a:cs typeface="Google Sans"/>
                          <a:sym typeface="Google Sans"/>
                        </a:rPr>
                        <a:t>: Mentoring and Program Evaluation items on Post-survey</a:t>
                      </a:r>
                      <a:endParaRPr sz="1200">
                        <a:solidFill>
                          <a:schemeClr val="lt1"/>
                        </a:solidFill>
                        <a:latin typeface="+mn-lt"/>
                        <a:ea typeface="Google Sans"/>
                        <a:cs typeface="Google Sans"/>
                        <a:sym typeface="Google Sans"/>
                      </a:endParaRPr>
                    </a:p>
                    <a:p>
                      <a:pPr marL="0" lvl="0" indent="0" algn="l" rtl="0">
                        <a:lnSpc>
                          <a:spcPct val="130000"/>
                        </a:lnSpc>
                        <a:spcBef>
                          <a:spcPts val="0"/>
                        </a:spcBef>
                        <a:spcAft>
                          <a:spcPts val="0"/>
                        </a:spcAft>
                        <a:buNone/>
                      </a:pPr>
                      <a:endParaRPr sz="1200">
                        <a:solidFill>
                          <a:srgbClr val="5F6368"/>
                        </a:solidFill>
                        <a:latin typeface="+mn-lt"/>
                        <a:ea typeface="Google Sans"/>
                        <a:cs typeface="Google Sans"/>
                        <a:sym typeface="Google Sans"/>
                      </a:endParaRPr>
                    </a:p>
                    <a:p>
                      <a:pPr marL="285750" lvl="0" indent="-304800" algn="l" rtl="0">
                        <a:lnSpc>
                          <a:spcPct val="130000"/>
                        </a:lnSpc>
                        <a:spcBef>
                          <a:spcPts val="0"/>
                        </a:spcBef>
                        <a:spcAft>
                          <a:spcPts val="0"/>
                        </a:spcAft>
                        <a:buClr>
                          <a:schemeClr val="lt1"/>
                        </a:buClr>
                        <a:buSzPts val="1200"/>
                        <a:buFont typeface="Google Sans"/>
                        <a:buChar char="●"/>
                      </a:pPr>
                      <a:r>
                        <a:rPr lang="en" sz="1200" b="1">
                          <a:solidFill>
                            <a:schemeClr val="lt1"/>
                          </a:solidFill>
                          <a:latin typeface="+mn-lt"/>
                          <a:ea typeface="Google Sans"/>
                          <a:cs typeface="Google Sans"/>
                          <a:sym typeface="Google Sans"/>
                        </a:rPr>
                        <a:t>Distribution</a:t>
                      </a:r>
                      <a:r>
                        <a:rPr lang="en" sz="1200">
                          <a:solidFill>
                            <a:schemeClr val="lt1"/>
                          </a:solidFill>
                          <a:latin typeface="+mn-lt"/>
                          <a:ea typeface="Google Sans"/>
                          <a:cs typeface="Google Sans"/>
                          <a:sym typeface="Google Sans"/>
                        </a:rPr>
                        <a:t>: Surveys distributed by Faculty prior to and at end of events</a:t>
                      </a:r>
                      <a:endParaRPr sz="1200">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sz="1200" b="1">
                          <a:solidFill>
                            <a:srgbClr val="5F6368"/>
                          </a:solidFill>
                          <a:latin typeface="+mn-lt"/>
                          <a:ea typeface="Google Sans"/>
                          <a:cs typeface="Google Sans"/>
                          <a:sym typeface="Google Sans"/>
                        </a:rPr>
                        <a:t>Interviews:</a:t>
                      </a:r>
                      <a:r>
                        <a:rPr lang="en" sz="1200">
                          <a:solidFill>
                            <a:srgbClr val="5F6368"/>
                          </a:solidFill>
                          <a:latin typeface="+mn-lt"/>
                          <a:ea typeface="Google Sans"/>
                          <a:cs typeface="Google Sans"/>
                          <a:sym typeface="Google Sans"/>
                        </a:rPr>
                        <a:t> </a:t>
                      </a:r>
                      <a:endParaRPr sz="1200">
                        <a:solidFill>
                          <a:srgbClr val="5F6368"/>
                        </a:solidFill>
                        <a:latin typeface="+mn-lt"/>
                        <a:ea typeface="Google Sans"/>
                        <a:cs typeface="Google Sans"/>
                        <a:sym typeface="Google Sans"/>
                      </a:endParaRPr>
                    </a:p>
                    <a:p>
                      <a:pPr marL="342900" lvl="0" indent="-304800" algn="l" rtl="0">
                        <a:spcBef>
                          <a:spcPts val="0"/>
                        </a:spcBef>
                        <a:spcAft>
                          <a:spcPts val="0"/>
                        </a:spcAft>
                        <a:buClr>
                          <a:srgbClr val="5F6368"/>
                        </a:buClr>
                        <a:buSzPts val="1200"/>
                        <a:buFont typeface="Google Sans"/>
                        <a:buChar char="●"/>
                      </a:pPr>
                      <a:r>
                        <a:rPr lang="en" sz="1200">
                          <a:solidFill>
                            <a:srgbClr val="5F6368"/>
                          </a:solidFill>
                          <a:latin typeface="+mn-lt"/>
                          <a:ea typeface="Google Sans"/>
                          <a:cs typeface="Google Sans"/>
                          <a:sym typeface="Google Sans"/>
                        </a:rPr>
                        <a:t>Six core constructs</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342900" lvl="0" indent="-304800" algn="l" rtl="0">
                        <a:spcBef>
                          <a:spcPts val="0"/>
                        </a:spcBef>
                        <a:spcAft>
                          <a:spcPts val="0"/>
                        </a:spcAft>
                        <a:buClr>
                          <a:srgbClr val="5F6368"/>
                        </a:buClr>
                        <a:buSzPts val="1200"/>
                        <a:buFont typeface="Google Sans"/>
                        <a:buChar char="●"/>
                      </a:pPr>
                      <a:r>
                        <a:rPr lang="en" sz="1200">
                          <a:solidFill>
                            <a:srgbClr val="5F6368"/>
                          </a:solidFill>
                          <a:latin typeface="+mn-lt"/>
                          <a:ea typeface="Google Sans"/>
                          <a:cs typeface="Google Sans"/>
                          <a:sym typeface="Google Sans"/>
                        </a:rPr>
                        <a:t>Semi-structured interviews conducted with mentors and students</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342900" lvl="0" indent="-304800" algn="l" rtl="0">
                        <a:spcBef>
                          <a:spcPts val="0"/>
                        </a:spcBef>
                        <a:spcAft>
                          <a:spcPts val="0"/>
                        </a:spcAft>
                        <a:buClr>
                          <a:srgbClr val="5F6368"/>
                        </a:buClr>
                        <a:buSzPts val="1200"/>
                        <a:buFont typeface="Google Sans"/>
                        <a:buChar char="●"/>
                      </a:pPr>
                      <a:r>
                        <a:rPr lang="en" sz="1200">
                          <a:solidFill>
                            <a:srgbClr val="5F6368"/>
                          </a:solidFill>
                          <a:latin typeface="+mn-lt"/>
                          <a:ea typeface="Google Sans"/>
                          <a:cs typeface="Google Sans"/>
                          <a:sym typeface="Google Sans"/>
                        </a:rPr>
                        <a:t>Phenomenological Qualitative Research Methodological Approach was used to analyze the data using Dedoose software</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b="1">
                          <a:solidFill>
                            <a:srgbClr val="5F6368"/>
                          </a:solidFill>
                          <a:latin typeface="+mn-lt"/>
                          <a:ea typeface="Google Sans"/>
                          <a:cs typeface="Google Sans"/>
                          <a:sym typeface="Google Sans"/>
                        </a:rPr>
                        <a:t>Ethnographic Observations: </a:t>
                      </a:r>
                      <a:r>
                        <a:rPr lang="en" sz="1200">
                          <a:solidFill>
                            <a:srgbClr val="5F6368"/>
                          </a:solidFill>
                          <a:latin typeface="+mn-lt"/>
                          <a:ea typeface="Google Sans"/>
                          <a:cs typeface="Google Sans"/>
                          <a:sym typeface="Google Sans"/>
                        </a:rPr>
                        <a:t>Used the Classroom Observation Protocol for Undergraduate STEM (COPUS) to conduct observation data </a:t>
                      </a: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endParaRPr sz="1200">
                        <a:solidFill>
                          <a:srgbClr val="5F6368"/>
                        </a:solidFill>
                        <a:latin typeface="+mn-lt"/>
                        <a:ea typeface="Google Sans"/>
                        <a:cs typeface="Google Sans"/>
                        <a:sym typeface="Google Sans"/>
                      </a:endParaRPr>
                    </a:p>
                    <a:p>
                      <a:pPr marL="0" lvl="0" indent="0" algn="l" rtl="0">
                        <a:spcBef>
                          <a:spcPts val="0"/>
                        </a:spcBef>
                        <a:spcAft>
                          <a:spcPts val="0"/>
                        </a:spcAft>
                        <a:buNone/>
                      </a:pPr>
                      <a:r>
                        <a:rPr lang="en" sz="1200" b="1">
                          <a:solidFill>
                            <a:srgbClr val="5F6368"/>
                          </a:solidFill>
                          <a:latin typeface="+mn-lt"/>
                          <a:ea typeface="Google Sans"/>
                          <a:cs typeface="Google Sans"/>
                          <a:sym typeface="Google Sans"/>
                        </a:rPr>
                        <a:t>Incentives:</a:t>
                      </a:r>
                      <a:r>
                        <a:rPr lang="en" sz="1200">
                          <a:solidFill>
                            <a:srgbClr val="5F6368"/>
                          </a:solidFill>
                          <a:latin typeface="+mn-lt"/>
                          <a:ea typeface="Google Sans"/>
                          <a:cs typeface="Google Sans"/>
                          <a:sym typeface="Google Sans"/>
                        </a:rPr>
                        <a:t> Received a $20 Amazon gift card</a:t>
                      </a:r>
                      <a:endParaRPr sz="1200">
                        <a:solidFill>
                          <a:srgbClr val="5F6368"/>
                        </a:solidFill>
                        <a:latin typeface="+mn-lt"/>
                        <a:ea typeface="Google Sans"/>
                        <a:cs typeface="Google Sans"/>
                        <a:sym typeface="Google Sans"/>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Google GBO Template">
  <a:themeElements>
    <a:clrScheme name="Google Colours">
      <a:dk1>
        <a:srgbClr val="3C4043"/>
      </a:dk1>
      <a:lt1>
        <a:srgbClr val="5F6368"/>
      </a:lt1>
      <a:dk2>
        <a:srgbClr val="BDC1C6"/>
      </a:dk2>
      <a:lt2>
        <a:srgbClr val="F8F9FA"/>
      </a:lt2>
      <a:accent1>
        <a:srgbClr val="4285F4"/>
      </a:accent1>
      <a:accent2>
        <a:srgbClr val="EA4335"/>
      </a:accent2>
      <a:accent3>
        <a:srgbClr val="FBBC05"/>
      </a:accent3>
      <a:accent4>
        <a:srgbClr val="34A853"/>
      </a:accent4>
      <a:accent5>
        <a:srgbClr val="185ABC"/>
      </a:accent5>
      <a:accent6>
        <a:srgbClr val="B31412"/>
      </a:accent6>
      <a:hlink>
        <a:srgbClr val="1A73E8"/>
      </a:hlink>
      <a:folHlink>
        <a:srgbClr val="7B1F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1802</Words>
  <Application>Microsoft Macintosh PowerPoint</Application>
  <PresentationFormat>On-screen Show (16:9)</PresentationFormat>
  <Paragraphs>245</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Google Sans</vt:lpstr>
      <vt:lpstr>Google Sans Medium</vt:lpstr>
      <vt:lpstr>Helvetica Neue Light</vt:lpstr>
      <vt:lpstr>Roboto</vt:lpstr>
      <vt:lpstr>Roboto Condensed</vt:lpstr>
      <vt:lpstr>Roboto Light</vt:lpstr>
      <vt:lpstr>Google GBO Template</vt:lpstr>
      <vt:lpstr>Building Evaluation Capacity through Community of Practice</vt:lpstr>
      <vt:lpstr>PowerPoint Presentation</vt:lpstr>
      <vt:lpstr>PowerPoint Presentation</vt:lpstr>
      <vt:lpstr>PowerPoint Presentation</vt:lpstr>
      <vt:lpstr>Summary of findings</vt:lpstr>
      <vt:lpstr>PowerPoint Presentation</vt:lpstr>
      <vt:lpstr>Qualitative Themes</vt:lpstr>
      <vt:lpstr>PowerPoint Presentation</vt:lpstr>
      <vt:lpstr>Mixed Methods Methodology</vt:lpstr>
      <vt:lpstr>Evaluation Theory</vt:lpstr>
      <vt:lpstr>Putting Theory into Practice</vt:lpstr>
      <vt:lpstr>Discussion </vt:lpstr>
      <vt:lpstr>Lessons Learned</vt:lpstr>
      <vt:lpstr>Appendix </vt:lpstr>
      <vt:lpstr>Background</vt:lpstr>
      <vt:lpstr>Abstract to AEA Workshop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exploreCSR</dc:title>
  <cp:lastModifiedBy>Microsoft Office User</cp:lastModifiedBy>
  <cp:revision>13</cp:revision>
  <dcterms:modified xsi:type="dcterms:W3CDTF">2019-11-26T14:57:11Z</dcterms:modified>
</cp:coreProperties>
</file>