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80" r:id="rId6"/>
    <p:sldId id="270" r:id="rId7"/>
    <p:sldId id="266" r:id="rId8"/>
    <p:sldId id="277" r:id="rId9"/>
    <p:sldId id="281" r:id="rId10"/>
    <p:sldId id="274" r:id="rId11"/>
    <p:sldId id="279" r:id="rId12"/>
    <p:sldId id="275" r:id="rId13"/>
    <p:sldId id="282" r:id="rId14"/>
    <p:sldId id="265" r:id="rId15"/>
    <p:sldId id="278" r:id="rId16"/>
    <p:sldId id="283" r:id="rId17"/>
    <p:sldId id="284" r:id="rId18"/>
    <p:sldId id="285" r:id="rId19"/>
    <p:sldId id="286" r:id="rId20"/>
    <p:sldId id="287" r:id="rId21"/>
    <p:sldId id="288" r:id="rId22"/>
  </p:sldIdLst>
  <p:sldSz cx="12192000" cy="6858000"/>
  <p:notesSz cx="7010400" cy="93726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SzPct val="75000"/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SzPct val="75000"/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SzPct val="75000"/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SzPct val="75000"/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SzPct val="75000"/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Carnahan" initials="EC" lastIdx="15" clrIdx="0">
    <p:extLst>
      <p:ext uri="{19B8F6BF-5375-455C-9EA6-DF929625EA0E}">
        <p15:presenceInfo xmlns:p15="http://schemas.microsoft.com/office/powerpoint/2012/main" userId="Emily Carnahan" providerId="None"/>
      </p:ext>
    </p:extLst>
  </p:cmAuthor>
  <p:cmAuthor id="2" name="Tanya Lalwani" initials="TL" lastIdx="11" clrIdx="1">
    <p:extLst>
      <p:ext uri="{19B8F6BF-5375-455C-9EA6-DF929625EA0E}">
        <p15:presenceInfo xmlns:p15="http://schemas.microsoft.com/office/powerpoint/2012/main" userId="Tanya Lalwani" providerId="None"/>
      </p:ext>
    </p:extLst>
  </p:cmAuthor>
  <p:cmAuthor id="3" name="Rajaratnam, Julie" initials="RJ" lastIdx="10" clrIdx="2">
    <p:extLst>
      <p:ext uri="{19B8F6BF-5375-455C-9EA6-DF929625EA0E}">
        <p15:presenceInfo xmlns:p15="http://schemas.microsoft.com/office/powerpoint/2012/main" userId="S-1-5-21-1559300689-131104032-281947949-209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D81"/>
    <a:srgbClr val="DA8134"/>
    <a:srgbClr val="899BA9"/>
    <a:srgbClr val="E0A625"/>
    <a:srgbClr val="C38F1B"/>
    <a:srgbClr val="A2AD91"/>
    <a:srgbClr val="A3B1BB"/>
    <a:srgbClr val="9DB2BE"/>
    <a:srgbClr val="FFFFFF"/>
    <a:srgbClr val="C1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684" autoAdjust="0"/>
  </p:normalViewPr>
  <p:slideViewPr>
    <p:cSldViewPr>
      <p:cViewPr varScale="1">
        <p:scale>
          <a:sx n="47" d="100"/>
          <a:sy n="47" d="100"/>
        </p:scale>
        <p:origin x="1512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252" y="-84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5165D-A0AA-43E7-B7EE-24A586DD93D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B7EA05-5909-4B6D-AAF7-77CCABA7D9A2}">
      <dgm:prSet phldrT="[Text]" custT="1"/>
      <dgm:spPr>
        <a:solidFill>
          <a:schemeClr val="accent2">
            <a:lumMod val="75000"/>
          </a:schemeClr>
        </a:solidFill>
        <a:ln w="76200">
          <a:noFill/>
        </a:ln>
      </dgm:spPr>
      <dgm:t>
        <a:bodyPr/>
        <a:lstStyle/>
        <a:p>
          <a:r>
            <a:rPr lang="en-US" sz="1200" dirty="0" smtClean="0"/>
            <a:t>Professional Mentorship Program</a:t>
          </a:r>
          <a:endParaRPr lang="en-US" sz="1200" dirty="0"/>
        </a:p>
      </dgm:t>
    </dgm:pt>
    <dgm:pt modelId="{2BD9B34A-AFB9-4E5A-BB98-510AF594A8F1}" type="parTrans" cxnId="{C83F7458-C2FA-4456-816C-CEBF391E1753}">
      <dgm:prSet/>
      <dgm:spPr/>
      <dgm:t>
        <a:bodyPr/>
        <a:lstStyle/>
        <a:p>
          <a:endParaRPr lang="en-US" sz="2800"/>
        </a:p>
      </dgm:t>
    </dgm:pt>
    <dgm:pt modelId="{A2502DB8-63F5-4287-BDAC-08FABABA97EA}" type="sibTrans" cxnId="{C83F7458-C2FA-4456-816C-CEBF391E1753}">
      <dgm:prSet/>
      <dgm:spPr/>
      <dgm:t>
        <a:bodyPr/>
        <a:lstStyle/>
        <a:p>
          <a:endParaRPr lang="en-US" sz="2800"/>
        </a:p>
      </dgm:t>
    </dgm:pt>
    <dgm:pt modelId="{019B26F4-34F2-4916-92FE-B8FB7EADFF7A}">
      <dgm:prSet phldrT="[Text]"/>
      <dgm:spPr/>
      <dgm:t>
        <a:bodyPr/>
        <a:lstStyle/>
        <a:p>
          <a:endParaRPr lang="en-US" sz="2800"/>
        </a:p>
      </dgm:t>
    </dgm:pt>
    <dgm:pt modelId="{08E320BB-CED8-4030-8C61-428118FEC766}" type="parTrans" cxnId="{AC16DC50-ED95-4966-91AF-19A2A588877F}">
      <dgm:prSet/>
      <dgm:spPr/>
      <dgm:t>
        <a:bodyPr/>
        <a:lstStyle/>
        <a:p>
          <a:endParaRPr lang="en-US" sz="2800"/>
        </a:p>
      </dgm:t>
    </dgm:pt>
    <dgm:pt modelId="{CBF620E7-9EF1-43E0-BEE0-D9996445A93B}" type="sibTrans" cxnId="{AC16DC50-ED95-4966-91AF-19A2A588877F}">
      <dgm:prSet/>
      <dgm:spPr/>
      <dgm:t>
        <a:bodyPr/>
        <a:lstStyle/>
        <a:p>
          <a:endParaRPr lang="en-US" sz="2800"/>
        </a:p>
      </dgm:t>
    </dgm:pt>
    <dgm:pt modelId="{B55F1B5E-A8B7-434E-8E46-E0FD6178A29A}">
      <dgm:prSet phldrT="[Text]"/>
      <dgm:spPr/>
      <dgm:t>
        <a:bodyPr/>
        <a:lstStyle/>
        <a:p>
          <a:endParaRPr lang="en-US" sz="2800"/>
        </a:p>
      </dgm:t>
    </dgm:pt>
    <dgm:pt modelId="{464650B7-3FFC-4332-AD41-F0F5F94C9B78}" type="parTrans" cxnId="{DFCF7CCD-9F4F-4A70-B467-6445FEB3E413}">
      <dgm:prSet/>
      <dgm:spPr/>
      <dgm:t>
        <a:bodyPr/>
        <a:lstStyle/>
        <a:p>
          <a:endParaRPr lang="en-US" sz="2800"/>
        </a:p>
      </dgm:t>
    </dgm:pt>
    <dgm:pt modelId="{0EC064C3-08D1-4D7E-B449-1CED69D29C02}" type="sibTrans" cxnId="{DFCF7CCD-9F4F-4A70-B467-6445FEB3E413}">
      <dgm:prSet/>
      <dgm:spPr/>
      <dgm:t>
        <a:bodyPr/>
        <a:lstStyle/>
        <a:p>
          <a:endParaRPr lang="en-US" sz="2800"/>
        </a:p>
      </dgm:t>
    </dgm:pt>
    <dgm:pt modelId="{F012859F-0EF9-4C22-80CE-15D4BFB7233C}">
      <dgm:prSet phldrT="[Text]" custT="1"/>
      <dgm:spPr/>
      <dgm:t>
        <a:bodyPr/>
        <a:lstStyle/>
        <a:p>
          <a:r>
            <a:rPr lang="en-US" sz="2400" dirty="0"/>
            <a:t>M&amp;E Team</a:t>
          </a:r>
        </a:p>
      </dgm:t>
    </dgm:pt>
    <dgm:pt modelId="{AC08E178-3479-43CA-9915-571AA06E201C}" type="parTrans" cxnId="{44FC3026-972F-4C65-96AE-A32E60EE7093}">
      <dgm:prSet/>
      <dgm:spPr/>
      <dgm:t>
        <a:bodyPr/>
        <a:lstStyle/>
        <a:p>
          <a:endParaRPr lang="en-US" sz="2800"/>
        </a:p>
      </dgm:t>
    </dgm:pt>
    <dgm:pt modelId="{B388AFE7-BD49-4D10-8A2C-C182ED9163AE}" type="sibTrans" cxnId="{44FC3026-972F-4C65-96AE-A32E60EE7093}">
      <dgm:prSet/>
      <dgm:spPr/>
      <dgm:t>
        <a:bodyPr/>
        <a:lstStyle/>
        <a:p>
          <a:endParaRPr lang="en-US" sz="2800"/>
        </a:p>
      </dgm:t>
    </dgm:pt>
    <dgm:pt modelId="{83628808-A79C-454B-9D58-1C7658EF1E42}">
      <dgm:prSet phldrT="[Text]"/>
      <dgm:spPr/>
      <dgm:t>
        <a:bodyPr/>
        <a:lstStyle/>
        <a:p>
          <a:endParaRPr lang="en-US" sz="2800"/>
        </a:p>
      </dgm:t>
    </dgm:pt>
    <dgm:pt modelId="{EE49F5FF-193F-4E29-8B57-49370CA431D7}" type="parTrans" cxnId="{BC015341-BB68-4F13-900D-95B8617D5E33}">
      <dgm:prSet/>
      <dgm:spPr/>
      <dgm:t>
        <a:bodyPr/>
        <a:lstStyle/>
        <a:p>
          <a:endParaRPr lang="en-US" sz="2800"/>
        </a:p>
      </dgm:t>
    </dgm:pt>
    <dgm:pt modelId="{B7E2ADB1-7002-4C4F-9C19-9D739C4077E5}" type="sibTrans" cxnId="{BC015341-BB68-4F13-900D-95B8617D5E33}">
      <dgm:prSet/>
      <dgm:spPr/>
      <dgm:t>
        <a:bodyPr/>
        <a:lstStyle/>
        <a:p>
          <a:endParaRPr lang="en-US" sz="2800"/>
        </a:p>
      </dgm:t>
    </dgm:pt>
    <dgm:pt modelId="{8C2FE1E5-DA8C-452E-8B1A-84E0BF8DDEFC}">
      <dgm:prSet phldrT="[Text]" custT="1"/>
      <dgm:spPr>
        <a:solidFill>
          <a:schemeClr val="accent2">
            <a:lumMod val="75000"/>
          </a:schemeClr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en-US" sz="1200" dirty="0" smtClean="0"/>
            <a:t>Champions Program</a:t>
          </a:r>
          <a:endParaRPr lang="en-US" sz="1200" dirty="0"/>
        </a:p>
      </dgm:t>
    </dgm:pt>
    <dgm:pt modelId="{6748E58F-8043-457F-8416-2259FD1BD329}" type="parTrans" cxnId="{47C68859-1086-432B-946D-F5CD6D57B8F4}">
      <dgm:prSet/>
      <dgm:spPr/>
      <dgm:t>
        <a:bodyPr/>
        <a:lstStyle/>
        <a:p>
          <a:endParaRPr lang="en-US" sz="2800"/>
        </a:p>
      </dgm:t>
    </dgm:pt>
    <dgm:pt modelId="{D609B2F7-F862-41F7-AD92-1E76D3CED40F}" type="sibTrans" cxnId="{47C68859-1086-432B-946D-F5CD6D57B8F4}">
      <dgm:prSet/>
      <dgm:spPr/>
      <dgm:t>
        <a:bodyPr/>
        <a:lstStyle/>
        <a:p>
          <a:endParaRPr lang="en-US" sz="2800"/>
        </a:p>
      </dgm:t>
    </dgm:pt>
    <dgm:pt modelId="{045B38F8-BE53-4BCF-9C37-84C05C0050D3}">
      <dgm:prSet phldrT="[Text]" custT="1"/>
      <dgm:spPr>
        <a:solidFill>
          <a:schemeClr val="accent2">
            <a:lumMod val="75000"/>
          </a:schemeClr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en-US" sz="1200" dirty="0" smtClean="0"/>
            <a:t>Technical assistance</a:t>
          </a:r>
          <a:endParaRPr lang="en-US" sz="1200" dirty="0"/>
        </a:p>
      </dgm:t>
    </dgm:pt>
    <dgm:pt modelId="{48D0C399-C932-45DC-8830-B77A7B05E1B8}" type="parTrans" cxnId="{C946646D-C437-43DF-8E51-DD713BE56AB6}">
      <dgm:prSet/>
      <dgm:spPr/>
      <dgm:t>
        <a:bodyPr/>
        <a:lstStyle/>
        <a:p>
          <a:endParaRPr lang="en-US" sz="2800"/>
        </a:p>
      </dgm:t>
    </dgm:pt>
    <dgm:pt modelId="{8D4BA50A-265C-40D8-87A4-6AC2608EC500}" type="sibTrans" cxnId="{C946646D-C437-43DF-8E51-DD713BE56AB6}">
      <dgm:prSet/>
      <dgm:spPr/>
      <dgm:t>
        <a:bodyPr/>
        <a:lstStyle/>
        <a:p>
          <a:endParaRPr lang="en-US" sz="2800"/>
        </a:p>
      </dgm:t>
    </dgm:pt>
    <dgm:pt modelId="{BA691430-B297-4A5B-9920-E862CA1AFBEC}">
      <dgm:prSet phldrT="[Text]" custT="1"/>
      <dgm:spPr>
        <a:solidFill>
          <a:schemeClr val="accent2">
            <a:lumMod val="75000"/>
          </a:schemeClr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en-US" sz="1200" dirty="0"/>
            <a:t>Proposal </a:t>
          </a:r>
          <a:r>
            <a:rPr lang="en-US" sz="1200" dirty="0" smtClean="0"/>
            <a:t>development</a:t>
          </a:r>
          <a:endParaRPr lang="en-US" sz="1200" dirty="0"/>
        </a:p>
      </dgm:t>
    </dgm:pt>
    <dgm:pt modelId="{04DC9A56-0B76-4113-9110-793E1C38DB59}" type="parTrans" cxnId="{AAE18E86-00E3-4C0D-8C23-01F059B016F3}">
      <dgm:prSet/>
      <dgm:spPr/>
      <dgm:t>
        <a:bodyPr/>
        <a:lstStyle/>
        <a:p>
          <a:endParaRPr lang="en-US" sz="2800"/>
        </a:p>
      </dgm:t>
    </dgm:pt>
    <dgm:pt modelId="{720955BC-4D1F-47C2-96FE-420E5A9CC029}" type="sibTrans" cxnId="{AAE18E86-00E3-4C0D-8C23-01F059B016F3}">
      <dgm:prSet/>
      <dgm:spPr/>
      <dgm:t>
        <a:bodyPr/>
        <a:lstStyle/>
        <a:p>
          <a:endParaRPr lang="en-US" sz="2800"/>
        </a:p>
      </dgm:t>
    </dgm:pt>
    <dgm:pt modelId="{9F60B932-D947-4C94-BEFC-852558ADB6B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200" dirty="0"/>
            <a:t>Data </a:t>
          </a:r>
          <a:r>
            <a:rPr lang="en-US" sz="1200" dirty="0" smtClean="0"/>
            <a:t>parties</a:t>
          </a:r>
          <a:endParaRPr lang="en-US" sz="1200" dirty="0"/>
        </a:p>
      </dgm:t>
    </dgm:pt>
    <dgm:pt modelId="{7F4462EA-1544-4973-8508-FD54B775EA26}" type="parTrans" cxnId="{8EC2BD5C-64CE-45E1-8CA9-239D7660C679}">
      <dgm:prSet/>
      <dgm:spPr/>
      <dgm:t>
        <a:bodyPr/>
        <a:lstStyle/>
        <a:p>
          <a:endParaRPr lang="en-US" sz="2800"/>
        </a:p>
      </dgm:t>
    </dgm:pt>
    <dgm:pt modelId="{52DCFB99-5766-4BA8-BC5E-58F662049BD7}" type="sibTrans" cxnId="{8EC2BD5C-64CE-45E1-8CA9-239D7660C679}">
      <dgm:prSet/>
      <dgm:spPr/>
      <dgm:t>
        <a:bodyPr/>
        <a:lstStyle/>
        <a:p>
          <a:endParaRPr lang="en-US" sz="2800"/>
        </a:p>
      </dgm:t>
    </dgm:pt>
    <dgm:pt modelId="{2CFA7411-F7F3-4896-8814-6E33C663D47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200" dirty="0"/>
            <a:t>Data Labs and Managing data </a:t>
          </a:r>
        </a:p>
      </dgm:t>
    </dgm:pt>
    <dgm:pt modelId="{3123A85F-1CA8-4DD6-8BA9-DD63FC804A96}" type="parTrans" cxnId="{43BFFDE7-8106-4FCC-A41E-17176A023A90}">
      <dgm:prSet/>
      <dgm:spPr/>
      <dgm:t>
        <a:bodyPr/>
        <a:lstStyle/>
        <a:p>
          <a:endParaRPr lang="en-US" sz="2800"/>
        </a:p>
      </dgm:t>
    </dgm:pt>
    <dgm:pt modelId="{4CD36F06-613F-474C-B1EC-FFC7A44C11A8}" type="sibTrans" cxnId="{43BFFDE7-8106-4FCC-A41E-17176A023A90}">
      <dgm:prSet/>
      <dgm:spPr/>
      <dgm:t>
        <a:bodyPr/>
        <a:lstStyle/>
        <a:p>
          <a:endParaRPr lang="en-US" sz="2800"/>
        </a:p>
      </dgm:t>
    </dgm:pt>
    <dgm:pt modelId="{751A8D80-4923-4B1E-BD07-CB94016EEB0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200" dirty="0"/>
            <a:t>Long term</a:t>
          </a:r>
        </a:p>
      </dgm:t>
    </dgm:pt>
    <dgm:pt modelId="{592AB459-43DC-440E-A688-F7C9A6E60902}" type="parTrans" cxnId="{40DC11D4-7A42-4DCC-98D2-CA864F2585CA}">
      <dgm:prSet/>
      <dgm:spPr/>
      <dgm:t>
        <a:bodyPr/>
        <a:lstStyle/>
        <a:p>
          <a:endParaRPr lang="en-US" sz="2800"/>
        </a:p>
      </dgm:t>
    </dgm:pt>
    <dgm:pt modelId="{388B182D-C971-4505-8525-4F5DDE80583A}" type="sibTrans" cxnId="{40DC11D4-7A42-4DCC-98D2-CA864F2585CA}">
      <dgm:prSet/>
      <dgm:spPr/>
      <dgm:t>
        <a:bodyPr/>
        <a:lstStyle/>
        <a:p>
          <a:endParaRPr lang="en-US" sz="2800"/>
        </a:p>
      </dgm:t>
    </dgm:pt>
    <dgm:pt modelId="{2EE56DB6-087D-494A-B73E-FB9FB86DA411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200" dirty="0"/>
            <a:t>Medium term </a:t>
          </a:r>
        </a:p>
      </dgm:t>
    </dgm:pt>
    <dgm:pt modelId="{92FC09AC-C572-48A8-8ADD-C256450DCDEC}" type="parTrans" cxnId="{FD503A70-ABDF-4FD6-A6A4-61B73FAEA901}">
      <dgm:prSet/>
      <dgm:spPr/>
      <dgm:t>
        <a:bodyPr/>
        <a:lstStyle/>
        <a:p>
          <a:endParaRPr lang="en-US" sz="2800"/>
        </a:p>
      </dgm:t>
    </dgm:pt>
    <dgm:pt modelId="{4E5BA39C-409D-485C-B652-722723292279}" type="sibTrans" cxnId="{FD503A70-ABDF-4FD6-A6A4-61B73FAEA901}">
      <dgm:prSet/>
      <dgm:spPr/>
      <dgm:t>
        <a:bodyPr/>
        <a:lstStyle/>
        <a:p>
          <a:endParaRPr lang="en-US" sz="2800"/>
        </a:p>
      </dgm:t>
    </dgm:pt>
    <dgm:pt modelId="{206CE267-8AB1-4946-BFA8-1F7DB6146E3F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200" dirty="0"/>
            <a:t>Short term </a:t>
          </a:r>
        </a:p>
      </dgm:t>
    </dgm:pt>
    <dgm:pt modelId="{98C4C7B1-B2A9-4848-9B50-C3F4815A7653}" type="parTrans" cxnId="{964CB775-F9E5-40CB-8CA9-23CDF88919F9}">
      <dgm:prSet/>
      <dgm:spPr/>
      <dgm:t>
        <a:bodyPr/>
        <a:lstStyle/>
        <a:p>
          <a:endParaRPr lang="en-US" sz="2800"/>
        </a:p>
      </dgm:t>
    </dgm:pt>
    <dgm:pt modelId="{1113AD77-47C4-4F21-956D-C71F859A9C1B}" type="sibTrans" cxnId="{964CB775-F9E5-40CB-8CA9-23CDF88919F9}">
      <dgm:prSet/>
      <dgm:spPr/>
      <dgm:t>
        <a:bodyPr/>
        <a:lstStyle/>
        <a:p>
          <a:endParaRPr lang="en-US" sz="2800"/>
        </a:p>
      </dgm:t>
    </dgm:pt>
    <dgm:pt modelId="{D5FE92C6-2015-4727-A1F2-BE4779733C42}">
      <dgm:prSet phldrT="[Text]" custT="1"/>
      <dgm:spPr>
        <a:solidFill>
          <a:schemeClr val="accent2">
            <a:lumMod val="50000"/>
          </a:schemeClr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en-US" sz="1200" dirty="0" smtClean="0"/>
            <a:t>Resources</a:t>
          </a:r>
          <a:endParaRPr lang="en-US" sz="1200" dirty="0"/>
        </a:p>
      </dgm:t>
    </dgm:pt>
    <dgm:pt modelId="{72A10F71-5CD7-4758-92BD-2D52D4B229A7}" type="parTrans" cxnId="{1DE18910-4540-4AEC-9F87-3B51BD249A87}">
      <dgm:prSet/>
      <dgm:spPr/>
      <dgm:t>
        <a:bodyPr/>
        <a:lstStyle/>
        <a:p>
          <a:endParaRPr lang="en-US" sz="2800"/>
        </a:p>
      </dgm:t>
    </dgm:pt>
    <dgm:pt modelId="{516C3605-6617-4FB6-BD05-D8491510D043}" type="sibTrans" cxnId="{1DE18910-4540-4AEC-9F87-3B51BD249A87}">
      <dgm:prSet/>
      <dgm:spPr/>
      <dgm:t>
        <a:bodyPr/>
        <a:lstStyle/>
        <a:p>
          <a:endParaRPr lang="en-US" sz="2800"/>
        </a:p>
      </dgm:t>
    </dgm:pt>
    <dgm:pt modelId="{4B5C22B2-B5FF-4070-BD6A-3FBE27BB52B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200" dirty="0"/>
            <a:t>Informal mentoring</a:t>
          </a:r>
        </a:p>
      </dgm:t>
    </dgm:pt>
    <dgm:pt modelId="{36EAF8C2-0BC4-48AF-B6AD-2BFE089EB472}" type="parTrans" cxnId="{D02559E7-76F5-4FF1-8F70-B5DCA97896A8}">
      <dgm:prSet/>
      <dgm:spPr/>
      <dgm:t>
        <a:bodyPr/>
        <a:lstStyle/>
        <a:p>
          <a:endParaRPr lang="en-US" sz="2800"/>
        </a:p>
      </dgm:t>
    </dgm:pt>
    <dgm:pt modelId="{44AADE2B-3D2A-4209-9556-45513EE951B0}" type="sibTrans" cxnId="{D02559E7-76F5-4FF1-8F70-B5DCA97896A8}">
      <dgm:prSet/>
      <dgm:spPr/>
      <dgm:t>
        <a:bodyPr/>
        <a:lstStyle/>
        <a:p>
          <a:endParaRPr lang="en-US" sz="2800"/>
        </a:p>
      </dgm:t>
    </dgm:pt>
    <dgm:pt modelId="{DF535571-1093-430B-A1F3-C32D7005FD7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200" dirty="0"/>
            <a:t>Informal mentoring</a:t>
          </a:r>
        </a:p>
      </dgm:t>
    </dgm:pt>
    <dgm:pt modelId="{9FEAA643-4B82-4687-A325-5A65D1CB5EBF}" type="parTrans" cxnId="{7A685313-7D1E-4270-9B39-DCE8F7A41425}">
      <dgm:prSet/>
      <dgm:spPr/>
      <dgm:t>
        <a:bodyPr/>
        <a:lstStyle/>
        <a:p>
          <a:endParaRPr lang="en-US" sz="2800"/>
        </a:p>
      </dgm:t>
    </dgm:pt>
    <dgm:pt modelId="{13B9E9B6-703D-40C4-AAA3-2D5339CC497E}" type="sibTrans" cxnId="{7A685313-7D1E-4270-9B39-DCE8F7A41425}">
      <dgm:prSet/>
      <dgm:spPr/>
      <dgm:t>
        <a:bodyPr/>
        <a:lstStyle/>
        <a:p>
          <a:endParaRPr lang="en-US" sz="2800"/>
        </a:p>
      </dgm:t>
    </dgm:pt>
    <dgm:pt modelId="{1FB62C4E-FA81-4AF6-B993-A8A74A9EC9D4}">
      <dgm:prSet phldrT="[Text]"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sz="1200" dirty="0" smtClean="0"/>
            <a:t>Practice Standards and Tools</a:t>
          </a:r>
          <a:endParaRPr lang="en-US" sz="1200" dirty="0"/>
        </a:p>
      </dgm:t>
    </dgm:pt>
    <dgm:pt modelId="{BA7A4FC3-999A-495B-8F5F-81B49359A77E}" type="parTrans" cxnId="{6F3969A2-B708-4BA5-AAA3-562B1CC0ADA4}">
      <dgm:prSet/>
      <dgm:spPr/>
      <dgm:t>
        <a:bodyPr/>
        <a:lstStyle/>
        <a:p>
          <a:endParaRPr lang="en-US" sz="2800"/>
        </a:p>
      </dgm:t>
    </dgm:pt>
    <dgm:pt modelId="{DC16B342-4C84-429A-8605-9EC222697F17}" type="sibTrans" cxnId="{6F3969A2-B708-4BA5-AAA3-562B1CC0ADA4}">
      <dgm:prSet/>
      <dgm:spPr/>
      <dgm:t>
        <a:bodyPr/>
        <a:lstStyle/>
        <a:p>
          <a:endParaRPr lang="en-US" sz="2800"/>
        </a:p>
      </dgm:t>
    </dgm:pt>
    <dgm:pt modelId="{29144D3D-4AF4-4020-8733-422F25B82274}">
      <dgm:prSet phldrT="[Text]"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sz="1200" dirty="0" smtClean="0"/>
            <a:t>E Learnings</a:t>
          </a:r>
          <a:endParaRPr lang="en-US" sz="1200" dirty="0"/>
        </a:p>
      </dgm:t>
    </dgm:pt>
    <dgm:pt modelId="{EA6FEDBD-F76D-42EA-B510-E81C3D33C115}" type="parTrans" cxnId="{0D2DC24F-B157-48A8-AF07-70E4521728E2}">
      <dgm:prSet/>
      <dgm:spPr/>
      <dgm:t>
        <a:bodyPr/>
        <a:lstStyle/>
        <a:p>
          <a:endParaRPr lang="en-US" sz="2800"/>
        </a:p>
      </dgm:t>
    </dgm:pt>
    <dgm:pt modelId="{0B955ACA-7B90-4E95-99D8-1B4832C5D11E}" type="sibTrans" cxnId="{0D2DC24F-B157-48A8-AF07-70E4521728E2}">
      <dgm:prSet/>
      <dgm:spPr/>
      <dgm:t>
        <a:bodyPr/>
        <a:lstStyle/>
        <a:p>
          <a:endParaRPr lang="en-US" sz="2800"/>
        </a:p>
      </dgm:t>
    </dgm:pt>
    <dgm:pt modelId="{B2BE6E9F-E342-4FD7-8E87-B2579507B7D9}">
      <dgm:prSet phldrT="[Text]"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sz="1200" dirty="0" err="1" smtClean="0"/>
            <a:t>CoP</a:t>
          </a:r>
          <a:r>
            <a:rPr lang="en-US" sz="1200" dirty="0" smtClean="0"/>
            <a:t> newsletter</a:t>
          </a:r>
          <a:endParaRPr lang="en-US" sz="1200" dirty="0"/>
        </a:p>
      </dgm:t>
    </dgm:pt>
    <dgm:pt modelId="{102BB219-2C55-4F58-B442-87C92EA3D046}" type="parTrans" cxnId="{5CFAADC1-5E6D-40D5-9416-21B12EE55AD2}">
      <dgm:prSet/>
      <dgm:spPr/>
      <dgm:t>
        <a:bodyPr/>
        <a:lstStyle/>
        <a:p>
          <a:endParaRPr lang="en-US" sz="2800"/>
        </a:p>
      </dgm:t>
    </dgm:pt>
    <dgm:pt modelId="{482D9187-10EF-42EE-AA2D-67A33EC70CE3}" type="sibTrans" cxnId="{5CFAADC1-5E6D-40D5-9416-21B12EE55AD2}">
      <dgm:prSet/>
      <dgm:spPr/>
      <dgm:t>
        <a:bodyPr/>
        <a:lstStyle/>
        <a:p>
          <a:endParaRPr lang="en-US" sz="2800"/>
        </a:p>
      </dgm:t>
    </dgm:pt>
    <dgm:pt modelId="{D0BA05A3-2B1C-44C0-9A08-E797BD3DC39C}">
      <dgm:prSet phldrT="[Text]"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sz="1200" dirty="0" smtClean="0"/>
            <a:t>Self assessments</a:t>
          </a:r>
          <a:endParaRPr lang="en-US" sz="1200" dirty="0"/>
        </a:p>
      </dgm:t>
    </dgm:pt>
    <dgm:pt modelId="{B088308D-11BE-44B7-AEA5-435CA893AE28}" type="parTrans" cxnId="{CB20463D-9450-4F46-8643-367276238389}">
      <dgm:prSet/>
      <dgm:spPr/>
      <dgm:t>
        <a:bodyPr/>
        <a:lstStyle/>
        <a:p>
          <a:endParaRPr lang="en-US" sz="2800"/>
        </a:p>
      </dgm:t>
    </dgm:pt>
    <dgm:pt modelId="{F34C4101-3CC6-4707-A037-C597E9C2FDE2}" type="sibTrans" cxnId="{CB20463D-9450-4F46-8643-367276238389}">
      <dgm:prSet/>
      <dgm:spPr/>
      <dgm:t>
        <a:bodyPr/>
        <a:lstStyle/>
        <a:p>
          <a:endParaRPr lang="en-US" sz="2800"/>
        </a:p>
      </dgm:t>
    </dgm:pt>
    <dgm:pt modelId="{614D7122-E7D4-4A7F-8B1E-51A2009A3036}" type="pres">
      <dgm:prSet presAssocID="{2665165D-A0AA-43E7-B7EE-24A586DD93D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D5A954E-ECE3-415E-934F-3EA1289DC673}" type="pres">
      <dgm:prSet presAssocID="{F012859F-0EF9-4C22-80CE-15D4BFB7233C}" presName="textCenter" presStyleLbl="node1" presStyleIdx="0" presStyleCnt="17" custScaleX="204124" custScaleY="122218" custLinFactNeighborX="2536" custLinFactNeighborY="-11808"/>
      <dgm:spPr/>
      <dgm:t>
        <a:bodyPr/>
        <a:lstStyle/>
        <a:p>
          <a:endParaRPr lang="en-US"/>
        </a:p>
      </dgm:t>
    </dgm:pt>
    <dgm:pt modelId="{5B926580-D7EA-4E41-B23B-A0A3BDAEEE1D}" type="pres">
      <dgm:prSet presAssocID="{F012859F-0EF9-4C22-80CE-15D4BFB7233C}" presName="cycle_1" presStyleCnt="0"/>
      <dgm:spPr/>
    </dgm:pt>
    <dgm:pt modelId="{ADCBCAC2-AE8C-422A-968A-BCD5E92A8396}" type="pres">
      <dgm:prSet presAssocID="{BA691430-B297-4A5B-9920-E862CA1AFBEC}" presName="childCenter1" presStyleLbl="node1" presStyleIdx="1" presStyleCnt="17" custScaleX="204124" custScaleY="122218" custLinFactNeighborX="1610" custLinFactNeighborY="5713"/>
      <dgm:spPr/>
      <dgm:t>
        <a:bodyPr/>
        <a:lstStyle/>
        <a:p>
          <a:endParaRPr lang="en-US"/>
        </a:p>
      </dgm:t>
    </dgm:pt>
    <dgm:pt modelId="{AE4CC584-E6CC-4544-95C9-517738694762}" type="pres">
      <dgm:prSet presAssocID="{04DC9A56-0B76-4113-9110-793E1C38DB59}" presName="Name144" presStyleLbl="parChTrans1D2" presStyleIdx="0" presStyleCnt="7"/>
      <dgm:spPr/>
      <dgm:t>
        <a:bodyPr/>
        <a:lstStyle/>
        <a:p>
          <a:endParaRPr lang="en-US"/>
        </a:p>
      </dgm:t>
    </dgm:pt>
    <dgm:pt modelId="{BA356D68-5230-43E2-BDC3-564C7E5EDAC4}" type="pres">
      <dgm:prSet presAssocID="{F012859F-0EF9-4C22-80CE-15D4BFB7233C}" presName="cycle_2" presStyleCnt="0"/>
      <dgm:spPr/>
    </dgm:pt>
    <dgm:pt modelId="{B23AF411-946C-423A-B339-DCC0E26F1626}" type="pres">
      <dgm:prSet presAssocID="{045B38F8-BE53-4BCF-9C37-84C05C0050D3}" presName="childCenter2" presStyleLbl="node1" presStyleIdx="2" presStyleCnt="17" custScaleX="309124" custScaleY="178224" custLinFactNeighborX="8181" custLinFactNeighborY="-10698"/>
      <dgm:spPr/>
      <dgm:t>
        <a:bodyPr/>
        <a:lstStyle/>
        <a:p>
          <a:endParaRPr lang="en-US"/>
        </a:p>
      </dgm:t>
    </dgm:pt>
    <dgm:pt modelId="{C501A29D-ECCC-4C2B-BE1E-12B673A7B7C7}" type="pres">
      <dgm:prSet presAssocID="{592AB459-43DC-440E-A688-F7C9A6E60902}" presName="Name218" presStyleLbl="parChTrans1D3" presStyleIdx="0" presStyleCnt="9"/>
      <dgm:spPr/>
      <dgm:t>
        <a:bodyPr/>
        <a:lstStyle/>
        <a:p>
          <a:endParaRPr lang="en-US"/>
        </a:p>
      </dgm:t>
    </dgm:pt>
    <dgm:pt modelId="{7760714D-32B3-4541-A71C-AB86DA3482A6}" type="pres">
      <dgm:prSet presAssocID="{751A8D80-4923-4B1E-BD07-CB94016EEB07}" presName="text2" presStyleLbl="node1" presStyleIdx="3" presStyleCnt="17" custScaleX="204124" custScaleY="122217" custRadScaleRad="269351" custRadScaleInc="105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38092-025C-47D7-B1E7-5C38D9FC52EA}" type="pres">
      <dgm:prSet presAssocID="{92FC09AC-C572-48A8-8ADD-C256450DCDEC}" presName="Name218" presStyleLbl="parChTrans1D3" presStyleIdx="1" presStyleCnt="9"/>
      <dgm:spPr/>
      <dgm:t>
        <a:bodyPr/>
        <a:lstStyle/>
        <a:p>
          <a:endParaRPr lang="en-US"/>
        </a:p>
      </dgm:t>
    </dgm:pt>
    <dgm:pt modelId="{66347244-C517-4EBF-9D28-0D8EC6D3ED68}" type="pres">
      <dgm:prSet presAssocID="{2EE56DB6-087D-494A-B73E-FB9FB86DA411}" presName="text2" presStyleLbl="node1" presStyleIdx="4" presStyleCnt="17" custScaleX="269501" custScaleY="122217" custRadScaleRad="277860" custRadScaleInc="-46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229B4-8B16-4E48-A2CB-EC93FCF03754}" type="pres">
      <dgm:prSet presAssocID="{98C4C7B1-B2A9-4848-9B50-C3F4815A7653}" presName="Name218" presStyleLbl="parChTrans1D3" presStyleIdx="2" presStyleCnt="9"/>
      <dgm:spPr/>
      <dgm:t>
        <a:bodyPr/>
        <a:lstStyle/>
        <a:p>
          <a:endParaRPr lang="en-US"/>
        </a:p>
      </dgm:t>
    </dgm:pt>
    <dgm:pt modelId="{5CC3C9EF-5FA8-46CE-ADDC-8EF517D466E9}" type="pres">
      <dgm:prSet presAssocID="{206CE267-8AB1-4946-BFA8-1F7DB6146E3F}" presName="text2" presStyleLbl="node1" presStyleIdx="5" presStyleCnt="17" custScaleX="204124" custScaleY="122217" custRadScaleRad="191895" custRadScaleInc="243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10E20-AABC-4B94-94DD-C8F08A4CC354}" type="pres">
      <dgm:prSet presAssocID="{48D0C399-C932-45DC-8830-B77A7B05E1B8}" presName="Name221" presStyleLbl="parChTrans1D2" presStyleIdx="1" presStyleCnt="7"/>
      <dgm:spPr/>
      <dgm:t>
        <a:bodyPr/>
        <a:lstStyle/>
        <a:p>
          <a:endParaRPr lang="en-US"/>
        </a:p>
      </dgm:t>
    </dgm:pt>
    <dgm:pt modelId="{90B79721-2FDA-4F38-B950-2900603D1105}" type="pres">
      <dgm:prSet presAssocID="{F012859F-0EF9-4C22-80CE-15D4BFB7233C}" presName="cycle_3" presStyleCnt="0"/>
      <dgm:spPr/>
    </dgm:pt>
    <dgm:pt modelId="{3FAC4320-9136-46FF-84A7-05621065FBE6}" type="pres">
      <dgm:prSet presAssocID="{D5FE92C6-2015-4727-A1F2-BE4779733C42}" presName="childCenter3" presStyleLbl="node1" presStyleIdx="6" presStyleCnt="17" custScaleX="289322" custScaleY="187235" custLinFactNeighborX="27020" custLinFactNeighborY="-11428"/>
      <dgm:spPr/>
      <dgm:t>
        <a:bodyPr/>
        <a:lstStyle/>
        <a:p>
          <a:endParaRPr lang="en-US"/>
        </a:p>
      </dgm:t>
    </dgm:pt>
    <dgm:pt modelId="{F12C25D2-29B1-4139-A3C4-C2FC781645E7}" type="pres">
      <dgm:prSet presAssocID="{BA7A4FC3-999A-495B-8F5F-81B49359A77E}" presName="Name285" presStyleLbl="parChTrans1D3" presStyleIdx="3" presStyleCnt="9"/>
      <dgm:spPr/>
      <dgm:t>
        <a:bodyPr/>
        <a:lstStyle/>
        <a:p>
          <a:endParaRPr lang="en-US"/>
        </a:p>
      </dgm:t>
    </dgm:pt>
    <dgm:pt modelId="{ACA7C908-E5B0-4999-BBAA-6ACCD69A420E}" type="pres">
      <dgm:prSet presAssocID="{1FB62C4E-FA81-4AF6-B993-A8A74A9EC9D4}" presName="text3" presStyleLbl="node1" presStyleIdx="7" presStyleCnt="17" custScaleX="305841" custScaleY="117387" custRadScaleRad="291975" custRadScaleInc="103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1BAD0-77F7-46B7-AAB5-44555B0A77AE}" type="pres">
      <dgm:prSet presAssocID="{EA6FEDBD-F76D-42EA-B510-E81C3D33C115}" presName="Name285" presStyleLbl="parChTrans1D3" presStyleIdx="4" presStyleCnt="9"/>
      <dgm:spPr/>
      <dgm:t>
        <a:bodyPr/>
        <a:lstStyle/>
        <a:p>
          <a:endParaRPr lang="en-US"/>
        </a:p>
      </dgm:t>
    </dgm:pt>
    <dgm:pt modelId="{3A49B2AC-FC2B-454E-A4BD-7A9E469E8BA9}" type="pres">
      <dgm:prSet presAssocID="{29144D3D-4AF4-4020-8733-422F25B82274}" presName="text3" presStyleLbl="node1" presStyleIdx="8" presStyleCnt="17" custScaleX="259156" custScaleY="117387" custRadScaleRad="338419" custRadScaleInc="-30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3985A-8AAB-45AB-AF72-00012738871C}" type="pres">
      <dgm:prSet presAssocID="{102BB219-2C55-4F58-B442-87C92EA3D046}" presName="Name285" presStyleLbl="parChTrans1D3" presStyleIdx="5" presStyleCnt="9"/>
      <dgm:spPr/>
      <dgm:t>
        <a:bodyPr/>
        <a:lstStyle/>
        <a:p>
          <a:endParaRPr lang="en-US"/>
        </a:p>
      </dgm:t>
    </dgm:pt>
    <dgm:pt modelId="{72A150B9-8537-4883-B645-5540919136B1}" type="pres">
      <dgm:prSet presAssocID="{B2BE6E9F-E342-4FD7-8E87-B2579507B7D9}" presName="text3" presStyleLbl="node1" presStyleIdx="9" presStyleCnt="17" custScaleX="305841" custScaleY="117387" custRadScaleRad="340017" custRadScaleInc="-173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A83B2-74F5-4D63-ADA4-B56D70FA1931}" type="pres">
      <dgm:prSet presAssocID="{B088308D-11BE-44B7-AEA5-435CA893AE28}" presName="Name285" presStyleLbl="parChTrans1D3" presStyleIdx="6" presStyleCnt="9"/>
      <dgm:spPr/>
      <dgm:t>
        <a:bodyPr/>
        <a:lstStyle/>
        <a:p>
          <a:endParaRPr lang="en-US"/>
        </a:p>
      </dgm:t>
    </dgm:pt>
    <dgm:pt modelId="{771E3894-AF3B-417C-82C9-41B04B49FDFB}" type="pres">
      <dgm:prSet presAssocID="{D0BA05A3-2B1C-44C0-9A08-E797BD3DC39C}" presName="text3" presStyleLbl="node1" presStyleIdx="10" presStyleCnt="17" custScaleX="260847" custScaleY="117387" custRadScaleRad="261783" custRadScaleInc="-306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B504E-4D85-4A53-843F-4A79ED3CE726}" type="pres">
      <dgm:prSet presAssocID="{72A10F71-5CD7-4758-92BD-2D52D4B229A7}" presName="Name288" presStyleLbl="parChTrans1D2" presStyleIdx="2" presStyleCnt="7"/>
      <dgm:spPr/>
      <dgm:t>
        <a:bodyPr/>
        <a:lstStyle/>
        <a:p>
          <a:endParaRPr lang="en-US"/>
        </a:p>
      </dgm:t>
    </dgm:pt>
    <dgm:pt modelId="{A23A28FF-8A7A-4248-9ED3-20BB96829E87}" type="pres">
      <dgm:prSet presAssocID="{F012859F-0EF9-4C22-80CE-15D4BFB7233C}" presName="cycle_4" presStyleCnt="0"/>
      <dgm:spPr/>
    </dgm:pt>
    <dgm:pt modelId="{A65A5926-7A46-4EF4-86A2-2F64EE700C6B}" type="pres">
      <dgm:prSet presAssocID="{05B7EA05-5909-4B6D-AAF7-77CCABA7D9A2}" presName="childCenter4" presStyleLbl="node1" presStyleIdx="11" presStyleCnt="17" custScaleX="204124" custScaleY="122218" custLinFactNeighborX="-583" custLinFactNeighborY="-5483"/>
      <dgm:spPr/>
      <dgm:t>
        <a:bodyPr/>
        <a:lstStyle/>
        <a:p>
          <a:endParaRPr lang="en-US"/>
        </a:p>
      </dgm:t>
    </dgm:pt>
    <dgm:pt modelId="{46C4BF90-9444-4521-92CE-73B896578FE0}" type="pres">
      <dgm:prSet presAssocID="{2BD9B34A-AFB9-4E5A-BB98-510AF594A8F1}" presName="Name345" presStyleLbl="parChTrans1D2" presStyleIdx="3" presStyleCnt="7"/>
      <dgm:spPr/>
      <dgm:t>
        <a:bodyPr/>
        <a:lstStyle/>
        <a:p>
          <a:endParaRPr lang="en-US"/>
        </a:p>
      </dgm:t>
    </dgm:pt>
    <dgm:pt modelId="{8D649B33-29A5-413B-8498-70CB39567720}" type="pres">
      <dgm:prSet presAssocID="{F012859F-0EF9-4C22-80CE-15D4BFB7233C}" presName="cycle_5" presStyleCnt="0"/>
      <dgm:spPr/>
    </dgm:pt>
    <dgm:pt modelId="{26C957B6-1296-4F9F-A353-972DDC3F7442}" type="pres">
      <dgm:prSet presAssocID="{8C2FE1E5-DA8C-452E-8B1A-84E0BF8DDEFC}" presName="childCenter5" presStyleLbl="node1" presStyleIdx="12" presStyleCnt="17" custScaleX="204124" custScaleY="122218" custLinFactNeighborX="233" custLinFactNeighborY="-5483"/>
      <dgm:spPr/>
      <dgm:t>
        <a:bodyPr/>
        <a:lstStyle/>
        <a:p>
          <a:endParaRPr lang="en-US"/>
        </a:p>
      </dgm:t>
    </dgm:pt>
    <dgm:pt modelId="{B013095E-2E11-4539-8EC8-4488FBB6E07B}" type="pres">
      <dgm:prSet presAssocID="{6748E58F-8043-457F-8416-2259FD1BD329}" presName="Name392" presStyleLbl="parChTrans1D2" presStyleIdx="4" presStyleCnt="7"/>
      <dgm:spPr/>
      <dgm:t>
        <a:bodyPr/>
        <a:lstStyle/>
        <a:p>
          <a:endParaRPr lang="en-US"/>
        </a:p>
      </dgm:t>
    </dgm:pt>
    <dgm:pt modelId="{F63605A7-1451-4F84-A2FC-272A1539E54F}" type="pres">
      <dgm:prSet presAssocID="{F012859F-0EF9-4C22-80CE-15D4BFB7233C}" presName="cycle_6" presStyleCnt="0"/>
      <dgm:spPr/>
    </dgm:pt>
    <dgm:pt modelId="{B1DC9179-DD68-4942-B7DD-434568A81CEF}" type="pres">
      <dgm:prSet presAssocID="{9F60B932-D947-4C94-BEFC-852558ADB6B2}" presName="childCenter6" presStyleLbl="node1" presStyleIdx="13" presStyleCnt="17" custScaleX="204124" custScaleY="122218" custLinFactNeighborX="-38248" custLinFactNeighborY="-15411"/>
      <dgm:spPr/>
      <dgm:t>
        <a:bodyPr/>
        <a:lstStyle/>
        <a:p>
          <a:endParaRPr lang="en-US"/>
        </a:p>
      </dgm:t>
    </dgm:pt>
    <dgm:pt modelId="{A718BFA5-4A7E-4A3F-92F1-BFA733EB2EF3}" type="pres">
      <dgm:prSet presAssocID="{36EAF8C2-0BC4-48AF-B6AD-2BFE089EB472}" presName="Name426" presStyleLbl="parChTrans1D3" presStyleIdx="7" presStyleCnt="9"/>
      <dgm:spPr/>
      <dgm:t>
        <a:bodyPr/>
        <a:lstStyle/>
        <a:p>
          <a:endParaRPr lang="en-US"/>
        </a:p>
      </dgm:t>
    </dgm:pt>
    <dgm:pt modelId="{227CF52D-31AC-4A17-839E-1C4617184A67}" type="pres">
      <dgm:prSet presAssocID="{4B5C22B2-B5FF-4070-BD6A-3FBE27BB52B5}" presName="text6" presStyleLbl="node1" presStyleIdx="14" presStyleCnt="17" custScaleX="204124" custScaleY="79006" custRadScaleRad="232675" custRadScaleInc="-2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F512D-03F8-4253-9B04-71F19E085ED6}" type="pres">
      <dgm:prSet presAssocID="{7F4462EA-1544-4973-8508-FD54B775EA26}" presName="Name429" presStyleLbl="parChTrans1D2" presStyleIdx="5" presStyleCnt="7"/>
      <dgm:spPr/>
      <dgm:t>
        <a:bodyPr/>
        <a:lstStyle/>
        <a:p>
          <a:endParaRPr lang="en-US"/>
        </a:p>
      </dgm:t>
    </dgm:pt>
    <dgm:pt modelId="{89152107-2EDF-4BCE-9A04-B5FA112ABA43}" type="pres">
      <dgm:prSet presAssocID="{F012859F-0EF9-4C22-80CE-15D4BFB7233C}" presName="cycle_7" presStyleCnt="0"/>
      <dgm:spPr/>
    </dgm:pt>
    <dgm:pt modelId="{6BF9B4A4-D1B1-417F-B463-721FB484D461}" type="pres">
      <dgm:prSet presAssocID="{2CFA7411-F7F3-4896-8814-6E33C663D470}" presName="childCenter7" presStyleLbl="node1" presStyleIdx="15" presStyleCnt="17" custScaleX="204124" custScaleY="122218" custLinFactNeighborX="-10361" custLinFactNeighborY="-14479"/>
      <dgm:spPr/>
      <dgm:t>
        <a:bodyPr/>
        <a:lstStyle/>
        <a:p>
          <a:endParaRPr lang="en-US"/>
        </a:p>
      </dgm:t>
    </dgm:pt>
    <dgm:pt modelId="{4FE672DA-B56D-41E4-8147-40AEEEDB9224}" type="pres">
      <dgm:prSet presAssocID="{9FEAA643-4B82-4687-A325-5A65D1CB5EBF}" presName="Name453" presStyleLbl="parChTrans1D3" presStyleIdx="8" presStyleCnt="9"/>
      <dgm:spPr/>
      <dgm:t>
        <a:bodyPr/>
        <a:lstStyle/>
        <a:p>
          <a:endParaRPr lang="en-US"/>
        </a:p>
      </dgm:t>
    </dgm:pt>
    <dgm:pt modelId="{D2D83D76-998A-49CE-A6F7-CDC289439AA3}" type="pres">
      <dgm:prSet presAssocID="{DF535571-1093-430B-A1F3-C32D7005FD77}" presName="text7" presStyleLbl="node1" presStyleIdx="16" presStyleCnt="17" custScaleX="204124" custScaleY="79028" custRadScaleRad="195713" custRadScaleInc="-6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A7EC6-5853-45A6-A8F4-58DAC32B13C6}" type="pres">
      <dgm:prSet presAssocID="{3123A85F-1CA8-4DD6-8BA9-DD63FC804A96}" presName="Name456" presStyleLbl="parChTrans1D2" presStyleIdx="6" presStyleCnt="7"/>
      <dgm:spPr/>
      <dgm:t>
        <a:bodyPr/>
        <a:lstStyle/>
        <a:p>
          <a:endParaRPr lang="en-US"/>
        </a:p>
      </dgm:t>
    </dgm:pt>
  </dgm:ptLst>
  <dgm:cxnLst>
    <dgm:cxn modelId="{21DDEB54-3712-420A-A7A8-52277DB14D6B}" type="presOf" srcId="{4B5C22B2-B5FF-4070-BD6A-3FBE27BB52B5}" destId="{227CF52D-31AC-4A17-839E-1C4617184A67}" srcOrd="0" destOrd="0" presId="urn:microsoft.com/office/officeart/2008/layout/RadialCluster"/>
    <dgm:cxn modelId="{5CFAADC1-5E6D-40D5-9416-21B12EE55AD2}" srcId="{D5FE92C6-2015-4727-A1F2-BE4779733C42}" destId="{B2BE6E9F-E342-4FD7-8E87-B2579507B7D9}" srcOrd="2" destOrd="0" parTransId="{102BB219-2C55-4F58-B442-87C92EA3D046}" sibTransId="{482D9187-10EF-42EE-AA2D-67A33EC70CE3}"/>
    <dgm:cxn modelId="{CB20463D-9450-4F46-8643-367276238389}" srcId="{D5FE92C6-2015-4727-A1F2-BE4779733C42}" destId="{D0BA05A3-2B1C-44C0-9A08-E797BD3DC39C}" srcOrd="3" destOrd="0" parTransId="{B088308D-11BE-44B7-AEA5-435CA893AE28}" sibTransId="{F34C4101-3CC6-4707-A037-C597E9C2FDE2}"/>
    <dgm:cxn modelId="{6F3969A2-B708-4BA5-AAA3-562B1CC0ADA4}" srcId="{D5FE92C6-2015-4727-A1F2-BE4779733C42}" destId="{1FB62C4E-FA81-4AF6-B993-A8A74A9EC9D4}" srcOrd="0" destOrd="0" parTransId="{BA7A4FC3-999A-495B-8F5F-81B49359A77E}" sibTransId="{DC16B342-4C84-429A-8605-9EC222697F17}"/>
    <dgm:cxn modelId="{0D2DC24F-B157-48A8-AF07-70E4521728E2}" srcId="{D5FE92C6-2015-4727-A1F2-BE4779733C42}" destId="{29144D3D-4AF4-4020-8733-422F25B82274}" srcOrd="1" destOrd="0" parTransId="{EA6FEDBD-F76D-42EA-B510-E81C3D33C115}" sibTransId="{0B955ACA-7B90-4E95-99D8-1B4832C5D11E}"/>
    <dgm:cxn modelId="{D3967F3F-597A-4C9C-A7FF-9197825D9183}" type="presOf" srcId="{B088308D-11BE-44B7-AEA5-435CA893AE28}" destId="{FEDA83B2-74F5-4D63-ADA4-B56D70FA1931}" srcOrd="0" destOrd="0" presId="urn:microsoft.com/office/officeart/2008/layout/RadialCluster"/>
    <dgm:cxn modelId="{B6DEC1B0-A718-44C7-9A70-A6A1B4433FB4}" type="presOf" srcId="{9FEAA643-4B82-4687-A325-5A65D1CB5EBF}" destId="{4FE672DA-B56D-41E4-8147-40AEEEDB9224}" srcOrd="0" destOrd="0" presId="urn:microsoft.com/office/officeart/2008/layout/RadialCluster"/>
    <dgm:cxn modelId="{ABE75E48-F10F-42DD-ACF6-AC7FE36A6619}" type="presOf" srcId="{D0BA05A3-2B1C-44C0-9A08-E797BD3DC39C}" destId="{771E3894-AF3B-417C-82C9-41B04B49FDFB}" srcOrd="0" destOrd="0" presId="urn:microsoft.com/office/officeart/2008/layout/RadialCluster"/>
    <dgm:cxn modelId="{56A4903E-F757-4A5E-A72C-51CAA5EE6397}" type="presOf" srcId="{BA691430-B297-4A5B-9920-E862CA1AFBEC}" destId="{ADCBCAC2-AE8C-422A-968A-BCD5E92A8396}" srcOrd="0" destOrd="0" presId="urn:microsoft.com/office/officeart/2008/layout/RadialCluster"/>
    <dgm:cxn modelId="{C6A82903-505C-4ED7-AF52-520D11FC3AE3}" type="presOf" srcId="{F012859F-0EF9-4C22-80CE-15D4BFB7233C}" destId="{9D5A954E-ECE3-415E-934F-3EA1289DC673}" srcOrd="0" destOrd="0" presId="urn:microsoft.com/office/officeart/2008/layout/RadialCluster"/>
    <dgm:cxn modelId="{1DE18910-4540-4AEC-9F87-3B51BD249A87}" srcId="{F012859F-0EF9-4C22-80CE-15D4BFB7233C}" destId="{D5FE92C6-2015-4727-A1F2-BE4779733C42}" srcOrd="2" destOrd="0" parTransId="{72A10F71-5CD7-4758-92BD-2D52D4B229A7}" sibTransId="{516C3605-6617-4FB6-BD05-D8491510D043}"/>
    <dgm:cxn modelId="{C83F7458-C2FA-4456-816C-CEBF391E1753}" srcId="{F012859F-0EF9-4C22-80CE-15D4BFB7233C}" destId="{05B7EA05-5909-4B6D-AAF7-77CCABA7D9A2}" srcOrd="3" destOrd="0" parTransId="{2BD9B34A-AFB9-4E5A-BB98-510AF594A8F1}" sibTransId="{A2502DB8-63F5-4287-BDAC-08FABABA97EA}"/>
    <dgm:cxn modelId="{AAE18E86-00E3-4C0D-8C23-01F059B016F3}" srcId="{F012859F-0EF9-4C22-80CE-15D4BFB7233C}" destId="{BA691430-B297-4A5B-9920-E862CA1AFBEC}" srcOrd="0" destOrd="0" parTransId="{04DC9A56-0B76-4113-9110-793E1C38DB59}" sibTransId="{720955BC-4D1F-47C2-96FE-420E5A9CC029}"/>
    <dgm:cxn modelId="{940B6745-9A76-4CCF-BB78-AEE72E08B5BB}" type="presOf" srcId="{EA6FEDBD-F76D-42EA-B510-E81C3D33C115}" destId="{1011BAD0-77F7-46B7-AAB5-44555B0A77AE}" srcOrd="0" destOrd="0" presId="urn:microsoft.com/office/officeart/2008/layout/RadialCluster"/>
    <dgm:cxn modelId="{DC941688-D06E-43EB-844E-38FE0E43B295}" type="presOf" srcId="{98C4C7B1-B2A9-4848-9B50-C3F4815A7653}" destId="{782229B4-8B16-4E48-A2CB-EC93FCF03754}" srcOrd="0" destOrd="0" presId="urn:microsoft.com/office/officeart/2008/layout/RadialCluster"/>
    <dgm:cxn modelId="{EC8D70BD-9A84-42AA-BD4D-34D777D7CF4B}" type="presOf" srcId="{6748E58F-8043-457F-8416-2259FD1BD329}" destId="{B013095E-2E11-4539-8EC8-4488FBB6E07B}" srcOrd="0" destOrd="0" presId="urn:microsoft.com/office/officeart/2008/layout/RadialCluster"/>
    <dgm:cxn modelId="{73F49994-0098-40DA-A935-0CFCEE90938D}" type="presOf" srcId="{2BD9B34A-AFB9-4E5A-BB98-510AF594A8F1}" destId="{46C4BF90-9444-4521-92CE-73B896578FE0}" srcOrd="0" destOrd="0" presId="urn:microsoft.com/office/officeart/2008/layout/RadialCluster"/>
    <dgm:cxn modelId="{4CB22EA2-A514-4966-BAA0-93C5A244156F}" type="presOf" srcId="{05B7EA05-5909-4B6D-AAF7-77CCABA7D9A2}" destId="{A65A5926-7A46-4EF4-86A2-2F64EE700C6B}" srcOrd="0" destOrd="0" presId="urn:microsoft.com/office/officeart/2008/layout/RadialCluster"/>
    <dgm:cxn modelId="{4FD818A1-04B9-482A-8A32-51BE4E012E1F}" type="presOf" srcId="{D5FE92C6-2015-4727-A1F2-BE4779733C42}" destId="{3FAC4320-9136-46FF-84A7-05621065FBE6}" srcOrd="0" destOrd="0" presId="urn:microsoft.com/office/officeart/2008/layout/RadialCluster"/>
    <dgm:cxn modelId="{2DB2872E-380B-495A-B0B0-5E3E8E64B35D}" type="presOf" srcId="{2EE56DB6-087D-494A-B73E-FB9FB86DA411}" destId="{66347244-C517-4EBF-9D28-0D8EC6D3ED68}" srcOrd="0" destOrd="0" presId="urn:microsoft.com/office/officeart/2008/layout/RadialCluster"/>
    <dgm:cxn modelId="{E58B5528-2A88-4928-A88E-FD063276B173}" type="presOf" srcId="{206CE267-8AB1-4946-BFA8-1F7DB6146E3F}" destId="{5CC3C9EF-5FA8-46CE-ADDC-8EF517D466E9}" srcOrd="0" destOrd="0" presId="urn:microsoft.com/office/officeart/2008/layout/RadialCluster"/>
    <dgm:cxn modelId="{7A685313-7D1E-4270-9B39-DCE8F7A41425}" srcId="{2CFA7411-F7F3-4896-8814-6E33C663D470}" destId="{DF535571-1093-430B-A1F3-C32D7005FD77}" srcOrd="0" destOrd="0" parTransId="{9FEAA643-4B82-4687-A325-5A65D1CB5EBF}" sibTransId="{13B9E9B6-703D-40C4-AAA3-2D5339CC497E}"/>
    <dgm:cxn modelId="{C24F36E1-BC7B-49EB-B581-3AC4B6AEDF17}" type="presOf" srcId="{36EAF8C2-0BC4-48AF-B6AD-2BFE089EB472}" destId="{A718BFA5-4A7E-4A3F-92F1-BFA733EB2EF3}" srcOrd="0" destOrd="0" presId="urn:microsoft.com/office/officeart/2008/layout/RadialCluster"/>
    <dgm:cxn modelId="{8311AE6F-7164-44E6-BDCB-1A97CE11896E}" type="presOf" srcId="{B2BE6E9F-E342-4FD7-8E87-B2579507B7D9}" destId="{72A150B9-8537-4883-B645-5540919136B1}" srcOrd="0" destOrd="0" presId="urn:microsoft.com/office/officeart/2008/layout/RadialCluster"/>
    <dgm:cxn modelId="{6B345F65-96DE-4D15-AE54-D6A5C30E8DC3}" type="presOf" srcId="{751A8D80-4923-4B1E-BD07-CB94016EEB07}" destId="{7760714D-32B3-4541-A71C-AB86DA3482A6}" srcOrd="0" destOrd="0" presId="urn:microsoft.com/office/officeart/2008/layout/RadialCluster"/>
    <dgm:cxn modelId="{AC16DC50-ED95-4966-91AF-19A2A588877F}" srcId="{F012859F-0EF9-4C22-80CE-15D4BFB7233C}" destId="{019B26F4-34F2-4916-92FE-B8FB7EADFF7A}" srcOrd="7" destOrd="0" parTransId="{08E320BB-CED8-4030-8C61-428118FEC766}" sibTransId="{CBF620E7-9EF1-43E0-BEE0-D9996445A93B}"/>
    <dgm:cxn modelId="{964CB775-F9E5-40CB-8CA9-23CDF88919F9}" srcId="{045B38F8-BE53-4BCF-9C37-84C05C0050D3}" destId="{206CE267-8AB1-4946-BFA8-1F7DB6146E3F}" srcOrd="2" destOrd="0" parTransId="{98C4C7B1-B2A9-4848-9B50-C3F4815A7653}" sibTransId="{1113AD77-47C4-4F21-956D-C71F859A9C1B}"/>
    <dgm:cxn modelId="{DDC14702-B6EE-4CAC-B30B-58E1A5158E14}" type="presOf" srcId="{92FC09AC-C572-48A8-8ADD-C256450DCDEC}" destId="{F0638092-025C-47D7-B1E7-5C38D9FC52EA}" srcOrd="0" destOrd="0" presId="urn:microsoft.com/office/officeart/2008/layout/RadialCluster"/>
    <dgm:cxn modelId="{2C36A4C9-53B0-45B9-8FC1-6BE84F668214}" type="presOf" srcId="{592AB459-43DC-440E-A688-F7C9A6E60902}" destId="{C501A29D-ECCC-4C2B-BE1E-12B673A7B7C7}" srcOrd="0" destOrd="0" presId="urn:microsoft.com/office/officeart/2008/layout/RadialCluster"/>
    <dgm:cxn modelId="{F2A44087-E9BE-4A03-92F1-91536E93F271}" type="presOf" srcId="{29144D3D-4AF4-4020-8733-422F25B82274}" destId="{3A49B2AC-FC2B-454E-A4BD-7A9E469E8BA9}" srcOrd="0" destOrd="0" presId="urn:microsoft.com/office/officeart/2008/layout/RadialCluster"/>
    <dgm:cxn modelId="{7626187F-C9FA-4FB9-B5B8-2E9ABB4FDF13}" type="presOf" srcId="{72A10F71-5CD7-4758-92BD-2D52D4B229A7}" destId="{F23B504E-4D85-4A53-843F-4A79ED3CE726}" srcOrd="0" destOrd="0" presId="urn:microsoft.com/office/officeart/2008/layout/RadialCluster"/>
    <dgm:cxn modelId="{D02559E7-76F5-4FF1-8F70-B5DCA97896A8}" srcId="{9F60B932-D947-4C94-BEFC-852558ADB6B2}" destId="{4B5C22B2-B5FF-4070-BD6A-3FBE27BB52B5}" srcOrd="0" destOrd="0" parTransId="{36EAF8C2-0BC4-48AF-B6AD-2BFE089EB472}" sibTransId="{44AADE2B-3D2A-4209-9556-45513EE951B0}"/>
    <dgm:cxn modelId="{44FC3026-972F-4C65-96AE-A32E60EE7093}" srcId="{2665165D-A0AA-43E7-B7EE-24A586DD93DC}" destId="{F012859F-0EF9-4C22-80CE-15D4BFB7233C}" srcOrd="0" destOrd="0" parTransId="{AC08E178-3479-43CA-9915-571AA06E201C}" sibTransId="{B388AFE7-BD49-4D10-8A2C-C182ED9163AE}"/>
    <dgm:cxn modelId="{47C68859-1086-432B-946D-F5CD6D57B8F4}" srcId="{F012859F-0EF9-4C22-80CE-15D4BFB7233C}" destId="{8C2FE1E5-DA8C-452E-8B1A-84E0BF8DDEFC}" srcOrd="4" destOrd="0" parTransId="{6748E58F-8043-457F-8416-2259FD1BD329}" sibTransId="{D609B2F7-F862-41F7-AD92-1E76D3CED40F}"/>
    <dgm:cxn modelId="{5BA2A0B5-1041-4419-B503-42949F255630}" type="presOf" srcId="{045B38F8-BE53-4BCF-9C37-84C05C0050D3}" destId="{B23AF411-946C-423A-B339-DCC0E26F1626}" srcOrd="0" destOrd="0" presId="urn:microsoft.com/office/officeart/2008/layout/RadialCluster"/>
    <dgm:cxn modelId="{70A3F080-754C-4869-9A58-FF242EEF9A2C}" type="presOf" srcId="{1FB62C4E-FA81-4AF6-B993-A8A74A9EC9D4}" destId="{ACA7C908-E5B0-4999-BBAA-6ACCD69A420E}" srcOrd="0" destOrd="0" presId="urn:microsoft.com/office/officeart/2008/layout/RadialCluster"/>
    <dgm:cxn modelId="{8EC2BD5C-64CE-45E1-8CA9-239D7660C679}" srcId="{F012859F-0EF9-4C22-80CE-15D4BFB7233C}" destId="{9F60B932-D947-4C94-BEFC-852558ADB6B2}" srcOrd="5" destOrd="0" parTransId="{7F4462EA-1544-4973-8508-FD54B775EA26}" sibTransId="{52DCFB99-5766-4BA8-BC5E-58F662049BD7}"/>
    <dgm:cxn modelId="{FD503A70-ABDF-4FD6-A6A4-61B73FAEA901}" srcId="{045B38F8-BE53-4BCF-9C37-84C05C0050D3}" destId="{2EE56DB6-087D-494A-B73E-FB9FB86DA411}" srcOrd="1" destOrd="0" parTransId="{92FC09AC-C572-48A8-8ADD-C256450DCDEC}" sibTransId="{4E5BA39C-409D-485C-B652-722723292279}"/>
    <dgm:cxn modelId="{6B6E9EF3-FC09-4EA8-BBC6-03AEB405DCAD}" type="presOf" srcId="{3123A85F-1CA8-4DD6-8BA9-DD63FC804A96}" destId="{9D6A7EC6-5853-45A6-A8F4-58DAC32B13C6}" srcOrd="0" destOrd="0" presId="urn:microsoft.com/office/officeart/2008/layout/RadialCluster"/>
    <dgm:cxn modelId="{2E24592F-7441-4FDC-AD55-78C8A9DF44A9}" type="presOf" srcId="{9F60B932-D947-4C94-BEFC-852558ADB6B2}" destId="{B1DC9179-DD68-4942-B7DD-434568A81CEF}" srcOrd="0" destOrd="0" presId="urn:microsoft.com/office/officeart/2008/layout/RadialCluster"/>
    <dgm:cxn modelId="{C9E52523-8CC7-4990-8B88-F34D408C03A6}" type="presOf" srcId="{102BB219-2C55-4F58-B442-87C92EA3D046}" destId="{A363985A-8AAB-45AB-AF72-00012738871C}" srcOrd="0" destOrd="0" presId="urn:microsoft.com/office/officeart/2008/layout/RadialCluster"/>
    <dgm:cxn modelId="{1B9A1972-3B47-4953-9997-45EA792C63FC}" type="presOf" srcId="{2665165D-A0AA-43E7-B7EE-24A586DD93DC}" destId="{614D7122-E7D4-4A7F-8B1E-51A2009A3036}" srcOrd="0" destOrd="0" presId="urn:microsoft.com/office/officeart/2008/layout/RadialCluster"/>
    <dgm:cxn modelId="{43BFFDE7-8106-4FCC-A41E-17176A023A90}" srcId="{F012859F-0EF9-4C22-80CE-15D4BFB7233C}" destId="{2CFA7411-F7F3-4896-8814-6E33C663D470}" srcOrd="6" destOrd="0" parTransId="{3123A85F-1CA8-4DD6-8BA9-DD63FC804A96}" sibTransId="{4CD36F06-613F-474C-B1EC-FFC7A44C11A8}"/>
    <dgm:cxn modelId="{DFCF7CCD-9F4F-4A70-B467-6445FEB3E413}" srcId="{019B26F4-34F2-4916-92FE-B8FB7EADFF7A}" destId="{B55F1B5E-A8B7-434E-8E46-E0FD6178A29A}" srcOrd="0" destOrd="0" parTransId="{464650B7-3FFC-4332-AD41-F0F5F94C9B78}" sibTransId="{0EC064C3-08D1-4D7E-B449-1CED69D29C02}"/>
    <dgm:cxn modelId="{40DC11D4-7A42-4DCC-98D2-CA864F2585CA}" srcId="{045B38F8-BE53-4BCF-9C37-84C05C0050D3}" destId="{751A8D80-4923-4B1E-BD07-CB94016EEB07}" srcOrd="0" destOrd="0" parTransId="{592AB459-43DC-440E-A688-F7C9A6E60902}" sibTransId="{388B182D-C971-4505-8525-4F5DDE80583A}"/>
    <dgm:cxn modelId="{FFB8C4B4-F454-41A8-A893-7CE5AB89C146}" type="presOf" srcId="{7F4462EA-1544-4973-8508-FD54B775EA26}" destId="{C91F512D-03F8-4253-9B04-71F19E085ED6}" srcOrd="0" destOrd="0" presId="urn:microsoft.com/office/officeart/2008/layout/RadialCluster"/>
    <dgm:cxn modelId="{61920576-B10A-4537-9F2D-7AFD6695367F}" type="presOf" srcId="{8C2FE1E5-DA8C-452E-8B1A-84E0BF8DDEFC}" destId="{26C957B6-1296-4F9F-A353-972DDC3F7442}" srcOrd="0" destOrd="0" presId="urn:microsoft.com/office/officeart/2008/layout/RadialCluster"/>
    <dgm:cxn modelId="{49F13FDC-32E2-4FC4-80C5-615E0777A261}" type="presOf" srcId="{48D0C399-C932-45DC-8830-B77A7B05E1B8}" destId="{D5010E20-AABC-4B94-94DD-C8F08A4CC354}" srcOrd="0" destOrd="0" presId="urn:microsoft.com/office/officeart/2008/layout/RadialCluster"/>
    <dgm:cxn modelId="{A5F2C8D4-7F68-44A0-AE5F-21AC775BE80E}" type="presOf" srcId="{04DC9A56-0B76-4113-9110-793E1C38DB59}" destId="{AE4CC584-E6CC-4544-95C9-517738694762}" srcOrd="0" destOrd="0" presId="urn:microsoft.com/office/officeart/2008/layout/RadialCluster"/>
    <dgm:cxn modelId="{2D86C429-DFE7-4E50-8EEE-D6F75DC30605}" type="presOf" srcId="{DF535571-1093-430B-A1F3-C32D7005FD77}" destId="{D2D83D76-998A-49CE-A6F7-CDC289439AA3}" srcOrd="0" destOrd="0" presId="urn:microsoft.com/office/officeart/2008/layout/RadialCluster"/>
    <dgm:cxn modelId="{C946646D-C437-43DF-8E51-DD713BE56AB6}" srcId="{F012859F-0EF9-4C22-80CE-15D4BFB7233C}" destId="{045B38F8-BE53-4BCF-9C37-84C05C0050D3}" srcOrd="1" destOrd="0" parTransId="{48D0C399-C932-45DC-8830-B77A7B05E1B8}" sibTransId="{8D4BA50A-265C-40D8-87A4-6AC2608EC500}"/>
    <dgm:cxn modelId="{3708423C-EBB2-47BE-AC4E-DFFB81147D6D}" type="presOf" srcId="{2CFA7411-F7F3-4896-8814-6E33C663D470}" destId="{6BF9B4A4-D1B1-417F-B463-721FB484D461}" srcOrd="0" destOrd="0" presId="urn:microsoft.com/office/officeart/2008/layout/RadialCluster"/>
    <dgm:cxn modelId="{14C90149-FDDB-4B5D-9443-5AB9FEA967CF}" type="presOf" srcId="{BA7A4FC3-999A-495B-8F5F-81B49359A77E}" destId="{F12C25D2-29B1-4139-A3C4-C2FC781645E7}" srcOrd="0" destOrd="0" presId="urn:microsoft.com/office/officeart/2008/layout/RadialCluster"/>
    <dgm:cxn modelId="{BC015341-BB68-4F13-900D-95B8617D5E33}" srcId="{F012859F-0EF9-4C22-80CE-15D4BFB7233C}" destId="{83628808-A79C-454B-9D58-1C7658EF1E42}" srcOrd="8" destOrd="0" parTransId="{EE49F5FF-193F-4E29-8B57-49370CA431D7}" sibTransId="{B7E2ADB1-7002-4C4F-9C19-9D739C4077E5}"/>
    <dgm:cxn modelId="{5F44DB69-D053-4CD2-9D60-42C94ED28A53}" type="presParOf" srcId="{614D7122-E7D4-4A7F-8B1E-51A2009A3036}" destId="{9D5A954E-ECE3-415E-934F-3EA1289DC673}" srcOrd="0" destOrd="0" presId="urn:microsoft.com/office/officeart/2008/layout/RadialCluster"/>
    <dgm:cxn modelId="{C0509EB8-907F-412A-AB20-60AA33DF80B4}" type="presParOf" srcId="{614D7122-E7D4-4A7F-8B1E-51A2009A3036}" destId="{5B926580-D7EA-4E41-B23B-A0A3BDAEEE1D}" srcOrd="1" destOrd="0" presId="urn:microsoft.com/office/officeart/2008/layout/RadialCluster"/>
    <dgm:cxn modelId="{0D0202BF-F9D9-4ED3-BB3F-72BB8F5BE307}" type="presParOf" srcId="{5B926580-D7EA-4E41-B23B-A0A3BDAEEE1D}" destId="{ADCBCAC2-AE8C-422A-968A-BCD5E92A8396}" srcOrd="0" destOrd="0" presId="urn:microsoft.com/office/officeart/2008/layout/RadialCluster"/>
    <dgm:cxn modelId="{E123DB59-4A8A-460E-A69D-F6B5BC4531D7}" type="presParOf" srcId="{614D7122-E7D4-4A7F-8B1E-51A2009A3036}" destId="{AE4CC584-E6CC-4544-95C9-517738694762}" srcOrd="2" destOrd="0" presId="urn:microsoft.com/office/officeart/2008/layout/RadialCluster"/>
    <dgm:cxn modelId="{1EE94203-73CA-43F0-9B32-4D6F146E95C9}" type="presParOf" srcId="{614D7122-E7D4-4A7F-8B1E-51A2009A3036}" destId="{BA356D68-5230-43E2-BDC3-564C7E5EDAC4}" srcOrd="3" destOrd="0" presId="urn:microsoft.com/office/officeart/2008/layout/RadialCluster"/>
    <dgm:cxn modelId="{0589AED7-E6DB-47F4-89C9-811112AF1C76}" type="presParOf" srcId="{BA356D68-5230-43E2-BDC3-564C7E5EDAC4}" destId="{B23AF411-946C-423A-B339-DCC0E26F1626}" srcOrd="0" destOrd="0" presId="urn:microsoft.com/office/officeart/2008/layout/RadialCluster"/>
    <dgm:cxn modelId="{02203B8D-9035-412D-A2B9-F36520E4F60B}" type="presParOf" srcId="{BA356D68-5230-43E2-BDC3-564C7E5EDAC4}" destId="{C501A29D-ECCC-4C2B-BE1E-12B673A7B7C7}" srcOrd="1" destOrd="0" presId="urn:microsoft.com/office/officeart/2008/layout/RadialCluster"/>
    <dgm:cxn modelId="{6CA89C4A-DEA3-4169-96C1-90830FEA99AB}" type="presParOf" srcId="{BA356D68-5230-43E2-BDC3-564C7E5EDAC4}" destId="{7760714D-32B3-4541-A71C-AB86DA3482A6}" srcOrd="2" destOrd="0" presId="urn:microsoft.com/office/officeart/2008/layout/RadialCluster"/>
    <dgm:cxn modelId="{A36EF03D-54AF-4922-A3E7-A5D0D1F3455F}" type="presParOf" srcId="{BA356D68-5230-43E2-BDC3-564C7E5EDAC4}" destId="{F0638092-025C-47D7-B1E7-5C38D9FC52EA}" srcOrd="3" destOrd="0" presId="urn:microsoft.com/office/officeart/2008/layout/RadialCluster"/>
    <dgm:cxn modelId="{8832B6B0-7110-46D1-B453-D4ED7231972A}" type="presParOf" srcId="{BA356D68-5230-43E2-BDC3-564C7E5EDAC4}" destId="{66347244-C517-4EBF-9D28-0D8EC6D3ED68}" srcOrd="4" destOrd="0" presId="urn:microsoft.com/office/officeart/2008/layout/RadialCluster"/>
    <dgm:cxn modelId="{41581799-0159-4704-A24A-D6BF018911D8}" type="presParOf" srcId="{BA356D68-5230-43E2-BDC3-564C7E5EDAC4}" destId="{782229B4-8B16-4E48-A2CB-EC93FCF03754}" srcOrd="5" destOrd="0" presId="urn:microsoft.com/office/officeart/2008/layout/RadialCluster"/>
    <dgm:cxn modelId="{8814932A-3A6D-4710-9E67-6BA2DB8B7D75}" type="presParOf" srcId="{BA356D68-5230-43E2-BDC3-564C7E5EDAC4}" destId="{5CC3C9EF-5FA8-46CE-ADDC-8EF517D466E9}" srcOrd="6" destOrd="0" presId="urn:microsoft.com/office/officeart/2008/layout/RadialCluster"/>
    <dgm:cxn modelId="{F372B26E-28B6-4A11-83A6-1B8814D2B94D}" type="presParOf" srcId="{614D7122-E7D4-4A7F-8B1E-51A2009A3036}" destId="{D5010E20-AABC-4B94-94DD-C8F08A4CC354}" srcOrd="4" destOrd="0" presId="urn:microsoft.com/office/officeart/2008/layout/RadialCluster"/>
    <dgm:cxn modelId="{B08E56F8-5336-40EB-BEA5-45FB5C4A8414}" type="presParOf" srcId="{614D7122-E7D4-4A7F-8B1E-51A2009A3036}" destId="{90B79721-2FDA-4F38-B950-2900603D1105}" srcOrd="5" destOrd="0" presId="urn:microsoft.com/office/officeart/2008/layout/RadialCluster"/>
    <dgm:cxn modelId="{FA991A54-D3CD-4CF9-BD46-3A19F4BADD23}" type="presParOf" srcId="{90B79721-2FDA-4F38-B950-2900603D1105}" destId="{3FAC4320-9136-46FF-84A7-05621065FBE6}" srcOrd="0" destOrd="0" presId="urn:microsoft.com/office/officeart/2008/layout/RadialCluster"/>
    <dgm:cxn modelId="{3B967ADE-BC8E-4073-9FC9-7333A678CB54}" type="presParOf" srcId="{90B79721-2FDA-4F38-B950-2900603D1105}" destId="{F12C25D2-29B1-4139-A3C4-C2FC781645E7}" srcOrd="1" destOrd="0" presId="urn:microsoft.com/office/officeart/2008/layout/RadialCluster"/>
    <dgm:cxn modelId="{6A703B0B-C958-4A00-8A40-9E29EEC87431}" type="presParOf" srcId="{90B79721-2FDA-4F38-B950-2900603D1105}" destId="{ACA7C908-E5B0-4999-BBAA-6ACCD69A420E}" srcOrd="2" destOrd="0" presId="urn:microsoft.com/office/officeart/2008/layout/RadialCluster"/>
    <dgm:cxn modelId="{23C41A3F-242D-4E33-A353-FC4628D01FFF}" type="presParOf" srcId="{90B79721-2FDA-4F38-B950-2900603D1105}" destId="{1011BAD0-77F7-46B7-AAB5-44555B0A77AE}" srcOrd="3" destOrd="0" presId="urn:microsoft.com/office/officeart/2008/layout/RadialCluster"/>
    <dgm:cxn modelId="{7F61D42C-FF31-46F1-AAF2-D3B4A62C9539}" type="presParOf" srcId="{90B79721-2FDA-4F38-B950-2900603D1105}" destId="{3A49B2AC-FC2B-454E-A4BD-7A9E469E8BA9}" srcOrd="4" destOrd="0" presId="urn:microsoft.com/office/officeart/2008/layout/RadialCluster"/>
    <dgm:cxn modelId="{CC33D252-FBD3-4D1B-999E-F4995484F9A8}" type="presParOf" srcId="{90B79721-2FDA-4F38-B950-2900603D1105}" destId="{A363985A-8AAB-45AB-AF72-00012738871C}" srcOrd="5" destOrd="0" presId="urn:microsoft.com/office/officeart/2008/layout/RadialCluster"/>
    <dgm:cxn modelId="{F9E1673D-DB62-4F66-B033-6C0A741F633F}" type="presParOf" srcId="{90B79721-2FDA-4F38-B950-2900603D1105}" destId="{72A150B9-8537-4883-B645-5540919136B1}" srcOrd="6" destOrd="0" presId="urn:microsoft.com/office/officeart/2008/layout/RadialCluster"/>
    <dgm:cxn modelId="{7D0C8926-60BD-4BD6-9BE4-B5539EE4FC88}" type="presParOf" srcId="{90B79721-2FDA-4F38-B950-2900603D1105}" destId="{FEDA83B2-74F5-4D63-ADA4-B56D70FA1931}" srcOrd="7" destOrd="0" presId="urn:microsoft.com/office/officeart/2008/layout/RadialCluster"/>
    <dgm:cxn modelId="{9B48E545-F9BD-4776-B6B3-60A73948C28B}" type="presParOf" srcId="{90B79721-2FDA-4F38-B950-2900603D1105}" destId="{771E3894-AF3B-417C-82C9-41B04B49FDFB}" srcOrd="8" destOrd="0" presId="urn:microsoft.com/office/officeart/2008/layout/RadialCluster"/>
    <dgm:cxn modelId="{A3E438F3-7345-4471-A582-A92E1101B13B}" type="presParOf" srcId="{614D7122-E7D4-4A7F-8B1E-51A2009A3036}" destId="{F23B504E-4D85-4A53-843F-4A79ED3CE726}" srcOrd="6" destOrd="0" presId="urn:microsoft.com/office/officeart/2008/layout/RadialCluster"/>
    <dgm:cxn modelId="{A0100307-48C2-47F9-8636-03A561486C9A}" type="presParOf" srcId="{614D7122-E7D4-4A7F-8B1E-51A2009A3036}" destId="{A23A28FF-8A7A-4248-9ED3-20BB96829E87}" srcOrd="7" destOrd="0" presId="urn:microsoft.com/office/officeart/2008/layout/RadialCluster"/>
    <dgm:cxn modelId="{1692DA1F-0042-444B-9F38-A3AA65281FE4}" type="presParOf" srcId="{A23A28FF-8A7A-4248-9ED3-20BB96829E87}" destId="{A65A5926-7A46-4EF4-86A2-2F64EE700C6B}" srcOrd="0" destOrd="0" presId="urn:microsoft.com/office/officeart/2008/layout/RadialCluster"/>
    <dgm:cxn modelId="{9607BC77-0C86-4F98-96E2-2833DD0814B6}" type="presParOf" srcId="{614D7122-E7D4-4A7F-8B1E-51A2009A3036}" destId="{46C4BF90-9444-4521-92CE-73B896578FE0}" srcOrd="8" destOrd="0" presId="urn:microsoft.com/office/officeart/2008/layout/RadialCluster"/>
    <dgm:cxn modelId="{495BF645-3D54-4D73-B82B-05E9D73AABBC}" type="presParOf" srcId="{614D7122-E7D4-4A7F-8B1E-51A2009A3036}" destId="{8D649B33-29A5-413B-8498-70CB39567720}" srcOrd="9" destOrd="0" presId="urn:microsoft.com/office/officeart/2008/layout/RadialCluster"/>
    <dgm:cxn modelId="{E74E5F98-9DE4-4773-AE28-E1CB07EC05C0}" type="presParOf" srcId="{8D649B33-29A5-413B-8498-70CB39567720}" destId="{26C957B6-1296-4F9F-A353-972DDC3F7442}" srcOrd="0" destOrd="0" presId="urn:microsoft.com/office/officeart/2008/layout/RadialCluster"/>
    <dgm:cxn modelId="{79D697BF-D56F-4AA6-83EB-F49C166433DE}" type="presParOf" srcId="{614D7122-E7D4-4A7F-8B1E-51A2009A3036}" destId="{B013095E-2E11-4539-8EC8-4488FBB6E07B}" srcOrd="10" destOrd="0" presId="urn:microsoft.com/office/officeart/2008/layout/RadialCluster"/>
    <dgm:cxn modelId="{2F45EDAA-169D-4B82-83A3-CA4DAD71033A}" type="presParOf" srcId="{614D7122-E7D4-4A7F-8B1E-51A2009A3036}" destId="{F63605A7-1451-4F84-A2FC-272A1539E54F}" srcOrd="11" destOrd="0" presId="urn:microsoft.com/office/officeart/2008/layout/RadialCluster"/>
    <dgm:cxn modelId="{14F1D06F-C282-49C0-B912-8AF3575578B6}" type="presParOf" srcId="{F63605A7-1451-4F84-A2FC-272A1539E54F}" destId="{B1DC9179-DD68-4942-B7DD-434568A81CEF}" srcOrd="0" destOrd="0" presId="urn:microsoft.com/office/officeart/2008/layout/RadialCluster"/>
    <dgm:cxn modelId="{5CC391BE-F7C9-4382-800A-D1E5655DEB34}" type="presParOf" srcId="{F63605A7-1451-4F84-A2FC-272A1539E54F}" destId="{A718BFA5-4A7E-4A3F-92F1-BFA733EB2EF3}" srcOrd="1" destOrd="0" presId="urn:microsoft.com/office/officeart/2008/layout/RadialCluster"/>
    <dgm:cxn modelId="{31EECF10-6D86-4796-B6B0-A30499ED10B6}" type="presParOf" srcId="{F63605A7-1451-4F84-A2FC-272A1539E54F}" destId="{227CF52D-31AC-4A17-839E-1C4617184A67}" srcOrd="2" destOrd="0" presId="urn:microsoft.com/office/officeart/2008/layout/RadialCluster"/>
    <dgm:cxn modelId="{513723EE-983B-4385-8A2A-7FDA829AD230}" type="presParOf" srcId="{614D7122-E7D4-4A7F-8B1E-51A2009A3036}" destId="{C91F512D-03F8-4253-9B04-71F19E085ED6}" srcOrd="12" destOrd="0" presId="urn:microsoft.com/office/officeart/2008/layout/RadialCluster"/>
    <dgm:cxn modelId="{1A2937C1-FD7C-4FD0-8F40-839BF66F9110}" type="presParOf" srcId="{614D7122-E7D4-4A7F-8B1E-51A2009A3036}" destId="{89152107-2EDF-4BCE-9A04-B5FA112ABA43}" srcOrd="13" destOrd="0" presId="urn:microsoft.com/office/officeart/2008/layout/RadialCluster"/>
    <dgm:cxn modelId="{A37EDF18-1063-455F-A460-8987B6C7D5E3}" type="presParOf" srcId="{89152107-2EDF-4BCE-9A04-B5FA112ABA43}" destId="{6BF9B4A4-D1B1-417F-B463-721FB484D461}" srcOrd="0" destOrd="0" presId="urn:microsoft.com/office/officeart/2008/layout/RadialCluster"/>
    <dgm:cxn modelId="{80D6B825-4621-4D8D-BF55-E693FBC29C59}" type="presParOf" srcId="{89152107-2EDF-4BCE-9A04-B5FA112ABA43}" destId="{4FE672DA-B56D-41E4-8147-40AEEEDB9224}" srcOrd="1" destOrd="0" presId="urn:microsoft.com/office/officeart/2008/layout/RadialCluster"/>
    <dgm:cxn modelId="{6D3451FE-1D7D-44B8-8061-27B802AE2C69}" type="presParOf" srcId="{89152107-2EDF-4BCE-9A04-B5FA112ABA43}" destId="{D2D83D76-998A-49CE-A6F7-CDC289439AA3}" srcOrd="2" destOrd="0" presId="urn:microsoft.com/office/officeart/2008/layout/RadialCluster"/>
    <dgm:cxn modelId="{A09FEAAE-236A-4865-AF4F-767310043127}" type="presParOf" srcId="{614D7122-E7D4-4A7F-8B1E-51A2009A3036}" destId="{9D6A7EC6-5853-45A6-A8F4-58DAC32B13C6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47F2B6-F9DA-4AD8-8D0F-E702940A12A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35B8ED-E952-49BA-AE11-18EB84899CC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Participants take on an expanded role as M&amp;E Champions.</a:t>
          </a:r>
          <a:endParaRPr lang="en-US" dirty="0">
            <a:solidFill>
              <a:schemeClr val="bg1"/>
            </a:solidFill>
          </a:endParaRPr>
        </a:p>
      </dgm:t>
    </dgm:pt>
    <dgm:pt modelId="{194B8102-7922-4C2E-8524-073808F40032}" type="parTrans" cxnId="{0E5F421D-E6D9-4127-9143-0AC20DD20C4F}">
      <dgm:prSet/>
      <dgm:spPr/>
      <dgm:t>
        <a:bodyPr/>
        <a:lstStyle/>
        <a:p>
          <a:endParaRPr lang="en-US"/>
        </a:p>
      </dgm:t>
    </dgm:pt>
    <dgm:pt modelId="{42D37208-26D8-4604-85EC-B46E0FF0CE0C}" type="sibTrans" cxnId="{0E5F421D-E6D9-4127-9143-0AC20DD20C4F}">
      <dgm:prSet/>
      <dgm:spPr/>
      <dgm:t>
        <a:bodyPr/>
        <a:lstStyle/>
        <a:p>
          <a:endParaRPr lang="en-US"/>
        </a:p>
      </dgm:t>
    </dgm:pt>
    <dgm:pt modelId="{08E656C7-3D80-4A80-8E70-110180ED1810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Final deliverables demonstrate meeting/exceeding one or more M&amp;E Practice Standard(s).</a:t>
          </a:r>
        </a:p>
      </dgm:t>
    </dgm:pt>
    <dgm:pt modelId="{04FD01F8-2C2B-4BC4-BA20-4F3BC00B7423}" type="parTrans" cxnId="{EA8B90A6-78A0-46F7-B279-7B9516C93EE2}">
      <dgm:prSet/>
      <dgm:spPr/>
      <dgm:t>
        <a:bodyPr/>
        <a:lstStyle/>
        <a:p>
          <a:endParaRPr lang="en-US"/>
        </a:p>
      </dgm:t>
    </dgm:pt>
    <dgm:pt modelId="{4388F1F1-53E4-4520-9C80-EE113505DCE9}" type="sibTrans" cxnId="{EA8B90A6-78A0-46F7-B279-7B9516C93EE2}">
      <dgm:prSet/>
      <dgm:spPr/>
      <dgm:t>
        <a:bodyPr/>
        <a:lstStyle/>
        <a:p>
          <a:endParaRPr lang="en-US"/>
        </a:p>
      </dgm:t>
    </dgm:pt>
    <dgm:pt modelId="{0A1E6EDE-37C2-4065-93D8-5F0C17BE4D09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Technical Assistance helps build capacity in specific competencies.</a:t>
          </a:r>
          <a:endParaRPr lang="en-US" dirty="0">
            <a:solidFill>
              <a:schemeClr val="bg1"/>
            </a:solidFill>
          </a:endParaRPr>
        </a:p>
      </dgm:t>
    </dgm:pt>
    <dgm:pt modelId="{1E46F2DB-66FF-4A3F-B3F6-529B1055829C}" type="parTrans" cxnId="{C54A7E4F-D3D4-4912-AAD5-5BBC0B16D109}">
      <dgm:prSet/>
      <dgm:spPr/>
      <dgm:t>
        <a:bodyPr/>
        <a:lstStyle/>
        <a:p>
          <a:endParaRPr lang="en-US"/>
        </a:p>
      </dgm:t>
    </dgm:pt>
    <dgm:pt modelId="{540BC07A-129B-473E-85C3-74DC12AA7D66}" type="sibTrans" cxnId="{C54A7E4F-D3D4-4912-AAD5-5BBC0B16D109}">
      <dgm:prSet/>
      <dgm:spPr/>
      <dgm:t>
        <a:bodyPr/>
        <a:lstStyle/>
        <a:p>
          <a:endParaRPr lang="en-US"/>
        </a:p>
      </dgm:t>
    </dgm:pt>
    <dgm:pt modelId="{B3F75BA1-9AB6-4017-BD08-8C58B09672B6}" type="pres">
      <dgm:prSet presAssocID="{7047F2B6-F9DA-4AD8-8D0F-E702940A12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AFF1D9-E364-462D-8285-01F954CD650B}" type="pres">
      <dgm:prSet presAssocID="{0735B8ED-E952-49BA-AE11-18EB84899CC9}" presName="node" presStyleLbl="node1" presStyleIdx="0" presStyleCnt="3" custLinFactNeighborY="-1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46632-DFF0-4EE3-8C88-5FDBFC11E526}" type="pres">
      <dgm:prSet presAssocID="{42D37208-26D8-4604-85EC-B46E0FF0CE0C}" presName="sibTrans" presStyleCnt="0"/>
      <dgm:spPr/>
    </dgm:pt>
    <dgm:pt modelId="{0BD2AFF2-E432-4881-8AEE-501AE71D408E}" type="pres">
      <dgm:prSet presAssocID="{08E656C7-3D80-4A80-8E70-110180ED18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1D4F3-6BCE-426C-8289-C196332F438B}" type="pres">
      <dgm:prSet presAssocID="{4388F1F1-53E4-4520-9C80-EE113505DCE9}" presName="sibTrans" presStyleCnt="0"/>
      <dgm:spPr/>
    </dgm:pt>
    <dgm:pt modelId="{0E648E49-6F5F-40A6-B6CA-1EA8445DD37D}" type="pres">
      <dgm:prSet presAssocID="{0A1E6EDE-37C2-4065-93D8-5F0C17BE4D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B90A6-78A0-46F7-B279-7B9516C93EE2}" srcId="{7047F2B6-F9DA-4AD8-8D0F-E702940A12A0}" destId="{08E656C7-3D80-4A80-8E70-110180ED1810}" srcOrd="1" destOrd="0" parTransId="{04FD01F8-2C2B-4BC4-BA20-4F3BC00B7423}" sibTransId="{4388F1F1-53E4-4520-9C80-EE113505DCE9}"/>
    <dgm:cxn modelId="{760CCD15-59E9-40C2-9FCB-306EA4B17469}" type="presOf" srcId="{0A1E6EDE-37C2-4065-93D8-5F0C17BE4D09}" destId="{0E648E49-6F5F-40A6-B6CA-1EA8445DD37D}" srcOrd="0" destOrd="0" presId="urn:microsoft.com/office/officeart/2005/8/layout/default"/>
    <dgm:cxn modelId="{0E5F421D-E6D9-4127-9143-0AC20DD20C4F}" srcId="{7047F2B6-F9DA-4AD8-8D0F-E702940A12A0}" destId="{0735B8ED-E952-49BA-AE11-18EB84899CC9}" srcOrd="0" destOrd="0" parTransId="{194B8102-7922-4C2E-8524-073808F40032}" sibTransId="{42D37208-26D8-4604-85EC-B46E0FF0CE0C}"/>
    <dgm:cxn modelId="{6F85A83C-1515-4895-894C-462587CC443A}" type="presOf" srcId="{7047F2B6-F9DA-4AD8-8D0F-E702940A12A0}" destId="{B3F75BA1-9AB6-4017-BD08-8C58B09672B6}" srcOrd="0" destOrd="0" presId="urn:microsoft.com/office/officeart/2005/8/layout/default"/>
    <dgm:cxn modelId="{241FDB4A-B963-49BF-9895-94935797A0FA}" type="presOf" srcId="{08E656C7-3D80-4A80-8E70-110180ED1810}" destId="{0BD2AFF2-E432-4881-8AEE-501AE71D408E}" srcOrd="0" destOrd="0" presId="urn:microsoft.com/office/officeart/2005/8/layout/default"/>
    <dgm:cxn modelId="{1054F335-1C29-48F3-9400-ED8F12EBAC79}" type="presOf" srcId="{0735B8ED-E952-49BA-AE11-18EB84899CC9}" destId="{3DAFF1D9-E364-462D-8285-01F954CD650B}" srcOrd="0" destOrd="0" presId="urn:microsoft.com/office/officeart/2005/8/layout/default"/>
    <dgm:cxn modelId="{C54A7E4F-D3D4-4912-AAD5-5BBC0B16D109}" srcId="{7047F2B6-F9DA-4AD8-8D0F-E702940A12A0}" destId="{0A1E6EDE-37C2-4065-93D8-5F0C17BE4D09}" srcOrd="2" destOrd="0" parTransId="{1E46F2DB-66FF-4A3F-B3F6-529B1055829C}" sibTransId="{540BC07A-129B-473E-85C3-74DC12AA7D66}"/>
    <dgm:cxn modelId="{CD985EDF-442D-423C-BC38-D6AA8C15D7F5}" type="presParOf" srcId="{B3F75BA1-9AB6-4017-BD08-8C58B09672B6}" destId="{3DAFF1D9-E364-462D-8285-01F954CD650B}" srcOrd="0" destOrd="0" presId="urn:microsoft.com/office/officeart/2005/8/layout/default"/>
    <dgm:cxn modelId="{44A6264F-A1BA-4317-B097-D67B0C57362F}" type="presParOf" srcId="{B3F75BA1-9AB6-4017-BD08-8C58B09672B6}" destId="{C9A46632-DFF0-4EE3-8C88-5FDBFC11E526}" srcOrd="1" destOrd="0" presId="urn:microsoft.com/office/officeart/2005/8/layout/default"/>
    <dgm:cxn modelId="{39E08A58-2261-4BB3-8343-4A11D585008A}" type="presParOf" srcId="{B3F75BA1-9AB6-4017-BD08-8C58B09672B6}" destId="{0BD2AFF2-E432-4881-8AEE-501AE71D408E}" srcOrd="2" destOrd="0" presId="urn:microsoft.com/office/officeart/2005/8/layout/default"/>
    <dgm:cxn modelId="{7310B4DD-7109-4207-AAB8-E3E9CC862762}" type="presParOf" srcId="{B3F75BA1-9AB6-4017-BD08-8C58B09672B6}" destId="{57F1D4F3-6BCE-426C-8289-C196332F438B}" srcOrd="3" destOrd="0" presId="urn:microsoft.com/office/officeart/2005/8/layout/default"/>
    <dgm:cxn modelId="{B7B5F03B-64DD-4B32-8899-85EFB013079F}" type="presParOf" srcId="{B3F75BA1-9AB6-4017-BD08-8C58B09672B6}" destId="{0E648E49-6F5F-40A6-B6CA-1EA8445DD37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653C6-6B3C-4ED3-995B-14E7A2F6DF50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53EF9A1-8853-4422-935C-71CD0C53416B}">
      <dgm:prSet phldrT="[Text]" custT="1"/>
      <dgm:spPr/>
      <dgm:t>
        <a:bodyPr/>
        <a:lstStyle/>
        <a:p>
          <a:r>
            <a:rPr lang="en-US" sz="2400" dirty="0" smtClean="0"/>
            <a:t>M&amp;E</a:t>
          </a:r>
          <a:endParaRPr lang="en-US" sz="2400" dirty="0"/>
        </a:p>
      </dgm:t>
    </dgm:pt>
    <dgm:pt modelId="{85860E59-A7EF-451B-B0DB-ADBB9880DD62}" type="parTrans" cxnId="{0E816477-4A12-4AE9-AF5F-F8F03BF1C5EE}">
      <dgm:prSet/>
      <dgm:spPr/>
      <dgm:t>
        <a:bodyPr/>
        <a:lstStyle/>
        <a:p>
          <a:endParaRPr lang="en-US" sz="2400"/>
        </a:p>
      </dgm:t>
    </dgm:pt>
    <dgm:pt modelId="{B302E2DF-F96F-4354-8CC3-C66C5FD72FC6}" type="sibTrans" cxnId="{0E816477-4A12-4AE9-AF5F-F8F03BF1C5EE}">
      <dgm:prSet/>
      <dgm:spPr/>
      <dgm:t>
        <a:bodyPr/>
        <a:lstStyle/>
        <a:p>
          <a:endParaRPr lang="en-US" sz="2400"/>
        </a:p>
      </dgm:t>
    </dgm:pt>
    <dgm:pt modelId="{74F906E2-5A71-4272-923F-57D6B228F6BB}">
      <dgm:prSet phldrT="[Text]" custT="1"/>
      <dgm:spPr/>
      <dgm:t>
        <a:bodyPr/>
        <a:lstStyle/>
        <a:p>
          <a:r>
            <a:rPr lang="en-US" sz="1400" dirty="0" smtClean="0"/>
            <a:t>Peer-reviewer</a:t>
          </a:r>
          <a:endParaRPr lang="en-US" sz="1400" dirty="0"/>
        </a:p>
      </dgm:t>
    </dgm:pt>
    <dgm:pt modelId="{BF256B54-69C9-4E92-8639-41FC26A59793}" type="parTrans" cxnId="{06EE077C-37E6-4DAE-BE47-A274C95A2B57}">
      <dgm:prSet/>
      <dgm:spPr/>
      <dgm:t>
        <a:bodyPr/>
        <a:lstStyle/>
        <a:p>
          <a:endParaRPr lang="en-US" sz="2400"/>
        </a:p>
      </dgm:t>
    </dgm:pt>
    <dgm:pt modelId="{940CB22B-D9C2-4A95-8BD7-1C45BDA5F398}" type="sibTrans" cxnId="{06EE077C-37E6-4DAE-BE47-A274C95A2B57}">
      <dgm:prSet/>
      <dgm:spPr/>
      <dgm:t>
        <a:bodyPr/>
        <a:lstStyle/>
        <a:p>
          <a:endParaRPr lang="en-US" sz="2400"/>
        </a:p>
      </dgm:t>
    </dgm:pt>
    <dgm:pt modelId="{BC4F0FB5-CE5E-41A9-81CB-215A6E106DF0}">
      <dgm:prSet phldrT="[Text]" custT="1"/>
      <dgm:spPr>
        <a:ln w="38100">
          <a:solidFill>
            <a:srgbClr val="00B0F0"/>
          </a:solidFill>
        </a:ln>
      </dgm:spPr>
      <dgm:t>
        <a:bodyPr/>
        <a:lstStyle/>
        <a:p>
          <a:r>
            <a:rPr lang="en-US" sz="1600" dirty="0" smtClean="0"/>
            <a:t>TA point person</a:t>
          </a:r>
          <a:endParaRPr lang="en-US" sz="1600" dirty="0"/>
        </a:p>
      </dgm:t>
    </dgm:pt>
    <dgm:pt modelId="{24B14115-B7A2-453B-ADDB-3B1338C00F47}" type="parTrans" cxnId="{E2350D82-CB51-47BA-800C-131E9F0750A1}">
      <dgm:prSet/>
      <dgm:spPr/>
      <dgm:t>
        <a:bodyPr/>
        <a:lstStyle/>
        <a:p>
          <a:endParaRPr lang="en-US" sz="2400"/>
        </a:p>
      </dgm:t>
    </dgm:pt>
    <dgm:pt modelId="{E92D7922-E802-47D3-B6FE-37B9453D8445}" type="sibTrans" cxnId="{E2350D82-CB51-47BA-800C-131E9F0750A1}">
      <dgm:prSet/>
      <dgm:spPr/>
      <dgm:t>
        <a:bodyPr/>
        <a:lstStyle/>
        <a:p>
          <a:endParaRPr lang="en-US" sz="2400"/>
        </a:p>
      </dgm:t>
    </dgm:pt>
    <dgm:pt modelId="{AA8122A0-C736-4D33-AA66-F8287AD1D5A3}" type="pres">
      <dgm:prSet presAssocID="{8F6653C6-6B3C-4ED3-995B-14E7A2F6DF5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57A855-3B7E-4701-9D3D-C15654D02F07}" type="pres">
      <dgm:prSet presAssocID="{353EF9A1-8853-4422-935C-71CD0C53416B}" presName="singleCycle" presStyleCnt="0"/>
      <dgm:spPr/>
    </dgm:pt>
    <dgm:pt modelId="{A6A3F8B6-EC47-408B-AE6A-5A686E22BD7F}" type="pres">
      <dgm:prSet presAssocID="{353EF9A1-8853-4422-935C-71CD0C53416B}" presName="singleCenter" presStyleLbl="node1" presStyleIdx="0" presStyleCnt="3" custScaleX="13629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37C6510-18A0-4DE0-81EB-A4B7B577F9E7}" type="pres">
      <dgm:prSet presAssocID="{BF256B54-69C9-4E92-8639-41FC26A59793}" presName="Name56" presStyleLbl="parChTrans1D2" presStyleIdx="0" presStyleCnt="2"/>
      <dgm:spPr/>
      <dgm:t>
        <a:bodyPr/>
        <a:lstStyle/>
        <a:p>
          <a:endParaRPr lang="en-US"/>
        </a:p>
      </dgm:t>
    </dgm:pt>
    <dgm:pt modelId="{CCA93828-C1F5-4625-AECE-223A26AFD06F}" type="pres">
      <dgm:prSet presAssocID="{74F906E2-5A71-4272-923F-57D6B228F6BB}" presName="text0" presStyleLbl="node1" presStyleIdx="1" presStyleCnt="3" custScaleX="206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2DA9E-81F6-4E9A-8298-64CDAFF985E3}" type="pres">
      <dgm:prSet presAssocID="{24B14115-B7A2-453B-ADDB-3B1338C00F47}" presName="Name56" presStyleLbl="parChTrans1D2" presStyleIdx="1" presStyleCnt="2"/>
      <dgm:spPr/>
      <dgm:t>
        <a:bodyPr/>
        <a:lstStyle/>
        <a:p>
          <a:endParaRPr lang="en-US"/>
        </a:p>
      </dgm:t>
    </dgm:pt>
    <dgm:pt modelId="{98C38A03-4C8F-4D25-882B-17D0F3B15C31}" type="pres">
      <dgm:prSet presAssocID="{BC4F0FB5-CE5E-41A9-81CB-215A6E106DF0}" presName="text0" presStyleLbl="node1" presStyleIdx="2" presStyleCnt="3" custScaleX="206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32A8EF-404A-4FB2-AC2C-3F80FF36FF7C}" type="presOf" srcId="{8F6653C6-6B3C-4ED3-995B-14E7A2F6DF50}" destId="{AA8122A0-C736-4D33-AA66-F8287AD1D5A3}" srcOrd="0" destOrd="0" presId="urn:microsoft.com/office/officeart/2008/layout/RadialCluster"/>
    <dgm:cxn modelId="{97E0E9AE-BDD7-4243-A1B5-EB47CA91F7FC}" type="presOf" srcId="{353EF9A1-8853-4422-935C-71CD0C53416B}" destId="{A6A3F8B6-EC47-408B-AE6A-5A686E22BD7F}" srcOrd="0" destOrd="0" presId="urn:microsoft.com/office/officeart/2008/layout/RadialCluster"/>
    <dgm:cxn modelId="{F7F20DA1-67AB-48D2-8EF8-006043BC2CD5}" type="presOf" srcId="{BC4F0FB5-CE5E-41A9-81CB-215A6E106DF0}" destId="{98C38A03-4C8F-4D25-882B-17D0F3B15C31}" srcOrd="0" destOrd="0" presId="urn:microsoft.com/office/officeart/2008/layout/RadialCluster"/>
    <dgm:cxn modelId="{06EE077C-37E6-4DAE-BE47-A274C95A2B57}" srcId="{353EF9A1-8853-4422-935C-71CD0C53416B}" destId="{74F906E2-5A71-4272-923F-57D6B228F6BB}" srcOrd="0" destOrd="0" parTransId="{BF256B54-69C9-4E92-8639-41FC26A59793}" sibTransId="{940CB22B-D9C2-4A95-8BD7-1C45BDA5F398}"/>
    <dgm:cxn modelId="{03155576-2ED0-43C1-90A4-2883476C23FC}" type="presOf" srcId="{24B14115-B7A2-453B-ADDB-3B1338C00F47}" destId="{9432DA9E-81F6-4E9A-8298-64CDAFF985E3}" srcOrd="0" destOrd="0" presId="urn:microsoft.com/office/officeart/2008/layout/RadialCluster"/>
    <dgm:cxn modelId="{83E2E5C9-A471-4C81-BDF4-584B41A9719D}" type="presOf" srcId="{74F906E2-5A71-4272-923F-57D6B228F6BB}" destId="{CCA93828-C1F5-4625-AECE-223A26AFD06F}" srcOrd="0" destOrd="0" presId="urn:microsoft.com/office/officeart/2008/layout/RadialCluster"/>
    <dgm:cxn modelId="{0E816477-4A12-4AE9-AF5F-F8F03BF1C5EE}" srcId="{8F6653C6-6B3C-4ED3-995B-14E7A2F6DF50}" destId="{353EF9A1-8853-4422-935C-71CD0C53416B}" srcOrd="0" destOrd="0" parTransId="{85860E59-A7EF-451B-B0DB-ADBB9880DD62}" sibTransId="{B302E2DF-F96F-4354-8CC3-C66C5FD72FC6}"/>
    <dgm:cxn modelId="{E2350D82-CB51-47BA-800C-131E9F0750A1}" srcId="{353EF9A1-8853-4422-935C-71CD0C53416B}" destId="{BC4F0FB5-CE5E-41A9-81CB-215A6E106DF0}" srcOrd="1" destOrd="0" parTransId="{24B14115-B7A2-453B-ADDB-3B1338C00F47}" sibTransId="{E92D7922-E802-47D3-B6FE-37B9453D8445}"/>
    <dgm:cxn modelId="{F587F0E8-0FB2-4741-AF10-06CEBE23FF6E}" type="presOf" srcId="{BF256B54-69C9-4E92-8639-41FC26A59793}" destId="{037C6510-18A0-4DE0-81EB-A4B7B577F9E7}" srcOrd="0" destOrd="0" presId="urn:microsoft.com/office/officeart/2008/layout/RadialCluster"/>
    <dgm:cxn modelId="{0A5C9C33-EB4B-45E3-959F-B772D1CB6126}" type="presParOf" srcId="{AA8122A0-C736-4D33-AA66-F8287AD1D5A3}" destId="{EF57A855-3B7E-4701-9D3D-C15654D02F07}" srcOrd="0" destOrd="0" presId="urn:microsoft.com/office/officeart/2008/layout/RadialCluster"/>
    <dgm:cxn modelId="{17029B9F-244F-4C42-8BDE-92A34B5995E1}" type="presParOf" srcId="{EF57A855-3B7E-4701-9D3D-C15654D02F07}" destId="{A6A3F8B6-EC47-408B-AE6A-5A686E22BD7F}" srcOrd="0" destOrd="0" presId="urn:microsoft.com/office/officeart/2008/layout/RadialCluster"/>
    <dgm:cxn modelId="{7972EEE3-C179-41EF-BCA1-9F171814A964}" type="presParOf" srcId="{EF57A855-3B7E-4701-9D3D-C15654D02F07}" destId="{037C6510-18A0-4DE0-81EB-A4B7B577F9E7}" srcOrd="1" destOrd="0" presId="urn:microsoft.com/office/officeart/2008/layout/RadialCluster"/>
    <dgm:cxn modelId="{7CCAB343-AF38-4803-BFB0-F8A0260A5AD8}" type="presParOf" srcId="{EF57A855-3B7E-4701-9D3D-C15654D02F07}" destId="{CCA93828-C1F5-4625-AECE-223A26AFD06F}" srcOrd="2" destOrd="0" presId="urn:microsoft.com/office/officeart/2008/layout/RadialCluster"/>
    <dgm:cxn modelId="{BD409152-8A28-4ED9-A263-11A9E96CA692}" type="presParOf" srcId="{EF57A855-3B7E-4701-9D3D-C15654D02F07}" destId="{9432DA9E-81F6-4E9A-8298-64CDAFF985E3}" srcOrd="3" destOrd="0" presId="urn:microsoft.com/office/officeart/2008/layout/RadialCluster"/>
    <dgm:cxn modelId="{69EF6C92-76DE-4EE7-B9A0-BDDA4DC102B6}" type="presParOf" srcId="{EF57A855-3B7E-4701-9D3D-C15654D02F07}" destId="{98C38A03-4C8F-4D25-882B-17D0F3B15C31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6653C6-6B3C-4ED3-995B-14E7A2F6DF50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3EF9A1-8853-4422-935C-71CD0C53416B}">
      <dgm:prSet phldrT="[Text]"/>
      <dgm:spPr/>
      <dgm:t>
        <a:bodyPr/>
        <a:lstStyle/>
        <a:p>
          <a:r>
            <a:rPr lang="en-US" dirty="0"/>
            <a:t>Project Team</a:t>
          </a:r>
        </a:p>
      </dgm:t>
    </dgm:pt>
    <dgm:pt modelId="{85860E59-A7EF-451B-B0DB-ADBB9880DD62}" type="parTrans" cxnId="{0E816477-4A12-4AE9-AF5F-F8F03BF1C5EE}">
      <dgm:prSet/>
      <dgm:spPr/>
      <dgm:t>
        <a:bodyPr/>
        <a:lstStyle/>
        <a:p>
          <a:endParaRPr lang="en-US"/>
        </a:p>
      </dgm:t>
    </dgm:pt>
    <dgm:pt modelId="{B302E2DF-F96F-4354-8CC3-C66C5FD72FC6}" type="sibTrans" cxnId="{0E816477-4A12-4AE9-AF5F-F8F03BF1C5EE}">
      <dgm:prSet/>
      <dgm:spPr/>
      <dgm:t>
        <a:bodyPr/>
        <a:lstStyle/>
        <a:p>
          <a:endParaRPr lang="en-US"/>
        </a:p>
      </dgm:t>
    </dgm:pt>
    <dgm:pt modelId="{BC4F0FB5-CE5E-41A9-81CB-215A6E106DF0}">
      <dgm:prSet phldrT="[Text]"/>
      <dgm:spPr>
        <a:ln w="38100">
          <a:solidFill>
            <a:srgbClr val="00B0F0"/>
          </a:solidFill>
        </a:ln>
      </dgm:spPr>
      <dgm:t>
        <a:bodyPr/>
        <a:lstStyle/>
        <a:p>
          <a:r>
            <a:rPr lang="en-US" dirty="0"/>
            <a:t>M&amp;E Officer</a:t>
          </a:r>
        </a:p>
      </dgm:t>
    </dgm:pt>
    <dgm:pt modelId="{24B14115-B7A2-453B-ADDB-3B1338C00F47}" type="parTrans" cxnId="{E2350D82-CB51-47BA-800C-131E9F0750A1}">
      <dgm:prSet/>
      <dgm:spPr/>
      <dgm:t>
        <a:bodyPr/>
        <a:lstStyle/>
        <a:p>
          <a:endParaRPr lang="en-US"/>
        </a:p>
      </dgm:t>
    </dgm:pt>
    <dgm:pt modelId="{E92D7922-E802-47D3-B6FE-37B9453D8445}" type="sibTrans" cxnId="{E2350D82-CB51-47BA-800C-131E9F0750A1}">
      <dgm:prSet/>
      <dgm:spPr/>
      <dgm:t>
        <a:bodyPr/>
        <a:lstStyle/>
        <a:p>
          <a:endParaRPr lang="en-US"/>
        </a:p>
      </dgm:t>
    </dgm:pt>
    <dgm:pt modelId="{15B2A577-A4B0-42C5-83C7-8918EB34B20E}">
      <dgm:prSet phldrT="[Text]"/>
      <dgm:spPr/>
      <dgm:t>
        <a:bodyPr/>
        <a:lstStyle/>
        <a:p>
          <a:r>
            <a:rPr lang="en-US" dirty="0"/>
            <a:t>RPM</a:t>
          </a:r>
        </a:p>
      </dgm:t>
    </dgm:pt>
    <dgm:pt modelId="{A1C2E5C6-AA4F-47EB-AB66-88BAE562C1B8}" type="parTrans" cxnId="{EB737CD2-9C6A-4B89-91CB-34347BB68141}">
      <dgm:prSet/>
      <dgm:spPr/>
      <dgm:t>
        <a:bodyPr/>
        <a:lstStyle/>
        <a:p>
          <a:endParaRPr lang="en-US"/>
        </a:p>
      </dgm:t>
    </dgm:pt>
    <dgm:pt modelId="{A1291F80-9C42-4B83-985D-C728D583E629}" type="sibTrans" cxnId="{EB737CD2-9C6A-4B89-91CB-34347BB68141}">
      <dgm:prSet/>
      <dgm:spPr/>
      <dgm:t>
        <a:bodyPr/>
        <a:lstStyle/>
        <a:p>
          <a:endParaRPr lang="en-US"/>
        </a:p>
      </dgm:t>
    </dgm:pt>
    <dgm:pt modelId="{456A5894-A588-4890-93FB-0FFC45A83D41}">
      <dgm:prSet phldrT="[Text]"/>
      <dgm:spPr/>
      <dgm:t>
        <a:bodyPr/>
        <a:lstStyle/>
        <a:p>
          <a:r>
            <a:rPr lang="en-US" dirty="0"/>
            <a:t>Research officer </a:t>
          </a:r>
        </a:p>
      </dgm:t>
    </dgm:pt>
    <dgm:pt modelId="{A573B090-72C6-4EDC-B663-D5105A518F2B}" type="parTrans" cxnId="{DD363C88-95BE-4CDD-A8F6-D9543AB71409}">
      <dgm:prSet/>
      <dgm:spPr/>
      <dgm:t>
        <a:bodyPr/>
        <a:lstStyle/>
        <a:p>
          <a:endParaRPr lang="en-US"/>
        </a:p>
      </dgm:t>
    </dgm:pt>
    <dgm:pt modelId="{CC31CEE5-7340-4DFC-90AB-9AC291FCB811}" type="sibTrans" cxnId="{DD363C88-95BE-4CDD-A8F6-D9543AB71409}">
      <dgm:prSet/>
      <dgm:spPr/>
      <dgm:t>
        <a:bodyPr/>
        <a:lstStyle/>
        <a:p>
          <a:endParaRPr lang="en-US"/>
        </a:p>
      </dgm:t>
    </dgm:pt>
    <dgm:pt modelId="{B77F6485-B226-4689-B670-0A3B779EB7B2}">
      <dgm:prSet phldrT="[Text]"/>
      <dgm:spPr>
        <a:solidFill>
          <a:srgbClr val="979D81"/>
        </a:solidFill>
      </dgm:spPr>
      <dgm:t>
        <a:bodyPr/>
        <a:lstStyle/>
        <a:p>
          <a:r>
            <a:rPr lang="en-US" dirty="0" smtClean="0"/>
            <a:t>PADM</a:t>
          </a:r>
          <a:endParaRPr lang="en-US" dirty="0"/>
        </a:p>
      </dgm:t>
    </dgm:pt>
    <dgm:pt modelId="{47198396-C247-4A38-851B-84EB185AFC94}" type="parTrans" cxnId="{68E0CF34-A435-42D3-8089-1C7618A18C17}">
      <dgm:prSet/>
      <dgm:spPr/>
      <dgm:t>
        <a:bodyPr/>
        <a:lstStyle/>
        <a:p>
          <a:endParaRPr lang="en-US"/>
        </a:p>
      </dgm:t>
    </dgm:pt>
    <dgm:pt modelId="{5A91D441-92F6-4D87-8608-B2F18FA50C04}" type="sibTrans" cxnId="{68E0CF34-A435-42D3-8089-1C7618A18C17}">
      <dgm:prSet/>
      <dgm:spPr/>
      <dgm:t>
        <a:bodyPr/>
        <a:lstStyle/>
        <a:p>
          <a:endParaRPr lang="en-US"/>
        </a:p>
      </dgm:t>
    </dgm:pt>
    <dgm:pt modelId="{AA8122A0-C736-4D33-AA66-F8287AD1D5A3}" type="pres">
      <dgm:prSet presAssocID="{8F6653C6-6B3C-4ED3-995B-14E7A2F6DF5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57A855-3B7E-4701-9D3D-C15654D02F07}" type="pres">
      <dgm:prSet presAssocID="{353EF9A1-8853-4422-935C-71CD0C53416B}" presName="singleCycle" presStyleCnt="0"/>
      <dgm:spPr/>
    </dgm:pt>
    <dgm:pt modelId="{A6A3F8B6-EC47-408B-AE6A-5A686E22BD7F}" type="pres">
      <dgm:prSet presAssocID="{353EF9A1-8853-4422-935C-71CD0C53416B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721A7EF-C1B0-4C11-8EF9-CAD3FC90EBB3}" type="pres">
      <dgm:prSet presAssocID="{47198396-C247-4A38-851B-84EB185AFC94}" presName="Name56" presStyleLbl="parChTrans1D2" presStyleIdx="0" presStyleCnt="4"/>
      <dgm:spPr/>
      <dgm:t>
        <a:bodyPr/>
        <a:lstStyle/>
        <a:p>
          <a:endParaRPr lang="en-US"/>
        </a:p>
      </dgm:t>
    </dgm:pt>
    <dgm:pt modelId="{85928183-B200-41F1-BC00-958565343F22}" type="pres">
      <dgm:prSet presAssocID="{B77F6485-B226-4689-B670-0A3B779EB7B2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2DA9E-81F6-4E9A-8298-64CDAFF985E3}" type="pres">
      <dgm:prSet presAssocID="{24B14115-B7A2-453B-ADDB-3B1338C00F47}" presName="Name56" presStyleLbl="parChTrans1D2" presStyleIdx="1" presStyleCnt="4"/>
      <dgm:spPr/>
      <dgm:t>
        <a:bodyPr/>
        <a:lstStyle/>
        <a:p>
          <a:endParaRPr lang="en-US"/>
        </a:p>
      </dgm:t>
    </dgm:pt>
    <dgm:pt modelId="{98C38A03-4C8F-4D25-882B-17D0F3B15C31}" type="pres">
      <dgm:prSet presAssocID="{BC4F0FB5-CE5E-41A9-81CB-215A6E106DF0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42225-6048-4AF6-A8F7-A862680ED198}" type="pres">
      <dgm:prSet presAssocID="{A1C2E5C6-AA4F-47EB-AB66-88BAE562C1B8}" presName="Name56" presStyleLbl="parChTrans1D2" presStyleIdx="2" presStyleCnt="4"/>
      <dgm:spPr/>
      <dgm:t>
        <a:bodyPr/>
        <a:lstStyle/>
        <a:p>
          <a:endParaRPr lang="en-US"/>
        </a:p>
      </dgm:t>
    </dgm:pt>
    <dgm:pt modelId="{287D8A5D-89A2-48D1-A70B-56317287745B}" type="pres">
      <dgm:prSet presAssocID="{15B2A577-A4B0-42C5-83C7-8918EB34B20E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FF856-32CE-4A6C-9B94-282C12F9A9ED}" type="pres">
      <dgm:prSet presAssocID="{A573B090-72C6-4EDC-B663-D5105A518F2B}" presName="Name56" presStyleLbl="parChTrans1D2" presStyleIdx="3" presStyleCnt="4"/>
      <dgm:spPr/>
      <dgm:t>
        <a:bodyPr/>
        <a:lstStyle/>
        <a:p>
          <a:endParaRPr lang="en-US"/>
        </a:p>
      </dgm:t>
    </dgm:pt>
    <dgm:pt modelId="{771A0AC8-F7C7-45A0-95D1-7457058B66F3}" type="pres">
      <dgm:prSet presAssocID="{456A5894-A588-4890-93FB-0FFC45A83D41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7225E-2FE4-430C-92D9-A4E1AC2E9338}" type="presOf" srcId="{A1C2E5C6-AA4F-47EB-AB66-88BAE562C1B8}" destId="{B7542225-6048-4AF6-A8F7-A862680ED198}" srcOrd="0" destOrd="0" presId="urn:microsoft.com/office/officeart/2008/layout/RadialCluster"/>
    <dgm:cxn modelId="{DD363C88-95BE-4CDD-A8F6-D9543AB71409}" srcId="{353EF9A1-8853-4422-935C-71CD0C53416B}" destId="{456A5894-A588-4890-93FB-0FFC45A83D41}" srcOrd="3" destOrd="0" parTransId="{A573B090-72C6-4EDC-B663-D5105A518F2B}" sibTransId="{CC31CEE5-7340-4DFC-90AB-9AC291FCB811}"/>
    <dgm:cxn modelId="{B4C032D9-9723-40CE-8331-D8307CB9B03A}" type="presOf" srcId="{353EF9A1-8853-4422-935C-71CD0C53416B}" destId="{A6A3F8B6-EC47-408B-AE6A-5A686E22BD7F}" srcOrd="0" destOrd="0" presId="urn:microsoft.com/office/officeart/2008/layout/RadialCluster"/>
    <dgm:cxn modelId="{2160994A-68BC-48A8-A487-B37A10E1E9A3}" type="presOf" srcId="{8F6653C6-6B3C-4ED3-995B-14E7A2F6DF50}" destId="{AA8122A0-C736-4D33-AA66-F8287AD1D5A3}" srcOrd="0" destOrd="0" presId="urn:microsoft.com/office/officeart/2008/layout/RadialCluster"/>
    <dgm:cxn modelId="{EB737CD2-9C6A-4B89-91CB-34347BB68141}" srcId="{353EF9A1-8853-4422-935C-71CD0C53416B}" destId="{15B2A577-A4B0-42C5-83C7-8918EB34B20E}" srcOrd="2" destOrd="0" parTransId="{A1C2E5C6-AA4F-47EB-AB66-88BAE562C1B8}" sibTransId="{A1291F80-9C42-4B83-985D-C728D583E629}"/>
    <dgm:cxn modelId="{E4EFF7E3-7204-4B9E-ACC2-F30AEF84D5C0}" type="presOf" srcId="{15B2A577-A4B0-42C5-83C7-8918EB34B20E}" destId="{287D8A5D-89A2-48D1-A70B-56317287745B}" srcOrd="0" destOrd="0" presId="urn:microsoft.com/office/officeart/2008/layout/RadialCluster"/>
    <dgm:cxn modelId="{2F756FDA-A675-4B11-8993-6591BDC0AF77}" type="presOf" srcId="{24B14115-B7A2-453B-ADDB-3B1338C00F47}" destId="{9432DA9E-81F6-4E9A-8298-64CDAFF985E3}" srcOrd="0" destOrd="0" presId="urn:microsoft.com/office/officeart/2008/layout/RadialCluster"/>
    <dgm:cxn modelId="{0C671CA1-475B-4DEF-A39A-325FA3F4DDB0}" type="presOf" srcId="{456A5894-A588-4890-93FB-0FFC45A83D41}" destId="{771A0AC8-F7C7-45A0-95D1-7457058B66F3}" srcOrd="0" destOrd="0" presId="urn:microsoft.com/office/officeart/2008/layout/RadialCluster"/>
    <dgm:cxn modelId="{E2350D82-CB51-47BA-800C-131E9F0750A1}" srcId="{353EF9A1-8853-4422-935C-71CD0C53416B}" destId="{BC4F0FB5-CE5E-41A9-81CB-215A6E106DF0}" srcOrd="1" destOrd="0" parTransId="{24B14115-B7A2-453B-ADDB-3B1338C00F47}" sibTransId="{E92D7922-E802-47D3-B6FE-37B9453D8445}"/>
    <dgm:cxn modelId="{68E0CF34-A435-42D3-8089-1C7618A18C17}" srcId="{353EF9A1-8853-4422-935C-71CD0C53416B}" destId="{B77F6485-B226-4689-B670-0A3B779EB7B2}" srcOrd="0" destOrd="0" parTransId="{47198396-C247-4A38-851B-84EB185AFC94}" sibTransId="{5A91D441-92F6-4D87-8608-B2F18FA50C04}"/>
    <dgm:cxn modelId="{0E816477-4A12-4AE9-AF5F-F8F03BF1C5EE}" srcId="{8F6653C6-6B3C-4ED3-995B-14E7A2F6DF50}" destId="{353EF9A1-8853-4422-935C-71CD0C53416B}" srcOrd="0" destOrd="0" parTransId="{85860E59-A7EF-451B-B0DB-ADBB9880DD62}" sibTransId="{B302E2DF-F96F-4354-8CC3-C66C5FD72FC6}"/>
    <dgm:cxn modelId="{53111A32-4F89-4AC3-AA2C-DF99094A09C7}" type="presOf" srcId="{A573B090-72C6-4EDC-B663-D5105A518F2B}" destId="{659FF856-32CE-4A6C-9B94-282C12F9A9ED}" srcOrd="0" destOrd="0" presId="urn:microsoft.com/office/officeart/2008/layout/RadialCluster"/>
    <dgm:cxn modelId="{247B4FBA-EB53-48C4-BDD4-80BCE45A8011}" type="presOf" srcId="{BC4F0FB5-CE5E-41A9-81CB-215A6E106DF0}" destId="{98C38A03-4C8F-4D25-882B-17D0F3B15C31}" srcOrd="0" destOrd="0" presId="urn:microsoft.com/office/officeart/2008/layout/RadialCluster"/>
    <dgm:cxn modelId="{516FDAEB-E084-4A03-8E2C-F12B02BABEF2}" type="presOf" srcId="{47198396-C247-4A38-851B-84EB185AFC94}" destId="{C721A7EF-C1B0-4C11-8EF9-CAD3FC90EBB3}" srcOrd="0" destOrd="0" presId="urn:microsoft.com/office/officeart/2008/layout/RadialCluster"/>
    <dgm:cxn modelId="{CF50303A-D9D0-46BB-90BE-D1BEF007CCDE}" type="presOf" srcId="{B77F6485-B226-4689-B670-0A3B779EB7B2}" destId="{85928183-B200-41F1-BC00-958565343F22}" srcOrd="0" destOrd="0" presId="urn:microsoft.com/office/officeart/2008/layout/RadialCluster"/>
    <dgm:cxn modelId="{AB2762AC-0E7B-42EA-BBCF-95824DEA78BF}" type="presParOf" srcId="{AA8122A0-C736-4D33-AA66-F8287AD1D5A3}" destId="{EF57A855-3B7E-4701-9D3D-C15654D02F07}" srcOrd="0" destOrd="0" presId="urn:microsoft.com/office/officeart/2008/layout/RadialCluster"/>
    <dgm:cxn modelId="{24B138F9-F34B-4BCC-8B66-6B1E7AABA4C5}" type="presParOf" srcId="{EF57A855-3B7E-4701-9D3D-C15654D02F07}" destId="{A6A3F8B6-EC47-408B-AE6A-5A686E22BD7F}" srcOrd="0" destOrd="0" presId="urn:microsoft.com/office/officeart/2008/layout/RadialCluster"/>
    <dgm:cxn modelId="{8DAE2DD4-47B7-4EA0-9186-DDE8AC16D9AF}" type="presParOf" srcId="{EF57A855-3B7E-4701-9D3D-C15654D02F07}" destId="{C721A7EF-C1B0-4C11-8EF9-CAD3FC90EBB3}" srcOrd="1" destOrd="0" presId="urn:microsoft.com/office/officeart/2008/layout/RadialCluster"/>
    <dgm:cxn modelId="{DA20A6D9-7D3D-4870-B09D-59E749960452}" type="presParOf" srcId="{EF57A855-3B7E-4701-9D3D-C15654D02F07}" destId="{85928183-B200-41F1-BC00-958565343F22}" srcOrd="2" destOrd="0" presId="urn:microsoft.com/office/officeart/2008/layout/RadialCluster"/>
    <dgm:cxn modelId="{BA2C2BE5-10EB-402A-B943-2B6CAB0ACE24}" type="presParOf" srcId="{EF57A855-3B7E-4701-9D3D-C15654D02F07}" destId="{9432DA9E-81F6-4E9A-8298-64CDAFF985E3}" srcOrd="3" destOrd="0" presId="urn:microsoft.com/office/officeart/2008/layout/RadialCluster"/>
    <dgm:cxn modelId="{782F2E05-4E08-4ACD-B195-7E1EA03D39C7}" type="presParOf" srcId="{EF57A855-3B7E-4701-9D3D-C15654D02F07}" destId="{98C38A03-4C8F-4D25-882B-17D0F3B15C31}" srcOrd="4" destOrd="0" presId="urn:microsoft.com/office/officeart/2008/layout/RadialCluster"/>
    <dgm:cxn modelId="{434A57D9-26DA-4EAF-A8EF-BE356CBDD82B}" type="presParOf" srcId="{EF57A855-3B7E-4701-9D3D-C15654D02F07}" destId="{B7542225-6048-4AF6-A8F7-A862680ED198}" srcOrd="5" destOrd="0" presId="urn:microsoft.com/office/officeart/2008/layout/RadialCluster"/>
    <dgm:cxn modelId="{B401B6AF-EF0A-4232-A57B-82B1F0889153}" type="presParOf" srcId="{EF57A855-3B7E-4701-9D3D-C15654D02F07}" destId="{287D8A5D-89A2-48D1-A70B-56317287745B}" srcOrd="6" destOrd="0" presId="urn:microsoft.com/office/officeart/2008/layout/RadialCluster"/>
    <dgm:cxn modelId="{6AA99F2A-A853-4D97-8B34-C70A49FCFEA2}" type="presParOf" srcId="{EF57A855-3B7E-4701-9D3D-C15654D02F07}" destId="{659FF856-32CE-4A6C-9B94-282C12F9A9ED}" srcOrd="7" destOrd="0" presId="urn:microsoft.com/office/officeart/2008/layout/RadialCluster"/>
    <dgm:cxn modelId="{0C32C31F-0A91-4EAD-A799-4DBEC857CB2C}" type="presParOf" srcId="{EF57A855-3B7E-4701-9D3D-C15654D02F07}" destId="{771A0AC8-F7C7-45A0-95D1-7457058B66F3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6653C6-6B3C-4ED3-995B-14E7A2F6DF5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3EF9A1-8853-4422-935C-71CD0C53416B}">
      <dgm:prSet phldrT="[Text]"/>
      <dgm:spPr>
        <a:ln w="57150">
          <a:solidFill>
            <a:srgbClr val="00B0F0"/>
          </a:solidFill>
        </a:ln>
      </dgm:spPr>
      <dgm:t>
        <a:bodyPr/>
        <a:lstStyle/>
        <a:p>
          <a:r>
            <a:rPr lang="en-US" dirty="0"/>
            <a:t>Project Team</a:t>
          </a:r>
        </a:p>
      </dgm:t>
    </dgm:pt>
    <dgm:pt modelId="{85860E59-A7EF-451B-B0DB-ADBB9880DD62}" type="parTrans" cxnId="{0E816477-4A12-4AE9-AF5F-F8F03BF1C5EE}">
      <dgm:prSet/>
      <dgm:spPr/>
      <dgm:t>
        <a:bodyPr/>
        <a:lstStyle/>
        <a:p>
          <a:endParaRPr lang="en-US"/>
        </a:p>
      </dgm:t>
    </dgm:pt>
    <dgm:pt modelId="{B302E2DF-F96F-4354-8CC3-C66C5FD72FC6}" type="sibTrans" cxnId="{0E816477-4A12-4AE9-AF5F-F8F03BF1C5EE}">
      <dgm:prSet/>
      <dgm:spPr/>
      <dgm:t>
        <a:bodyPr/>
        <a:lstStyle/>
        <a:p>
          <a:endParaRPr lang="en-US"/>
        </a:p>
      </dgm:t>
    </dgm:pt>
    <dgm:pt modelId="{74F906E2-5A71-4272-923F-57D6B228F6BB}">
      <dgm:prSet phldrT="[Text]"/>
      <dgm:spPr/>
      <dgm:t>
        <a:bodyPr/>
        <a:lstStyle/>
        <a:p>
          <a:r>
            <a:rPr lang="en-US" dirty="0"/>
            <a:t>PADM</a:t>
          </a:r>
        </a:p>
      </dgm:t>
    </dgm:pt>
    <dgm:pt modelId="{BF256B54-69C9-4E92-8639-41FC26A59793}" type="parTrans" cxnId="{06EE077C-37E6-4DAE-BE47-A274C95A2B57}">
      <dgm:prSet/>
      <dgm:spPr/>
      <dgm:t>
        <a:bodyPr/>
        <a:lstStyle/>
        <a:p>
          <a:endParaRPr lang="en-US"/>
        </a:p>
      </dgm:t>
    </dgm:pt>
    <dgm:pt modelId="{940CB22B-D9C2-4A95-8BD7-1C45BDA5F398}" type="sibTrans" cxnId="{06EE077C-37E6-4DAE-BE47-A274C95A2B57}">
      <dgm:prSet/>
      <dgm:spPr/>
      <dgm:t>
        <a:bodyPr/>
        <a:lstStyle/>
        <a:p>
          <a:endParaRPr lang="en-US"/>
        </a:p>
      </dgm:t>
    </dgm:pt>
    <dgm:pt modelId="{BC4F0FB5-CE5E-41A9-81CB-215A6E106DF0}">
      <dgm:prSet phldrT="[Text]"/>
      <dgm:spPr>
        <a:ln w="57150">
          <a:solidFill>
            <a:srgbClr val="00B0F0"/>
          </a:solidFill>
        </a:ln>
      </dgm:spPr>
      <dgm:t>
        <a:bodyPr/>
        <a:lstStyle/>
        <a:p>
          <a:r>
            <a:rPr lang="en-US" dirty="0"/>
            <a:t>M&amp;E Officer</a:t>
          </a:r>
        </a:p>
      </dgm:t>
    </dgm:pt>
    <dgm:pt modelId="{24B14115-B7A2-453B-ADDB-3B1338C00F47}" type="parTrans" cxnId="{E2350D82-CB51-47BA-800C-131E9F0750A1}">
      <dgm:prSet/>
      <dgm:spPr/>
      <dgm:t>
        <a:bodyPr/>
        <a:lstStyle/>
        <a:p>
          <a:endParaRPr lang="en-US"/>
        </a:p>
      </dgm:t>
    </dgm:pt>
    <dgm:pt modelId="{E92D7922-E802-47D3-B6FE-37B9453D8445}" type="sibTrans" cxnId="{E2350D82-CB51-47BA-800C-131E9F0750A1}">
      <dgm:prSet/>
      <dgm:spPr/>
      <dgm:t>
        <a:bodyPr/>
        <a:lstStyle/>
        <a:p>
          <a:endParaRPr lang="en-US"/>
        </a:p>
      </dgm:t>
    </dgm:pt>
    <dgm:pt modelId="{15B2A577-A4B0-42C5-83C7-8918EB34B20E}">
      <dgm:prSet phldrT="[Text]"/>
      <dgm:spPr/>
      <dgm:t>
        <a:bodyPr/>
        <a:lstStyle/>
        <a:p>
          <a:r>
            <a:rPr lang="en-US" dirty="0"/>
            <a:t>RPM</a:t>
          </a:r>
        </a:p>
      </dgm:t>
    </dgm:pt>
    <dgm:pt modelId="{A1C2E5C6-AA4F-47EB-AB66-88BAE562C1B8}" type="parTrans" cxnId="{EB737CD2-9C6A-4B89-91CB-34347BB68141}">
      <dgm:prSet/>
      <dgm:spPr/>
      <dgm:t>
        <a:bodyPr/>
        <a:lstStyle/>
        <a:p>
          <a:endParaRPr lang="en-US"/>
        </a:p>
      </dgm:t>
    </dgm:pt>
    <dgm:pt modelId="{A1291F80-9C42-4B83-985D-C728D583E629}" type="sibTrans" cxnId="{EB737CD2-9C6A-4B89-91CB-34347BB68141}">
      <dgm:prSet/>
      <dgm:spPr/>
      <dgm:t>
        <a:bodyPr/>
        <a:lstStyle/>
        <a:p>
          <a:endParaRPr lang="en-US"/>
        </a:p>
      </dgm:t>
    </dgm:pt>
    <dgm:pt modelId="{456A5894-A588-4890-93FB-0FFC45A83D41}">
      <dgm:prSet phldrT="[Text]"/>
      <dgm:spPr/>
      <dgm:t>
        <a:bodyPr/>
        <a:lstStyle/>
        <a:p>
          <a:r>
            <a:rPr lang="en-US" dirty="0"/>
            <a:t>Research officer </a:t>
          </a:r>
        </a:p>
      </dgm:t>
    </dgm:pt>
    <dgm:pt modelId="{A573B090-72C6-4EDC-B663-D5105A518F2B}" type="parTrans" cxnId="{DD363C88-95BE-4CDD-A8F6-D9543AB71409}">
      <dgm:prSet/>
      <dgm:spPr/>
      <dgm:t>
        <a:bodyPr/>
        <a:lstStyle/>
        <a:p>
          <a:endParaRPr lang="en-US"/>
        </a:p>
      </dgm:t>
    </dgm:pt>
    <dgm:pt modelId="{CC31CEE5-7340-4DFC-90AB-9AC291FCB811}" type="sibTrans" cxnId="{DD363C88-95BE-4CDD-A8F6-D9543AB71409}">
      <dgm:prSet/>
      <dgm:spPr/>
      <dgm:t>
        <a:bodyPr/>
        <a:lstStyle/>
        <a:p>
          <a:endParaRPr lang="en-US"/>
        </a:p>
      </dgm:t>
    </dgm:pt>
    <dgm:pt modelId="{AA8122A0-C736-4D33-AA66-F8287AD1D5A3}" type="pres">
      <dgm:prSet presAssocID="{8F6653C6-6B3C-4ED3-995B-14E7A2F6DF5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57A855-3B7E-4701-9D3D-C15654D02F07}" type="pres">
      <dgm:prSet presAssocID="{353EF9A1-8853-4422-935C-71CD0C53416B}" presName="singleCycle" presStyleCnt="0"/>
      <dgm:spPr/>
    </dgm:pt>
    <dgm:pt modelId="{A6A3F8B6-EC47-408B-AE6A-5A686E22BD7F}" type="pres">
      <dgm:prSet presAssocID="{353EF9A1-8853-4422-935C-71CD0C53416B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37C6510-18A0-4DE0-81EB-A4B7B577F9E7}" type="pres">
      <dgm:prSet presAssocID="{BF256B54-69C9-4E92-8639-41FC26A59793}" presName="Name56" presStyleLbl="parChTrans1D2" presStyleIdx="0" presStyleCnt="4"/>
      <dgm:spPr/>
      <dgm:t>
        <a:bodyPr/>
        <a:lstStyle/>
        <a:p>
          <a:endParaRPr lang="en-US"/>
        </a:p>
      </dgm:t>
    </dgm:pt>
    <dgm:pt modelId="{CCA93828-C1F5-4625-AECE-223A26AFD06F}" type="pres">
      <dgm:prSet presAssocID="{74F906E2-5A71-4272-923F-57D6B228F6BB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2DA9E-81F6-4E9A-8298-64CDAFF985E3}" type="pres">
      <dgm:prSet presAssocID="{24B14115-B7A2-453B-ADDB-3B1338C00F47}" presName="Name56" presStyleLbl="parChTrans1D2" presStyleIdx="1" presStyleCnt="4"/>
      <dgm:spPr/>
      <dgm:t>
        <a:bodyPr/>
        <a:lstStyle/>
        <a:p>
          <a:endParaRPr lang="en-US"/>
        </a:p>
      </dgm:t>
    </dgm:pt>
    <dgm:pt modelId="{98C38A03-4C8F-4D25-882B-17D0F3B15C31}" type="pres">
      <dgm:prSet presAssocID="{BC4F0FB5-CE5E-41A9-81CB-215A6E106DF0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42225-6048-4AF6-A8F7-A862680ED198}" type="pres">
      <dgm:prSet presAssocID="{A1C2E5C6-AA4F-47EB-AB66-88BAE562C1B8}" presName="Name56" presStyleLbl="parChTrans1D2" presStyleIdx="2" presStyleCnt="4"/>
      <dgm:spPr/>
      <dgm:t>
        <a:bodyPr/>
        <a:lstStyle/>
        <a:p>
          <a:endParaRPr lang="en-US"/>
        </a:p>
      </dgm:t>
    </dgm:pt>
    <dgm:pt modelId="{287D8A5D-89A2-48D1-A70B-56317287745B}" type="pres">
      <dgm:prSet presAssocID="{15B2A577-A4B0-42C5-83C7-8918EB34B20E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FF856-32CE-4A6C-9B94-282C12F9A9ED}" type="pres">
      <dgm:prSet presAssocID="{A573B090-72C6-4EDC-B663-D5105A518F2B}" presName="Name56" presStyleLbl="parChTrans1D2" presStyleIdx="3" presStyleCnt="4"/>
      <dgm:spPr/>
      <dgm:t>
        <a:bodyPr/>
        <a:lstStyle/>
        <a:p>
          <a:endParaRPr lang="en-US"/>
        </a:p>
      </dgm:t>
    </dgm:pt>
    <dgm:pt modelId="{771A0AC8-F7C7-45A0-95D1-7457058B66F3}" type="pres">
      <dgm:prSet presAssocID="{456A5894-A588-4890-93FB-0FFC45A83D41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123295-326D-46CF-BC29-104E5C953AEA}" type="presOf" srcId="{BF256B54-69C9-4E92-8639-41FC26A59793}" destId="{037C6510-18A0-4DE0-81EB-A4B7B577F9E7}" srcOrd="0" destOrd="0" presId="urn:microsoft.com/office/officeart/2008/layout/RadialCluster"/>
    <dgm:cxn modelId="{DD363C88-95BE-4CDD-A8F6-D9543AB71409}" srcId="{353EF9A1-8853-4422-935C-71CD0C53416B}" destId="{456A5894-A588-4890-93FB-0FFC45A83D41}" srcOrd="3" destOrd="0" parTransId="{A573B090-72C6-4EDC-B663-D5105A518F2B}" sibTransId="{CC31CEE5-7340-4DFC-90AB-9AC291FCB811}"/>
    <dgm:cxn modelId="{CBBDFF2C-B43B-4C69-92A0-B9E7F7D593FF}" type="presOf" srcId="{456A5894-A588-4890-93FB-0FFC45A83D41}" destId="{771A0AC8-F7C7-45A0-95D1-7457058B66F3}" srcOrd="0" destOrd="0" presId="urn:microsoft.com/office/officeart/2008/layout/RadialCluster"/>
    <dgm:cxn modelId="{D2CD9F13-2C10-4D98-AA5B-E778D3C7FA0B}" type="presOf" srcId="{353EF9A1-8853-4422-935C-71CD0C53416B}" destId="{A6A3F8B6-EC47-408B-AE6A-5A686E22BD7F}" srcOrd="0" destOrd="0" presId="urn:microsoft.com/office/officeart/2008/layout/RadialCluster"/>
    <dgm:cxn modelId="{FA4DFC9D-CD4B-463F-94D9-F3B7990C87C3}" type="presOf" srcId="{15B2A577-A4B0-42C5-83C7-8918EB34B20E}" destId="{287D8A5D-89A2-48D1-A70B-56317287745B}" srcOrd="0" destOrd="0" presId="urn:microsoft.com/office/officeart/2008/layout/RadialCluster"/>
    <dgm:cxn modelId="{493A6456-C75E-40C0-95E7-F6C07A29F6A1}" type="presOf" srcId="{A573B090-72C6-4EDC-B663-D5105A518F2B}" destId="{659FF856-32CE-4A6C-9B94-282C12F9A9ED}" srcOrd="0" destOrd="0" presId="urn:microsoft.com/office/officeart/2008/layout/RadialCluster"/>
    <dgm:cxn modelId="{9F540982-7607-44FE-8D00-4AFED9251EAC}" type="presOf" srcId="{BC4F0FB5-CE5E-41A9-81CB-215A6E106DF0}" destId="{98C38A03-4C8F-4D25-882B-17D0F3B15C31}" srcOrd="0" destOrd="0" presId="urn:microsoft.com/office/officeart/2008/layout/RadialCluster"/>
    <dgm:cxn modelId="{EB737CD2-9C6A-4B89-91CB-34347BB68141}" srcId="{353EF9A1-8853-4422-935C-71CD0C53416B}" destId="{15B2A577-A4B0-42C5-83C7-8918EB34B20E}" srcOrd="2" destOrd="0" parTransId="{A1C2E5C6-AA4F-47EB-AB66-88BAE562C1B8}" sibTransId="{A1291F80-9C42-4B83-985D-C728D583E629}"/>
    <dgm:cxn modelId="{06EE077C-37E6-4DAE-BE47-A274C95A2B57}" srcId="{353EF9A1-8853-4422-935C-71CD0C53416B}" destId="{74F906E2-5A71-4272-923F-57D6B228F6BB}" srcOrd="0" destOrd="0" parTransId="{BF256B54-69C9-4E92-8639-41FC26A59793}" sibTransId="{940CB22B-D9C2-4A95-8BD7-1C45BDA5F398}"/>
    <dgm:cxn modelId="{BC63F05A-3218-4CA2-87A4-25A5153B9DEB}" type="presOf" srcId="{8F6653C6-6B3C-4ED3-995B-14E7A2F6DF50}" destId="{AA8122A0-C736-4D33-AA66-F8287AD1D5A3}" srcOrd="0" destOrd="0" presId="urn:microsoft.com/office/officeart/2008/layout/RadialCluster"/>
    <dgm:cxn modelId="{4DAAFD25-B3D7-4630-8C8D-CFC7C2C8267C}" type="presOf" srcId="{24B14115-B7A2-453B-ADDB-3B1338C00F47}" destId="{9432DA9E-81F6-4E9A-8298-64CDAFF985E3}" srcOrd="0" destOrd="0" presId="urn:microsoft.com/office/officeart/2008/layout/RadialCluster"/>
    <dgm:cxn modelId="{8FF19448-2F5A-420B-8A09-20F99A26430D}" type="presOf" srcId="{A1C2E5C6-AA4F-47EB-AB66-88BAE562C1B8}" destId="{B7542225-6048-4AF6-A8F7-A862680ED198}" srcOrd="0" destOrd="0" presId="urn:microsoft.com/office/officeart/2008/layout/RadialCluster"/>
    <dgm:cxn modelId="{07CFDC9A-AC73-4709-95F3-FFFF123A4B92}" type="presOf" srcId="{74F906E2-5A71-4272-923F-57D6B228F6BB}" destId="{CCA93828-C1F5-4625-AECE-223A26AFD06F}" srcOrd="0" destOrd="0" presId="urn:microsoft.com/office/officeart/2008/layout/RadialCluster"/>
    <dgm:cxn modelId="{E2350D82-CB51-47BA-800C-131E9F0750A1}" srcId="{353EF9A1-8853-4422-935C-71CD0C53416B}" destId="{BC4F0FB5-CE5E-41A9-81CB-215A6E106DF0}" srcOrd="1" destOrd="0" parTransId="{24B14115-B7A2-453B-ADDB-3B1338C00F47}" sibTransId="{E92D7922-E802-47D3-B6FE-37B9453D8445}"/>
    <dgm:cxn modelId="{0E816477-4A12-4AE9-AF5F-F8F03BF1C5EE}" srcId="{8F6653C6-6B3C-4ED3-995B-14E7A2F6DF50}" destId="{353EF9A1-8853-4422-935C-71CD0C53416B}" srcOrd="0" destOrd="0" parTransId="{85860E59-A7EF-451B-B0DB-ADBB9880DD62}" sibTransId="{B302E2DF-F96F-4354-8CC3-C66C5FD72FC6}"/>
    <dgm:cxn modelId="{7FE3BE26-FFD5-471A-BCA4-32FE0203BDC8}" type="presParOf" srcId="{AA8122A0-C736-4D33-AA66-F8287AD1D5A3}" destId="{EF57A855-3B7E-4701-9D3D-C15654D02F07}" srcOrd="0" destOrd="0" presId="urn:microsoft.com/office/officeart/2008/layout/RadialCluster"/>
    <dgm:cxn modelId="{B5DD9A54-7C8B-45CF-BA15-AAC26B5A8CC5}" type="presParOf" srcId="{EF57A855-3B7E-4701-9D3D-C15654D02F07}" destId="{A6A3F8B6-EC47-408B-AE6A-5A686E22BD7F}" srcOrd="0" destOrd="0" presId="urn:microsoft.com/office/officeart/2008/layout/RadialCluster"/>
    <dgm:cxn modelId="{1514D9E6-8BFF-4A23-8857-96DE9088E182}" type="presParOf" srcId="{EF57A855-3B7E-4701-9D3D-C15654D02F07}" destId="{037C6510-18A0-4DE0-81EB-A4B7B577F9E7}" srcOrd="1" destOrd="0" presId="urn:microsoft.com/office/officeart/2008/layout/RadialCluster"/>
    <dgm:cxn modelId="{12F86366-D822-42DA-8399-1389804989F9}" type="presParOf" srcId="{EF57A855-3B7E-4701-9D3D-C15654D02F07}" destId="{CCA93828-C1F5-4625-AECE-223A26AFD06F}" srcOrd="2" destOrd="0" presId="urn:microsoft.com/office/officeart/2008/layout/RadialCluster"/>
    <dgm:cxn modelId="{327EE1BE-8501-48B7-A726-67C0D16F24EF}" type="presParOf" srcId="{EF57A855-3B7E-4701-9D3D-C15654D02F07}" destId="{9432DA9E-81F6-4E9A-8298-64CDAFF985E3}" srcOrd="3" destOrd="0" presId="urn:microsoft.com/office/officeart/2008/layout/RadialCluster"/>
    <dgm:cxn modelId="{F41FBD20-6343-47D0-B8C1-EEE2886AFEBD}" type="presParOf" srcId="{EF57A855-3B7E-4701-9D3D-C15654D02F07}" destId="{98C38A03-4C8F-4D25-882B-17D0F3B15C31}" srcOrd="4" destOrd="0" presId="urn:microsoft.com/office/officeart/2008/layout/RadialCluster"/>
    <dgm:cxn modelId="{49B16B2E-C01A-49B3-820B-7DE1BD3FE858}" type="presParOf" srcId="{EF57A855-3B7E-4701-9D3D-C15654D02F07}" destId="{B7542225-6048-4AF6-A8F7-A862680ED198}" srcOrd="5" destOrd="0" presId="urn:microsoft.com/office/officeart/2008/layout/RadialCluster"/>
    <dgm:cxn modelId="{313A4BE0-CA42-4544-BB21-FB8CCCC8D197}" type="presParOf" srcId="{EF57A855-3B7E-4701-9D3D-C15654D02F07}" destId="{287D8A5D-89A2-48D1-A70B-56317287745B}" srcOrd="6" destOrd="0" presId="urn:microsoft.com/office/officeart/2008/layout/RadialCluster"/>
    <dgm:cxn modelId="{CC44069D-7793-4920-AB1A-E308E39C1B1B}" type="presParOf" srcId="{EF57A855-3B7E-4701-9D3D-C15654D02F07}" destId="{659FF856-32CE-4A6C-9B94-282C12F9A9ED}" srcOrd="7" destOrd="0" presId="urn:microsoft.com/office/officeart/2008/layout/RadialCluster"/>
    <dgm:cxn modelId="{CD564CA3-6981-4A3D-A34A-51EBF363A77E}" type="presParOf" srcId="{EF57A855-3B7E-4701-9D3D-C15654D02F07}" destId="{771A0AC8-F7C7-45A0-95D1-7457058B66F3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6653C6-6B3C-4ED3-995B-14E7A2F6DF50}" type="doc">
      <dgm:prSet loTypeId="urn:microsoft.com/office/officeart/2008/layout/RadialCluster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353EF9A1-8853-4422-935C-71CD0C53416B}">
      <dgm:prSet phldrT="[Text]"/>
      <dgm:spPr>
        <a:ln w="57150">
          <a:solidFill>
            <a:srgbClr val="00B0F0"/>
          </a:solidFill>
        </a:ln>
      </dgm:spPr>
      <dgm:t>
        <a:bodyPr/>
        <a:lstStyle/>
        <a:p>
          <a:r>
            <a:rPr lang="en-US" dirty="0"/>
            <a:t>Project Team</a:t>
          </a:r>
        </a:p>
      </dgm:t>
    </dgm:pt>
    <dgm:pt modelId="{85860E59-A7EF-451B-B0DB-ADBB9880DD62}" type="parTrans" cxnId="{0E816477-4A12-4AE9-AF5F-F8F03BF1C5EE}">
      <dgm:prSet/>
      <dgm:spPr/>
      <dgm:t>
        <a:bodyPr/>
        <a:lstStyle/>
        <a:p>
          <a:endParaRPr lang="en-US"/>
        </a:p>
      </dgm:t>
    </dgm:pt>
    <dgm:pt modelId="{B302E2DF-F96F-4354-8CC3-C66C5FD72FC6}" type="sibTrans" cxnId="{0E816477-4A12-4AE9-AF5F-F8F03BF1C5EE}">
      <dgm:prSet/>
      <dgm:spPr/>
      <dgm:t>
        <a:bodyPr/>
        <a:lstStyle/>
        <a:p>
          <a:endParaRPr lang="en-US"/>
        </a:p>
      </dgm:t>
    </dgm:pt>
    <dgm:pt modelId="{74F906E2-5A71-4272-923F-57D6B228F6BB}">
      <dgm:prSet phldrT="[Text]"/>
      <dgm:spPr/>
      <dgm:t>
        <a:bodyPr/>
        <a:lstStyle/>
        <a:p>
          <a:r>
            <a:rPr lang="en-US" dirty="0"/>
            <a:t>PADM</a:t>
          </a:r>
        </a:p>
      </dgm:t>
    </dgm:pt>
    <dgm:pt modelId="{BF256B54-69C9-4E92-8639-41FC26A59793}" type="parTrans" cxnId="{06EE077C-37E6-4DAE-BE47-A274C95A2B57}">
      <dgm:prSet/>
      <dgm:spPr/>
      <dgm:t>
        <a:bodyPr/>
        <a:lstStyle/>
        <a:p>
          <a:endParaRPr lang="en-US"/>
        </a:p>
      </dgm:t>
    </dgm:pt>
    <dgm:pt modelId="{940CB22B-D9C2-4A95-8BD7-1C45BDA5F398}" type="sibTrans" cxnId="{06EE077C-37E6-4DAE-BE47-A274C95A2B57}">
      <dgm:prSet/>
      <dgm:spPr/>
      <dgm:t>
        <a:bodyPr/>
        <a:lstStyle/>
        <a:p>
          <a:endParaRPr lang="en-US"/>
        </a:p>
      </dgm:t>
    </dgm:pt>
    <dgm:pt modelId="{BC4F0FB5-CE5E-41A9-81CB-215A6E106DF0}">
      <dgm:prSet phldrT="[Text]"/>
      <dgm:spPr/>
      <dgm:t>
        <a:bodyPr/>
        <a:lstStyle/>
        <a:p>
          <a:r>
            <a:rPr lang="en-US" dirty="0"/>
            <a:t>M&amp;E Officer</a:t>
          </a:r>
        </a:p>
      </dgm:t>
    </dgm:pt>
    <dgm:pt modelId="{24B14115-B7A2-453B-ADDB-3B1338C00F47}" type="parTrans" cxnId="{E2350D82-CB51-47BA-800C-131E9F0750A1}">
      <dgm:prSet/>
      <dgm:spPr/>
      <dgm:t>
        <a:bodyPr/>
        <a:lstStyle/>
        <a:p>
          <a:endParaRPr lang="en-US"/>
        </a:p>
      </dgm:t>
    </dgm:pt>
    <dgm:pt modelId="{E92D7922-E802-47D3-B6FE-37B9453D8445}" type="sibTrans" cxnId="{E2350D82-CB51-47BA-800C-131E9F0750A1}">
      <dgm:prSet/>
      <dgm:spPr/>
      <dgm:t>
        <a:bodyPr/>
        <a:lstStyle/>
        <a:p>
          <a:endParaRPr lang="en-US"/>
        </a:p>
      </dgm:t>
    </dgm:pt>
    <dgm:pt modelId="{15B2A577-A4B0-42C5-83C7-8918EB34B20E}">
      <dgm:prSet phldrT="[Text]"/>
      <dgm:spPr/>
      <dgm:t>
        <a:bodyPr/>
        <a:lstStyle/>
        <a:p>
          <a:r>
            <a:rPr lang="en-US" dirty="0"/>
            <a:t>RPM</a:t>
          </a:r>
        </a:p>
      </dgm:t>
    </dgm:pt>
    <dgm:pt modelId="{A1C2E5C6-AA4F-47EB-AB66-88BAE562C1B8}" type="parTrans" cxnId="{EB737CD2-9C6A-4B89-91CB-34347BB68141}">
      <dgm:prSet/>
      <dgm:spPr/>
      <dgm:t>
        <a:bodyPr/>
        <a:lstStyle/>
        <a:p>
          <a:endParaRPr lang="en-US"/>
        </a:p>
      </dgm:t>
    </dgm:pt>
    <dgm:pt modelId="{A1291F80-9C42-4B83-985D-C728D583E629}" type="sibTrans" cxnId="{EB737CD2-9C6A-4B89-91CB-34347BB68141}">
      <dgm:prSet/>
      <dgm:spPr/>
      <dgm:t>
        <a:bodyPr/>
        <a:lstStyle/>
        <a:p>
          <a:endParaRPr lang="en-US"/>
        </a:p>
      </dgm:t>
    </dgm:pt>
    <dgm:pt modelId="{456A5894-A588-4890-93FB-0FFC45A83D41}">
      <dgm:prSet phldrT="[Text]"/>
      <dgm:spPr/>
      <dgm:t>
        <a:bodyPr/>
        <a:lstStyle/>
        <a:p>
          <a:r>
            <a:rPr lang="en-US" dirty="0"/>
            <a:t>Research officer </a:t>
          </a:r>
        </a:p>
      </dgm:t>
    </dgm:pt>
    <dgm:pt modelId="{A573B090-72C6-4EDC-B663-D5105A518F2B}" type="parTrans" cxnId="{DD363C88-95BE-4CDD-A8F6-D9543AB71409}">
      <dgm:prSet/>
      <dgm:spPr/>
      <dgm:t>
        <a:bodyPr/>
        <a:lstStyle/>
        <a:p>
          <a:endParaRPr lang="en-US"/>
        </a:p>
      </dgm:t>
    </dgm:pt>
    <dgm:pt modelId="{CC31CEE5-7340-4DFC-90AB-9AC291FCB811}" type="sibTrans" cxnId="{DD363C88-95BE-4CDD-A8F6-D9543AB71409}">
      <dgm:prSet/>
      <dgm:spPr/>
      <dgm:t>
        <a:bodyPr/>
        <a:lstStyle/>
        <a:p>
          <a:endParaRPr lang="en-US"/>
        </a:p>
      </dgm:t>
    </dgm:pt>
    <dgm:pt modelId="{AA8122A0-C736-4D33-AA66-F8287AD1D5A3}" type="pres">
      <dgm:prSet presAssocID="{8F6653C6-6B3C-4ED3-995B-14E7A2F6DF5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57A855-3B7E-4701-9D3D-C15654D02F07}" type="pres">
      <dgm:prSet presAssocID="{353EF9A1-8853-4422-935C-71CD0C53416B}" presName="singleCycle" presStyleCnt="0"/>
      <dgm:spPr/>
    </dgm:pt>
    <dgm:pt modelId="{A6A3F8B6-EC47-408B-AE6A-5A686E22BD7F}" type="pres">
      <dgm:prSet presAssocID="{353EF9A1-8853-4422-935C-71CD0C53416B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37C6510-18A0-4DE0-81EB-A4B7B577F9E7}" type="pres">
      <dgm:prSet presAssocID="{BF256B54-69C9-4E92-8639-41FC26A59793}" presName="Name56" presStyleLbl="parChTrans1D2" presStyleIdx="0" presStyleCnt="4"/>
      <dgm:spPr/>
      <dgm:t>
        <a:bodyPr/>
        <a:lstStyle/>
        <a:p>
          <a:endParaRPr lang="en-US"/>
        </a:p>
      </dgm:t>
    </dgm:pt>
    <dgm:pt modelId="{CCA93828-C1F5-4625-AECE-223A26AFD06F}" type="pres">
      <dgm:prSet presAssocID="{74F906E2-5A71-4272-923F-57D6B228F6BB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2DA9E-81F6-4E9A-8298-64CDAFF985E3}" type="pres">
      <dgm:prSet presAssocID="{24B14115-B7A2-453B-ADDB-3B1338C00F47}" presName="Name56" presStyleLbl="parChTrans1D2" presStyleIdx="1" presStyleCnt="4"/>
      <dgm:spPr/>
      <dgm:t>
        <a:bodyPr/>
        <a:lstStyle/>
        <a:p>
          <a:endParaRPr lang="en-US"/>
        </a:p>
      </dgm:t>
    </dgm:pt>
    <dgm:pt modelId="{98C38A03-4C8F-4D25-882B-17D0F3B15C31}" type="pres">
      <dgm:prSet presAssocID="{BC4F0FB5-CE5E-41A9-81CB-215A6E106DF0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42225-6048-4AF6-A8F7-A862680ED198}" type="pres">
      <dgm:prSet presAssocID="{A1C2E5C6-AA4F-47EB-AB66-88BAE562C1B8}" presName="Name56" presStyleLbl="parChTrans1D2" presStyleIdx="2" presStyleCnt="4"/>
      <dgm:spPr/>
      <dgm:t>
        <a:bodyPr/>
        <a:lstStyle/>
        <a:p>
          <a:endParaRPr lang="en-US"/>
        </a:p>
      </dgm:t>
    </dgm:pt>
    <dgm:pt modelId="{287D8A5D-89A2-48D1-A70B-56317287745B}" type="pres">
      <dgm:prSet presAssocID="{15B2A577-A4B0-42C5-83C7-8918EB34B20E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FF856-32CE-4A6C-9B94-282C12F9A9ED}" type="pres">
      <dgm:prSet presAssocID="{A573B090-72C6-4EDC-B663-D5105A518F2B}" presName="Name56" presStyleLbl="parChTrans1D2" presStyleIdx="3" presStyleCnt="4"/>
      <dgm:spPr/>
      <dgm:t>
        <a:bodyPr/>
        <a:lstStyle/>
        <a:p>
          <a:endParaRPr lang="en-US"/>
        </a:p>
      </dgm:t>
    </dgm:pt>
    <dgm:pt modelId="{771A0AC8-F7C7-45A0-95D1-7457058B66F3}" type="pres">
      <dgm:prSet presAssocID="{456A5894-A588-4890-93FB-0FFC45A83D41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74B92D-D6BC-473E-90FD-CEFD2FB507F2}" type="presOf" srcId="{15B2A577-A4B0-42C5-83C7-8918EB34B20E}" destId="{287D8A5D-89A2-48D1-A70B-56317287745B}" srcOrd="0" destOrd="0" presId="urn:microsoft.com/office/officeart/2008/layout/RadialCluster"/>
    <dgm:cxn modelId="{EB737CD2-9C6A-4B89-91CB-34347BB68141}" srcId="{353EF9A1-8853-4422-935C-71CD0C53416B}" destId="{15B2A577-A4B0-42C5-83C7-8918EB34B20E}" srcOrd="2" destOrd="0" parTransId="{A1C2E5C6-AA4F-47EB-AB66-88BAE562C1B8}" sibTransId="{A1291F80-9C42-4B83-985D-C728D583E629}"/>
    <dgm:cxn modelId="{869DDA1E-F457-4C39-AAD4-2F78C847A301}" type="presOf" srcId="{A573B090-72C6-4EDC-B663-D5105A518F2B}" destId="{659FF856-32CE-4A6C-9B94-282C12F9A9ED}" srcOrd="0" destOrd="0" presId="urn:microsoft.com/office/officeart/2008/layout/RadialCluster"/>
    <dgm:cxn modelId="{DD363C88-95BE-4CDD-A8F6-D9543AB71409}" srcId="{353EF9A1-8853-4422-935C-71CD0C53416B}" destId="{456A5894-A588-4890-93FB-0FFC45A83D41}" srcOrd="3" destOrd="0" parTransId="{A573B090-72C6-4EDC-B663-D5105A518F2B}" sibTransId="{CC31CEE5-7340-4DFC-90AB-9AC291FCB811}"/>
    <dgm:cxn modelId="{88519EE8-881F-40C4-95B6-590D4574DDD7}" type="presOf" srcId="{456A5894-A588-4890-93FB-0FFC45A83D41}" destId="{771A0AC8-F7C7-45A0-95D1-7457058B66F3}" srcOrd="0" destOrd="0" presId="urn:microsoft.com/office/officeart/2008/layout/RadialCluster"/>
    <dgm:cxn modelId="{E2350D82-CB51-47BA-800C-131E9F0750A1}" srcId="{353EF9A1-8853-4422-935C-71CD0C53416B}" destId="{BC4F0FB5-CE5E-41A9-81CB-215A6E106DF0}" srcOrd="1" destOrd="0" parTransId="{24B14115-B7A2-453B-ADDB-3B1338C00F47}" sibTransId="{E92D7922-E802-47D3-B6FE-37B9453D8445}"/>
    <dgm:cxn modelId="{9D82FBDD-2665-4F91-85B5-8C5FA5DAAC98}" type="presOf" srcId="{74F906E2-5A71-4272-923F-57D6B228F6BB}" destId="{CCA93828-C1F5-4625-AECE-223A26AFD06F}" srcOrd="0" destOrd="0" presId="urn:microsoft.com/office/officeart/2008/layout/RadialCluster"/>
    <dgm:cxn modelId="{0E816477-4A12-4AE9-AF5F-F8F03BF1C5EE}" srcId="{8F6653C6-6B3C-4ED3-995B-14E7A2F6DF50}" destId="{353EF9A1-8853-4422-935C-71CD0C53416B}" srcOrd="0" destOrd="0" parTransId="{85860E59-A7EF-451B-B0DB-ADBB9880DD62}" sibTransId="{B302E2DF-F96F-4354-8CC3-C66C5FD72FC6}"/>
    <dgm:cxn modelId="{1C714060-03FF-4BE7-B1FA-EBD8C87F5A23}" type="presOf" srcId="{8F6653C6-6B3C-4ED3-995B-14E7A2F6DF50}" destId="{AA8122A0-C736-4D33-AA66-F8287AD1D5A3}" srcOrd="0" destOrd="0" presId="urn:microsoft.com/office/officeart/2008/layout/RadialCluster"/>
    <dgm:cxn modelId="{06EE077C-37E6-4DAE-BE47-A274C95A2B57}" srcId="{353EF9A1-8853-4422-935C-71CD0C53416B}" destId="{74F906E2-5A71-4272-923F-57D6B228F6BB}" srcOrd="0" destOrd="0" parTransId="{BF256B54-69C9-4E92-8639-41FC26A59793}" sibTransId="{940CB22B-D9C2-4A95-8BD7-1C45BDA5F398}"/>
    <dgm:cxn modelId="{7924FD43-226A-420E-BA31-469E98C99899}" type="presOf" srcId="{BF256B54-69C9-4E92-8639-41FC26A59793}" destId="{037C6510-18A0-4DE0-81EB-A4B7B577F9E7}" srcOrd="0" destOrd="0" presId="urn:microsoft.com/office/officeart/2008/layout/RadialCluster"/>
    <dgm:cxn modelId="{401708A6-4705-4DEA-983F-D78E84F07C17}" type="presOf" srcId="{A1C2E5C6-AA4F-47EB-AB66-88BAE562C1B8}" destId="{B7542225-6048-4AF6-A8F7-A862680ED198}" srcOrd="0" destOrd="0" presId="urn:microsoft.com/office/officeart/2008/layout/RadialCluster"/>
    <dgm:cxn modelId="{54E014C2-9CD3-490D-817E-6CE62ACD6457}" type="presOf" srcId="{353EF9A1-8853-4422-935C-71CD0C53416B}" destId="{A6A3F8B6-EC47-408B-AE6A-5A686E22BD7F}" srcOrd="0" destOrd="0" presId="urn:microsoft.com/office/officeart/2008/layout/RadialCluster"/>
    <dgm:cxn modelId="{25402A1D-6742-4233-BF78-972ADBE2DC1B}" type="presOf" srcId="{24B14115-B7A2-453B-ADDB-3B1338C00F47}" destId="{9432DA9E-81F6-4E9A-8298-64CDAFF985E3}" srcOrd="0" destOrd="0" presId="urn:microsoft.com/office/officeart/2008/layout/RadialCluster"/>
    <dgm:cxn modelId="{DBB6E007-029F-4CC7-B61D-4DD662C3C06E}" type="presOf" srcId="{BC4F0FB5-CE5E-41A9-81CB-215A6E106DF0}" destId="{98C38A03-4C8F-4D25-882B-17D0F3B15C31}" srcOrd="0" destOrd="0" presId="urn:microsoft.com/office/officeart/2008/layout/RadialCluster"/>
    <dgm:cxn modelId="{0C426EBD-CFF5-4FBE-BB57-B8839816442D}" type="presParOf" srcId="{AA8122A0-C736-4D33-AA66-F8287AD1D5A3}" destId="{EF57A855-3B7E-4701-9D3D-C15654D02F07}" srcOrd="0" destOrd="0" presId="urn:microsoft.com/office/officeart/2008/layout/RadialCluster"/>
    <dgm:cxn modelId="{540EF826-E5FA-4D55-8F76-5FC7B2D7F499}" type="presParOf" srcId="{EF57A855-3B7E-4701-9D3D-C15654D02F07}" destId="{A6A3F8B6-EC47-408B-AE6A-5A686E22BD7F}" srcOrd="0" destOrd="0" presId="urn:microsoft.com/office/officeart/2008/layout/RadialCluster"/>
    <dgm:cxn modelId="{A6308DF0-1785-468F-A38A-8BA0114B9E33}" type="presParOf" srcId="{EF57A855-3B7E-4701-9D3D-C15654D02F07}" destId="{037C6510-18A0-4DE0-81EB-A4B7B577F9E7}" srcOrd="1" destOrd="0" presId="urn:microsoft.com/office/officeart/2008/layout/RadialCluster"/>
    <dgm:cxn modelId="{F85C3538-F28E-45AB-8004-EF46F3D05AE4}" type="presParOf" srcId="{EF57A855-3B7E-4701-9D3D-C15654D02F07}" destId="{CCA93828-C1F5-4625-AECE-223A26AFD06F}" srcOrd="2" destOrd="0" presId="urn:microsoft.com/office/officeart/2008/layout/RadialCluster"/>
    <dgm:cxn modelId="{8A2C4646-71BC-4900-8297-05E745AD8CBD}" type="presParOf" srcId="{EF57A855-3B7E-4701-9D3D-C15654D02F07}" destId="{9432DA9E-81F6-4E9A-8298-64CDAFF985E3}" srcOrd="3" destOrd="0" presId="urn:microsoft.com/office/officeart/2008/layout/RadialCluster"/>
    <dgm:cxn modelId="{309CB7DF-8601-49A9-8773-043AE71C0837}" type="presParOf" srcId="{EF57A855-3B7E-4701-9D3D-C15654D02F07}" destId="{98C38A03-4C8F-4D25-882B-17D0F3B15C31}" srcOrd="4" destOrd="0" presId="urn:microsoft.com/office/officeart/2008/layout/RadialCluster"/>
    <dgm:cxn modelId="{D13E4A1B-3D98-4E2A-81BC-B54DE8BE235B}" type="presParOf" srcId="{EF57A855-3B7E-4701-9D3D-C15654D02F07}" destId="{B7542225-6048-4AF6-A8F7-A862680ED198}" srcOrd="5" destOrd="0" presId="urn:microsoft.com/office/officeart/2008/layout/RadialCluster"/>
    <dgm:cxn modelId="{59D4E005-6E23-4823-BA92-79780267F986}" type="presParOf" srcId="{EF57A855-3B7E-4701-9D3D-C15654D02F07}" destId="{287D8A5D-89A2-48D1-A70B-56317287745B}" srcOrd="6" destOrd="0" presId="urn:microsoft.com/office/officeart/2008/layout/RadialCluster"/>
    <dgm:cxn modelId="{78EE666C-8558-45DD-BA5B-4A4C1D7C794F}" type="presParOf" srcId="{EF57A855-3B7E-4701-9D3D-C15654D02F07}" destId="{659FF856-32CE-4A6C-9B94-282C12F9A9ED}" srcOrd="7" destOrd="0" presId="urn:microsoft.com/office/officeart/2008/layout/RadialCluster"/>
    <dgm:cxn modelId="{07E1B15E-2017-46A5-B461-87E779971C17}" type="presParOf" srcId="{EF57A855-3B7E-4701-9D3D-C15654D02F07}" destId="{771A0AC8-F7C7-45A0-95D1-7457058B66F3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6653C6-6B3C-4ED3-995B-14E7A2F6DF50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53EF9A1-8853-4422-935C-71CD0C53416B}">
      <dgm:prSet phldrT="[Text]"/>
      <dgm:spPr>
        <a:ln w="57150">
          <a:solidFill>
            <a:srgbClr val="00B0F0"/>
          </a:solidFill>
        </a:ln>
      </dgm:spPr>
      <dgm:t>
        <a:bodyPr/>
        <a:lstStyle/>
        <a:p>
          <a:r>
            <a:rPr lang="en-US" dirty="0"/>
            <a:t>Project Team</a:t>
          </a:r>
        </a:p>
      </dgm:t>
    </dgm:pt>
    <dgm:pt modelId="{85860E59-A7EF-451B-B0DB-ADBB9880DD62}" type="parTrans" cxnId="{0E816477-4A12-4AE9-AF5F-F8F03BF1C5EE}">
      <dgm:prSet/>
      <dgm:spPr/>
      <dgm:t>
        <a:bodyPr/>
        <a:lstStyle/>
        <a:p>
          <a:endParaRPr lang="en-US"/>
        </a:p>
      </dgm:t>
    </dgm:pt>
    <dgm:pt modelId="{B302E2DF-F96F-4354-8CC3-C66C5FD72FC6}" type="sibTrans" cxnId="{0E816477-4A12-4AE9-AF5F-F8F03BF1C5EE}">
      <dgm:prSet/>
      <dgm:spPr/>
      <dgm:t>
        <a:bodyPr/>
        <a:lstStyle/>
        <a:p>
          <a:endParaRPr lang="en-US"/>
        </a:p>
      </dgm:t>
    </dgm:pt>
    <dgm:pt modelId="{74F906E2-5A71-4272-923F-57D6B228F6BB}">
      <dgm:prSet phldrT="[Text]"/>
      <dgm:spPr/>
      <dgm:t>
        <a:bodyPr/>
        <a:lstStyle/>
        <a:p>
          <a:r>
            <a:rPr lang="en-US" dirty="0"/>
            <a:t>PADM</a:t>
          </a:r>
        </a:p>
      </dgm:t>
    </dgm:pt>
    <dgm:pt modelId="{BF256B54-69C9-4E92-8639-41FC26A59793}" type="parTrans" cxnId="{06EE077C-37E6-4DAE-BE47-A274C95A2B57}">
      <dgm:prSet/>
      <dgm:spPr/>
      <dgm:t>
        <a:bodyPr/>
        <a:lstStyle/>
        <a:p>
          <a:endParaRPr lang="en-US"/>
        </a:p>
      </dgm:t>
    </dgm:pt>
    <dgm:pt modelId="{940CB22B-D9C2-4A95-8BD7-1C45BDA5F398}" type="sibTrans" cxnId="{06EE077C-37E6-4DAE-BE47-A274C95A2B57}">
      <dgm:prSet/>
      <dgm:spPr/>
      <dgm:t>
        <a:bodyPr/>
        <a:lstStyle/>
        <a:p>
          <a:endParaRPr lang="en-US"/>
        </a:p>
      </dgm:t>
    </dgm:pt>
    <dgm:pt modelId="{BC4F0FB5-CE5E-41A9-81CB-215A6E106DF0}">
      <dgm:prSet phldrT="[Text]"/>
      <dgm:spPr/>
      <dgm:t>
        <a:bodyPr/>
        <a:lstStyle/>
        <a:p>
          <a:r>
            <a:rPr lang="en-US" dirty="0"/>
            <a:t>M&amp;E Officer</a:t>
          </a:r>
        </a:p>
      </dgm:t>
    </dgm:pt>
    <dgm:pt modelId="{24B14115-B7A2-453B-ADDB-3B1338C00F47}" type="parTrans" cxnId="{E2350D82-CB51-47BA-800C-131E9F0750A1}">
      <dgm:prSet/>
      <dgm:spPr/>
      <dgm:t>
        <a:bodyPr/>
        <a:lstStyle/>
        <a:p>
          <a:endParaRPr lang="en-US"/>
        </a:p>
      </dgm:t>
    </dgm:pt>
    <dgm:pt modelId="{E92D7922-E802-47D3-B6FE-37B9453D8445}" type="sibTrans" cxnId="{E2350D82-CB51-47BA-800C-131E9F0750A1}">
      <dgm:prSet/>
      <dgm:spPr/>
      <dgm:t>
        <a:bodyPr/>
        <a:lstStyle/>
        <a:p>
          <a:endParaRPr lang="en-US"/>
        </a:p>
      </dgm:t>
    </dgm:pt>
    <dgm:pt modelId="{15B2A577-A4B0-42C5-83C7-8918EB34B20E}">
      <dgm:prSet phldrT="[Text]"/>
      <dgm:spPr/>
      <dgm:t>
        <a:bodyPr/>
        <a:lstStyle/>
        <a:p>
          <a:r>
            <a:rPr lang="en-US" dirty="0"/>
            <a:t>RPM</a:t>
          </a:r>
        </a:p>
      </dgm:t>
    </dgm:pt>
    <dgm:pt modelId="{A1C2E5C6-AA4F-47EB-AB66-88BAE562C1B8}" type="parTrans" cxnId="{EB737CD2-9C6A-4B89-91CB-34347BB68141}">
      <dgm:prSet/>
      <dgm:spPr/>
      <dgm:t>
        <a:bodyPr/>
        <a:lstStyle/>
        <a:p>
          <a:endParaRPr lang="en-US"/>
        </a:p>
      </dgm:t>
    </dgm:pt>
    <dgm:pt modelId="{A1291F80-9C42-4B83-985D-C728D583E629}" type="sibTrans" cxnId="{EB737CD2-9C6A-4B89-91CB-34347BB68141}">
      <dgm:prSet/>
      <dgm:spPr/>
      <dgm:t>
        <a:bodyPr/>
        <a:lstStyle/>
        <a:p>
          <a:endParaRPr lang="en-US"/>
        </a:p>
      </dgm:t>
    </dgm:pt>
    <dgm:pt modelId="{456A5894-A588-4890-93FB-0FFC45A83D41}">
      <dgm:prSet phldrT="[Text]"/>
      <dgm:spPr/>
      <dgm:t>
        <a:bodyPr/>
        <a:lstStyle/>
        <a:p>
          <a:r>
            <a:rPr lang="en-US" dirty="0"/>
            <a:t>Research officer </a:t>
          </a:r>
        </a:p>
      </dgm:t>
    </dgm:pt>
    <dgm:pt modelId="{A573B090-72C6-4EDC-B663-D5105A518F2B}" type="parTrans" cxnId="{DD363C88-95BE-4CDD-A8F6-D9543AB71409}">
      <dgm:prSet/>
      <dgm:spPr/>
      <dgm:t>
        <a:bodyPr/>
        <a:lstStyle/>
        <a:p>
          <a:endParaRPr lang="en-US"/>
        </a:p>
      </dgm:t>
    </dgm:pt>
    <dgm:pt modelId="{CC31CEE5-7340-4DFC-90AB-9AC291FCB811}" type="sibTrans" cxnId="{DD363C88-95BE-4CDD-A8F6-D9543AB71409}">
      <dgm:prSet/>
      <dgm:spPr/>
      <dgm:t>
        <a:bodyPr/>
        <a:lstStyle/>
        <a:p>
          <a:endParaRPr lang="en-US"/>
        </a:p>
      </dgm:t>
    </dgm:pt>
    <dgm:pt modelId="{AA8122A0-C736-4D33-AA66-F8287AD1D5A3}" type="pres">
      <dgm:prSet presAssocID="{8F6653C6-6B3C-4ED3-995B-14E7A2F6DF5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57A855-3B7E-4701-9D3D-C15654D02F07}" type="pres">
      <dgm:prSet presAssocID="{353EF9A1-8853-4422-935C-71CD0C53416B}" presName="singleCycle" presStyleCnt="0"/>
      <dgm:spPr/>
    </dgm:pt>
    <dgm:pt modelId="{A6A3F8B6-EC47-408B-AE6A-5A686E22BD7F}" type="pres">
      <dgm:prSet presAssocID="{353EF9A1-8853-4422-935C-71CD0C53416B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37C6510-18A0-4DE0-81EB-A4B7B577F9E7}" type="pres">
      <dgm:prSet presAssocID="{BF256B54-69C9-4E92-8639-41FC26A59793}" presName="Name56" presStyleLbl="parChTrans1D2" presStyleIdx="0" presStyleCnt="4"/>
      <dgm:spPr/>
      <dgm:t>
        <a:bodyPr/>
        <a:lstStyle/>
        <a:p>
          <a:endParaRPr lang="en-US"/>
        </a:p>
      </dgm:t>
    </dgm:pt>
    <dgm:pt modelId="{CCA93828-C1F5-4625-AECE-223A26AFD06F}" type="pres">
      <dgm:prSet presAssocID="{74F906E2-5A71-4272-923F-57D6B228F6BB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2DA9E-81F6-4E9A-8298-64CDAFF985E3}" type="pres">
      <dgm:prSet presAssocID="{24B14115-B7A2-453B-ADDB-3B1338C00F47}" presName="Name56" presStyleLbl="parChTrans1D2" presStyleIdx="1" presStyleCnt="4"/>
      <dgm:spPr/>
      <dgm:t>
        <a:bodyPr/>
        <a:lstStyle/>
        <a:p>
          <a:endParaRPr lang="en-US"/>
        </a:p>
      </dgm:t>
    </dgm:pt>
    <dgm:pt modelId="{98C38A03-4C8F-4D25-882B-17D0F3B15C31}" type="pres">
      <dgm:prSet presAssocID="{BC4F0FB5-CE5E-41A9-81CB-215A6E106DF0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42225-6048-4AF6-A8F7-A862680ED198}" type="pres">
      <dgm:prSet presAssocID="{A1C2E5C6-AA4F-47EB-AB66-88BAE562C1B8}" presName="Name56" presStyleLbl="parChTrans1D2" presStyleIdx="2" presStyleCnt="4"/>
      <dgm:spPr/>
      <dgm:t>
        <a:bodyPr/>
        <a:lstStyle/>
        <a:p>
          <a:endParaRPr lang="en-US"/>
        </a:p>
      </dgm:t>
    </dgm:pt>
    <dgm:pt modelId="{287D8A5D-89A2-48D1-A70B-56317287745B}" type="pres">
      <dgm:prSet presAssocID="{15B2A577-A4B0-42C5-83C7-8918EB34B20E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FF856-32CE-4A6C-9B94-282C12F9A9ED}" type="pres">
      <dgm:prSet presAssocID="{A573B090-72C6-4EDC-B663-D5105A518F2B}" presName="Name56" presStyleLbl="parChTrans1D2" presStyleIdx="3" presStyleCnt="4"/>
      <dgm:spPr/>
      <dgm:t>
        <a:bodyPr/>
        <a:lstStyle/>
        <a:p>
          <a:endParaRPr lang="en-US"/>
        </a:p>
      </dgm:t>
    </dgm:pt>
    <dgm:pt modelId="{771A0AC8-F7C7-45A0-95D1-7457058B66F3}" type="pres">
      <dgm:prSet presAssocID="{456A5894-A588-4890-93FB-0FFC45A83D41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737CD2-9C6A-4B89-91CB-34347BB68141}" srcId="{353EF9A1-8853-4422-935C-71CD0C53416B}" destId="{15B2A577-A4B0-42C5-83C7-8918EB34B20E}" srcOrd="2" destOrd="0" parTransId="{A1C2E5C6-AA4F-47EB-AB66-88BAE562C1B8}" sibTransId="{A1291F80-9C42-4B83-985D-C728D583E629}"/>
    <dgm:cxn modelId="{5CD7EDB6-954E-4351-9292-68FEEBC8CE52}" type="presOf" srcId="{74F906E2-5A71-4272-923F-57D6B228F6BB}" destId="{CCA93828-C1F5-4625-AECE-223A26AFD06F}" srcOrd="0" destOrd="0" presId="urn:microsoft.com/office/officeart/2008/layout/RadialCluster"/>
    <dgm:cxn modelId="{A9379C4C-AF49-4FAE-BEBD-152C13053076}" type="presOf" srcId="{353EF9A1-8853-4422-935C-71CD0C53416B}" destId="{A6A3F8B6-EC47-408B-AE6A-5A686E22BD7F}" srcOrd="0" destOrd="0" presId="urn:microsoft.com/office/officeart/2008/layout/RadialCluster"/>
    <dgm:cxn modelId="{DD363C88-95BE-4CDD-A8F6-D9543AB71409}" srcId="{353EF9A1-8853-4422-935C-71CD0C53416B}" destId="{456A5894-A588-4890-93FB-0FFC45A83D41}" srcOrd="3" destOrd="0" parTransId="{A573B090-72C6-4EDC-B663-D5105A518F2B}" sibTransId="{CC31CEE5-7340-4DFC-90AB-9AC291FCB811}"/>
    <dgm:cxn modelId="{E2350D82-CB51-47BA-800C-131E9F0750A1}" srcId="{353EF9A1-8853-4422-935C-71CD0C53416B}" destId="{BC4F0FB5-CE5E-41A9-81CB-215A6E106DF0}" srcOrd="1" destOrd="0" parTransId="{24B14115-B7A2-453B-ADDB-3B1338C00F47}" sibTransId="{E92D7922-E802-47D3-B6FE-37B9453D8445}"/>
    <dgm:cxn modelId="{01174671-D312-4923-881D-B31537FF783F}" type="presOf" srcId="{8F6653C6-6B3C-4ED3-995B-14E7A2F6DF50}" destId="{AA8122A0-C736-4D33-AA66-F8287AD1D5A3}" srcOrd="0" destOrd="0" presId="urn:microsoft.com/office/officeart/2008/layout/RadialCluster"/>
    <dgm:cxn modelId="{B791DCB2-2371-4C91-87C8-D2AD6C6F8F17}" type="presOf" srcId="{BF256B54-69C9-4E92-8639-41FC26A59793}" destId="{037C6510-18A0-4DE0-81EB-A4B7B577F9E7}" srcOrd="0" destOrd="0" presId="urn:microsoft.com/office/officeart/2008/layout/RadialCluster"/>
    <dgm:cxn modelId="{CEF02407-32D1-4802-A26E-C36633C6D4A1}" type="presOf" srcId="{BC4F0FB5-CE5E-41A9-81CB-215A6E106DF0}" destId="{98C38A03-4C8F-4D25-882B-17D0F3B15C31}" srcOrd="0" destOrd="0" presId="urn:microsoft.com/office/officeart/2008/layout/RadialCluster"/>
    <dgm:cxn modelId="{0E816477-4A12-4AE9-AF5F-F8F03BF1C5EE}" srcId="{8F6653C6-6B3C-4ED3-995B-14E7A2F6DF50}" destId="{353EF9A1-8853-4422-935C-71CD0C53416B}" srcOrd="0" destOrd="0" parTransId="{85860E59-A7EF-451B-B0DB-ADBB9880DD62}" sibTransId="{B302E2DF-F96F-4354-8CC3-C66C5FD72FC6}"/>
    <dgm:cxn modelId="{721D86B8-8A30-4870-B8D5-F562E2DAD942}" type="presOf" srcId="{A1C2E5C6-AA4F-47EB-AB66-88BAE562C1B8}" destId="{B7542225-6048-4AF6-A8F7-A862680ED198}" srcOrd="0" destOrd="0" presId="urn:microsoft.com/office/officeart/2008/layout/RadialCluster"/>
    <dgm:cxn modelId="{06EE077C-37E6-4DAE-BE47-A274C95A2B57}" srcId="{353EF9A1-8853-4422-935C-71CD0C53416B}" destId="{74F906E2-5A71-4272-923F-57D6B228F6BB}" srcOrd="0" destOrd="0" parTransId="{BF256B54-69C9-4E92-8639-41FC26A59793}" sibTransId="{940CB22B-D9C2-4A95-8BD7-1C45BDA5F398}"/>
    <dgm:cxn modelId="{B4B99D5E-AAB7-4B7D-A4F1-070726AB2D8F}" type="presOf" srcId="{15B2A577-A4B0-42C5-83C7-8918EB34B20E}" destId="{287D8A5D-89A2-48D1-A70B-56317287745B}" srcOrd="0" destOrd="0" presId="urn:microsoft.com/office/officeart/2008/layout/RadialCluster"/>
    <dgm:cxn modelId="{23A36784-EB9F-44D6-BEC1-0B7E7DBE1FCB}" type="presOf" srcId="{A573B090-72C6-4EDC-B663-D5105A518F2B}" destId="{659FF856-32CE-4A6C-9B94-282C12F9A9ED}" srcOrd="0" destOrd="0" presId="urn:microsoft.com/office/officeart/2008/layout/RadialCluster"/>
    <dgm:cxn modelId="{9E1439DE-B898-4BE5-AFE4-7E2E389BDC3D}" type="presOf" srcId="{456A5894-A588-4890-93FB-0FFC45A83D41}" destId="{771A0AC8-F7C7-45A0-95D1-7457058B66F3}" srcOrd="0" destOrd="0" presId="urn:microsoft.com/office/officeart/2008/layout/RadialCluster"/>
    <dgm:cxn modelId="{CA1A4DF6-2A74-48AC-B546-A6FAB4B67231}" type="presOf" srcId="{24B14115-B7A2-453B-ADDB-3B1338C00F47}" destId="{9432DA9E-81F6-4E9A-8298-64CDAFF985E3}" srcOrd="0" destOrd="0" presId="urn:microsoft.com/office/officeart/2008/layout/RadialCluster"/>
    <dgm:cxn modelId="{03B23374-D5DF-426E-A5B4-775D0C338D58}" type="presParOf" srcId="{AA8122A0-C736-4D33-AA66-F8287AD1D5A3}" destId="{EF57A855-3B7E-4701-9D3D-C15654D02F07}" srcOrd="0" destOrd="0" presId="urn:microsoft.com/office/officeart/2008/layout/RadialCluster"/>
    <dgm:cxn modelId="{5C5A705E-FCC0-45A2-BED4-1258A0AA8823}" type="presParOf" srcId="{EF57A855-3B7E-4701-9D3D-C15654D02F07}" destId="{A6A3F8B6-EC47-408B-AE6A-5A686E22BD7F}" srcOrd="0" destOrd="0" presId="urn:microsoft.com/office/officeart/2008/layout/RadialCluster"/>
    <dgm:cxn modelId="{CE934113-D025-4F4D-9C6B-677D42108897}" type="presParOf" srcId="{EF57A855-3B7E-4701-9D3D-C15654D02F07}" destId="{037C6510-18A0-4DE0-81EB-A4B7B577F9E7}" srcOrd="1" destOrd="0" presId="urn:microsoft.com/office/officeart/2008/layout/RadialCluster"/>
    <dgm:cxn modelId="{726A85EF-FCD2-4291-B02B-F782335B12FE}" type="presParOf" srcId="{EF57A855-3B7E-4701-9D3D-C15654D02F07}" destId="{CCA93828-C1F5-4625-AECE-223A26AFD06F}" srcOrd="2" destOrd="0" presId="urn:microsoft.com/office/officeart/2008/layout/RadialCluster"/>
    <dgm:cxn modelId="{ECA288FA-76B2-46C7-9284-01F0737FE70F}" type="presParOf" srcId="{EF57A855-3B7E-4701-9D3D-C15654D02F07}" destId="{9432DA9E-81F6-4E9A-8298-64CDAFF985E3}" srcOrd="3" destOrd="0" presId="urn:microsoft.com/office/officeart/2008/layout/RadialCluster"/>
    <dgm:cxn modelId="{A7D2ADB8-5655-4CF1-97F6-2056F2DC2B00}" type="presParOf" srcId="{EF57A855-3B7E-4701-9D3D-C15654D02F07}" destId="{98C38A03-4C8F-4D25-882B-17D0F3B15C31}" srcOrd="4" destOrd="0" presId="urn:microsoft.com/office/officeart/2008/layout/RadialCluster"/>
    <dgm:cxn modelId="{BE099414-9E6B-43FE-B510-9894C8B6A9D7}" type="presParOf" srcId="{EF57A855-3B7E-4701-9D3D-C15654D02F07}" destId="{B7542225-6048-4AF6-A8F7-A862680ED198}" srcOrd="5" destOrd="0" presId="urn:microsoft.com/office/officeart/2008/layout/RadialCluster"/>
    <dgm:cxn modelId="{58839B72-7DDE-4370-B59B-EC4B3F15CF54}" type="presParOf" srcId="{EF57A855-3B7E-4701-9D3D-C15654D02F07}" destId="{287D8A5D-89A2-48D1-A70B-56317287745B}" srcOrd="6" destOrd="0" presId="urn:microsoft.com/office/officeart/2008/layout/RadialCluster"/>
    <dgm:cxn modelId="{D33C5C1B-9527-4221-ADEF-4D62FE65D201}" type="presParOf" srcId="{EF57A855-3B7E-4701-9D3D-C15654D02F07}" destId="{659FF856-32CE-4A6C-9B94-282C12F9A9ED}" srcOrd="7" destOrd="0" presId="urn:microsoft.com/office/officeart/2008/layout/RadialCluster"/>
    <dgm:cxn modelId="{3C4B32BD-FF43-45C8-9685-0D2D2CAB5BFC}" type="presParOf" srcId="{EF57A855-3B7E-4701-9D3D-C15654D02F07}" destId="{771A0AC8-F7C7-45A0-95D1-7457058B66F3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6653C6-6B3C-4ED3-995B-14E7A2F6DF50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53EF9A1-8853-4422-935C-71CD0C53416B}">
      <dgm:prSet phldrT="[Text]" custT="1"/>
      <dgm:spPr/>
      <dgm:t>
        <a:bodyPr/>
        <a:lstStyle/>
        <a:p>
          <a:r>
            <a:rPr lang="en-US" sz="2400" dirty="0" smtClean="0"/>
            <a:t>M&amp;E</a:t>
          </a:r>
          <a:endParaRPr lang="en-US" sz="2400" dirty="0"/>
        </a:p>
      </dgm:t>
    </dgm:pt>
    <dgm:pt modelId="{85860E59-A7EF-451B-B0DB-ADBB9880DD62}" type="parTrans" cxnId="{0E816477-4A12-4AE9-AF5F-F8F03BF1C5EE}">
      <dgm:prSet/>
      <dgm:spPr/>
      <dgm:t>
        <a:bodyPr/>
        <a:lstStyle/>
        <a:p>
          <a:endParaRPr lang="en-US" sz="2400"/>
        </a:p>
      </dgm:t>
    </dgm:pt>
    <dgm:pt modelId="{B302E2DF-F96F-4354-8CC3-C66C5FD72FC6}" type="sibTrans" cxnId="{0E816477-4A12-4AE9-AF5F-F8F03BF1C5EE}">
      <dgm:prSet/>
      <dgm:spPr/>
      <dgm:t>
        <a:bodyPr/>
        <a:lstStyle/>
        <a:p>
          <a:endParaRPr lang="en-US" sz="2400"/>
        </a:p>
      </dgm:t>
    </dgm:pt>
    <dgm:pt modelId="{74F906E2-5A71-4272-923F-57D6B228F6BB}">
      <dgm:prSet phldrT="[Text]" custT="1"/>
      <dgm:spPr/>
      <dgm:t>
        <a:bodyPr/>
        <a:lstStyle/>
        <a:p>
          <a:r>
            <a:rPr lang="en-US" sz="1400" dirty="0" smtClean="0"/>
            <a:t>Peer-reviewer</a:t>
          </a:r>
          <a:endParaRPr lang="en-US" sz="1400" dirty="0"/>
        </a:p>
      </dgm:t>
    </dgm:pt>
    <dgm:pt modelId="{BF256B54-69C9-4E92-8639-41FC26A59793}" type="parTrans" cxnId="{06EE077C-37E6-4DAE-BE47-A274C95A2B57}">
      <dgm:prSet/>
      <dgm:spPr/>
      <dgm:t>
        <a:bodyPr/>
        <a:lstStyle/>
        <a:p>
          <a:endParaRPr lang="en-US" sz="2400"/>
        </a:p>
      </dgm:t>
    </dgm:pt>
    <dgm:pt modelId="{940CB22B-D9C2-4A95-8BD7-1C45BDA5F398}" type="sibTrans" cxnId="{06EE077C-37E6-4DAE-BE47-A274C95A2B57}">
      <dgm:prSet/>
      <dgm:spPr/>
      <dgm:t>
        <a:bodyPr/>
        <a:lstStyle/>
        <a:p>
          <a:endParaRPr lang="en-US" sz="2400"/>
        </a:p>
      </dgm:t>
    </dgm:pt>
    <dgm:pt modelId="{BC4F0FB5-CE5E-41A9-81CB-215A6E106DF0}">
      <dgm:prSet phldrT="[Text]" custT="1"/>
      <dgm:spPr>
        <a:ln w="38100">
          <a:solidFill>
            <a:srgbClr val="00B0F0"/>
          </a:solidFill>
        </a:ln>
      </dgm:spPr>
      <dgm:t>
        <a:bodyPr/>
        <a:lstStyle/>
        <a:p>
          <a:r>
            <a:rPr lang="en-US" sz="1600" dirty="0" smtClean="0"/>
            <a:t>TA point person</a:t>
          </a:r>
          <a:endParaRPr lang="en-US" sz="1600" dirty="0"/>
        </a:p>
      </dgm:t>
    </dgm:pt>
    <dgm:pt modelId="{24B14115-B7A2-453B-ADDB-3B1338C00F47}" type="parTrans" cxnId="{E2350D82-CB51-47BA-800C-131E9F0750A1}">
      <dgm:prSet/>
      <dgm:spPr/>
      <dgm:t>
        <a:bodyPr/>
        <a:lstStyle/>
        <a:p>
          <a:endParaRPr lang="en-US" sz="2400"/>
        </a:p>
      </dgm:t>
    </dgm:pt>
    <dgm:pt modelId="{E92D7922-E802-47D3-B6FE-37B9453D8445}" type="sibTrans" cxnId="{E2350D82-CB51-47BA-800C-131E9F0750A1}">
      <dgm:prSet/>
      <dgm:spPr/>
      <dgm:t>
        <a:bodyPr/>
        <a:lstStyle/>
        <a:p>
          <a:endParaRPr lang="en-US" sz="2400"/>
        </a:p>
      </dgm:t>
    </dgm:pt>
    <dgm:pt modelId="{AA8122A0-C736-4D33-AA66-F8287AD1D5A3}" type="pres">
      <dgm:prSet presAssocID="{8F6653C6-6B3C-4ED3-995B-14E7A2F6DF5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57A855-3B7E-4701-9D3D-C15654D02F07}" type="pres">
      <dgm:prSet presAssocID="{353EF9A1-8853-4422-935C-71CD0C53416B}" presName="singleCycle" presStyleCnt="0"/>
      <dgm:spPr/>
    </dgm:pt>
    <dgm:pt modelId="{A6A3F8B6-EC47-408B-AE6A-5A686E22BD7F}" type="pres">
      <dgm:prSet presAssocID="{353EF9A1-8853-4422-935C-71CD0C53416B}" presName="singleCenter" presStyleLbl="node1" presStyleIdx="0" presStyleCnt="3" custScaleX="13629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37C6510-18A0-4DE0-81EB-A4B7B577F9E7}" type="pres">
      <dgm:prSet presAssocID="{BF256B54-69C9-4E92-8639-41FC26A59793}" presName="Name56" presStyleLbl="parChTrans1D2" presStyleIdx="0" presStyleCnt="2"/>
      <dgm:spPr/>
      <dgm:t>
        <a:bodyPr/>
        <a:lstStyle/>
        <a:p>
          <a:endParaRPr lang="en-US"/>
        </a:p>
      </dgm:t>
    </dgm:pt>
    <dgm:pt modelId="{CCA93828-C1F5-4625-AECE-223A26AFD06F}" type="pres">
      <dgm:prSet presAssocID="{74F906E2-5A71-4272-923F-57D6B228F6BB}" presName="text0" presStyleLbl="node1" presStyleIdx="1" presStyleCnt="3" custScaleX="206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2DA9E-81F6-4E9A-8298-64CDAFF985E3}" type="pres">
      <dgm:prSet presAssocID="{24B14115-B7A2-453B-ADDB-3B1338C00F47}" presName="Name56" presStyleLbl="parChTrans1D2" presStyleIdx="1" presStyleCnt="2"/>
      <dgm:spPr/>
      <dgm:t>
        <a:bodyPr/>
        <a:lstStyle/>
        <a:p>
          <a:endParaRPr lang="en-US"/>
        </a:p>
      </dgm:t>
    </dgm:pt>
    <dgm:pt modelId="{98C38A03-4C8F-4D25-882B-17D0F3B15C31}" type="pres">
      <dgm:prSet presAssocID="{BC4F0FB5-CE5E-41A9-81CB-215A6E106DF0}" presName="text0" presStyleLbl="node1" presStyleIdx="2" presStyleCnt="3" custScaleX="206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9F4293-496E-4BFA-A25B-3F0FF2149B24}" type="presOf" srcId="{8F6653C6-6B3C-4ED3-995B-14E7A2F6DF50}" destId="{AA8122A0-C736-4D33-AA66-F8287AD1D5A3}" srcOrd="0" destOrd="0" presId="urn:microsoft.com/office/officeart/2008/layout/RadialCluster"/>
    <dgm:cxn modelId="{21C42E0E-FCA8-4B81-A2E2-B470E9856200}" type="presOf" srcId="{BC4F0FB5-CE5E-41A9-81CB-215A6E106DF0}" destId="{98C38A03-4C8F-4D25-882B-17D0F3B15C31}" srcOrd="0" destOrd="0" presId="urn:microsoft.com/office/officeart/2008/layout/RadialCluster"/>
    <dgm:cxn modelId="{88BAF0A1-82EA-4D55-A506-7DD0FAD0F385}" type="presOf" srcId="{74F906E2-5A71-4272-923F-57D6B228F6BB}" destId="{CCA93828-C1F5-4625-AECE-223A26AFD06F}" srcOrd="0" destOrd="0" presId="urn:microsoft.com/office/officeart/2008/layout/RadialCluster"/>
    <dgm:cxn modelId="{06EE077C-37E6-4DAE-BE47-A274C95A2B57}" srcId="{353EF9A1-8853-4422-935C-71CD0C53416B}" destId="{74F906E2-5A71-4272-923F-57D6B228F6BB}" srcOrd="0" destOrd="0" parTransId="{BF256B54-69C9-4E92-8639-41FC26A59793}" sibTransId="{940CB22B-D9C2-4A95-8BD7-1C45BDA5F398}"/>
    <dgm:cxn modelId="{7935F83D-9EA4-43C8-A468-D6D5FDC4CC0F}" type="presOf" srcId="{24B14115-B7A2-453B-ADDB-3B1338C00F47}" destId="{9432DA9E-81F6-4E9A-8298-64CDAFF985E3}" srcOrd="0" destOrd="0" presId="urn:microsoft.com/office/officeart/2008/layout/RadialCluster"/>
    <dgm:cxn modelId="{F2C14957-D370-4C25-AC0E-D1F0C5B7F5F5}" type="presOf" srcId="{353EF9A1-8853-4422-935C-71CD0C53416B}" destId="{A6A3F8B6-EC47-408B-AE6A-5A686E22BD7F}" srcOrd="0" destOrd="0" presId="urn:microsoft.com/office/officeart/2008/layout/RadialCluster"/>
    <dgm:cxn modelId="{0E816477-4A12-4AE9-AF5F-F8F03BF1C5EE}" srcId="{8F6653C6-6B3C-4ED3-995B-14E7A2F6DF50}" destId="{353EF9A1-8853-4422-935C-71CD0C53416B}" srcOrd="0" destOrd="0" parTransId="{85860E59-A7EF-451B-B0DB-ADBB9880DD62}" sibTransId="{B302E2DF-F96F-4354-8CC3-C66C5FD72FC6}"/>
    <dgm:cxn modelId="{E2350D82-CB51-47BA-800C-131E9F0750A1}" srcId="{353EF9A1-8853-4422-935C-71CD0C53416B}" destId="{BC4F0FB5-CE5E-41A9-81CB-215A6E106DF0}" srcOrd="1" destOrd="0" parTransId="{24B14115-B7A2-453B-ADDB-3B1338C00F47}" sibTransId="{E92D7922-E802-47D3-B6FE-37B9453D8445}"/>
    <dgm:cxn modelId="{52A0E87E-A543-4905-A293-4327FA684F5A}" type="presOf" srcId="{BF256B54-69C9-4E92-8639-41FC26A59793}" destId="{037C6510-18A0-4DE0-81EB-A4B7B577F9E7}" srcOrd="0" destOrd="0" presId="urn:microsoft.com/office/officeart/2008/layout/RadialCluster"/>
    <dgm:cxn modelId="{E96E0B67-A01B-4CD5-883F-15FF48A60502}" type="presParOf" srcId="{AA8122A0-C736-4D33-AA66-F8287AD1D5A3}" destId="{EF57A855-3B7E-4701-9D3D-C15654D02F07}" srcOrd="0" destOrd="0" presId="urn:microsoft.com/office/officeart/2008/layout/RadialCluster"/>
    <dgm:cxn modelId="{0BD548AA-3466-46C8-A842-B0AC77B20207}" type="presParOf" srcId="{EF57A855-3B7E-4701-9D3D-C15654D02F07}" destId="{A6A3F8B6-EC47-408B-AE6A-5A686E22BD7F}" srcOrd="0" destOrd="0" presId="urn:microsoft.com/office/officeart/2008/layout/RadialCluster"/>
    <dgm:cxn modelId="{2137575C-5439-4704-8CC9-07E9E05FA4C6}" type="presParOf" srcId="{EF57A855-3B7E-4701-9D3D-C15654D02F07}" destId="{037C6510-18A0-4DE0-81EB-A4B7B577F9E7}" srcOrd="1" destOrd="0" presId="urn:microsoft.com/office/officeart/2008/layout/RadialCluster"/>
    <dgm:cxn modelId="{69DDD07E-AE5F-44A0-953C-FE45830A7CC6}" type="presParOf" srcId="{EF57A855-3B7E-4701-9D3D-C15654D02F07}" destId="{CCA93828-C1F5-4625-AECE-223A26AFD06F}" srcOrd="2" destOrd="0" presId="urn:microsoft.com/office/officeart/2008/layout/RadialCluster"/>
    <dgm:cxn modelId="{07F3E732-F5C0-44A4-8D5F-FE69BED58F66}" type="presParOf" srcId="{EF57A855-3B7E-4701-9D3D-C15654D02F07}" destId="{9432DA9E-81F6-4E9A-8298-64CDAFF985E3}" srcOrd="3" destOrd="0" presId="urn:microsoft.com/office/officeart/2008/layout/RadialCluster"/>
    <dgm:cxn modelId="{70A016D3-55F2-40BC-9F0D-7BA27016C947}" type="presParOf" srcId="{EF57A855-3B7E-4701-9D3D-C15654D02F07}" destId="{98C38A03-4C8F-4D25-882B-17D0F3B15C31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6653C6-6B3C-4ED3-995B-14E7A2F6DF50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3EF9A1-8853-4422-935C-71CD0C53416B}">
      <dgm:prSet phldrT="[Text]"/>
      <dgm:spPr/>
      <dgm:t>
        <a:bodyPr/>
        <a:lstStyle/>
        <a:p>
          <a:r>
            <a:rPr lang="en-US" dirty="0"/>
            <a:t>Project Team</a:t>
          </a:r>
        </a:p>
      </dgm:t>
    </dgm:pt>
    <dgm:pt modelId="{85860E59-A7EF-451B-B0DB-ADBB9880DD62}" type="parTrans" cxnId="{0E816477-4A12-4AE9-AF5F-F8F03BF1C5EE}">
      <dgm:prSet/>
      <dgm:spPr/>
      <dgm:t>
        <a:bodyPr/>
        <a:lstStyle/>
        <a:p>
          <a:endParaRPr lang="en-US"/>
        </a:p>
      </dgm:t>
    </dgm:pt>
    <dgm:pt modelId="{B302E2DF-F96F-4354-8CC3-C66C5FD72FC6}" type="sibTrans" cxnId="{0E816477-4A12-4AE9-AF5F-F8F03BF1C5EE}">
      <dgm:prSet/>
      <dgm:spPr/>
      <dgm:t>
        <a:bodyPr/>
        <a:lstStyle/>
        <a:p>
          <a:endParaRPr lang="en-US"/>
        </a:p>
      </dgm:t>
    </dgm:pt>
    <dgm:pt modelId="{BC4F0FB5-CE5E-41A9-81CB-215A6E106DF0}">
      <dgm:prSet phldrT="[Text]"/>
      <dgm:spPr>
        <a:ln w="38100">
          <a:solidFill>
            <a:srgbClr val="00B0F0"/>
          </a:solidFill>
        </a:ln>
      </dgm:spPr>
      <dgm:t>
        <a:bodyPr/>
        <a:lstStyle/>
        <a:p>
          <a:r>
            <a:rPr lang="en-US" dirty="0"/>
            <a:t>M&amp;E Officer</a:t>
          </a:r>
        </a:p>
      </dgm:t>
    </dgm:pt>
    <dgm:pt modelId="{24B14115-B7A2-453B-ADDB-3B1338C00F47}" type="parTrans" cxnId="{E2350D82-CB51-47BA-800C-131E9F0750A1}">
      <dgm:prSet/>
      <dgm:spPr/>
      <dgm:t>
        <a:bodyPr/>
        <a:lstStyle/>
        <a:p>
          <a:endParaRPr lang="en-US"/>
        </a:p>
      </dgm:t>
    </dgm:pt>
    <dgm:pt modelId="{E92D7922-E802-47D3-B6FE-37B9453D8445}" type="sibTrans" cxnId="{E2350D82-CB51-47BA-800C-131E9F0750A1}">
      <dgm:prSet/>
      <dgm:spPr/>
      <dgm:t>
        <a:bodyPr/>
        <a:lstStyle/>
        <a:p>
          <a:endParaRPr lang="en-US"/>
        </a:p>
      </dgm:t>
    </dgm:pt>
    <dgm:pt modelId="{15B2A577-A4B0-42C5-83C7-8918EB34B20E}">
      <dgm:prSet phldrT="[Text]"/>
      <dgm:spPr/>
      <dgm:t>
        <a:bodyPr/>
        <a:lstStyle/>
        <a:p>
          <a:r>
            <a:rPr lang="en-US" dirty="0"/>
            <a:t>RPM</a:t>
          </a:r>
        </a:p>
      </dgm:t>
    </dgm:pt>
    <dgm:pt modelId="{A1C2E5C6-AA4F-47EB-AB66-88BAE562C1B8}" type="parTrans" cxnId="{EB737CD2-9C6A-4B89-91CB-34347BB68141}">
      <dgm:prSet/>
      <dgm:spPr/>
      <dgm:t>
        <a:bodyPr/>
        <a:lstStyle/>
        <a:p>
          <a:endParaRPr lang="en-US"/>
        </a:p>
      </dgm:t>
    </dgm:pt>
    <dgm:pt modelId="{A1291F80-9C42-4B83-985D-C728D583E629}" type="sibTrans" cxnId="{EB737CD2-9C6A-4B89-91CB-34347BB68141}">
      <dgm:prSet/>
      <dgm:spPr/>
      <dgm:t>
        <a:bodyPr/>
        <a:lstStyle/>
        <a:p>
          <a:endParaRPr lang="en-US"/>
        </a:p>
      </dgm:t>
    </dgm:pt>
    <dgm:pt modelId="{456A5894-A588-4890-93FB-0FFC45A83D41}">
      <dgm:prSet phldrT="[Text]"/>
      <dgm:spPr/>
      <dgm:t>
        <a:bodyPr/>
        <a:lstStyle/>
        <a:p>
          <a:r>
            <a:rPr lang="en-US" dirty="0"/>
            <a:t>Research officer </a:t>
          </a:r>
        </a:p>
      </dgm:t>
    </dgm:pt>
    <dgm:pt modelId="{A573B090-72C6-4EDC-B663-D5105A518F2B}" type="parTrans" cxnId="{DD363C88-95BE-4CDD-A8F6-D9543AB71409}">
      <dgm:prSet/>
      <dgm:spPr/>
      <dgm:t>
        <a:bodyPr/>
        <a:lstStyle/>
        <a:p>
          <a:endParaRPr lang="en-US"/>
        </a:p>
      </dgm:t>
    </dgm:pt>
    <dgm:pt modelId="{CC31CEE5-7340-4DFC-90AB-9AC291FCB811}" type="sibTrans" cxnId="{DD363C88-95BE-4CDD-A8F6-D9543AB71409}">
      <dgm:prSet/>
      <dgm:spPr/>
      <dgm:t>
        <a:bodyPr/>
        <a:lstStyle/>
        <a:p>
          <a:endParaRPr lang="en-US"/>
        </a:p>
      </dgm:t>
    </dgm:pt>
    <dgm:pt modelId="{B77F6485-B226-4689-B670-0A3B779EB7B2}">
      <dgm:prSet phldrT="[Text]"/>
      <dgm:spPr>
        <a:solidFill>
          <a:srgbClr val="979D81"/>
        </a:solidFill>
      </dgm:spPr>
      <dgm:t>
        <a:bodyPr/>
        <a:lstStyle/>
        <a:p>
          <a:r>
            <a:rPr lang="en-US" dirty="0" smtClean="0"/>
            <a:t>PADM</a:t>
          </a:r>
          <a:endParaRPr lang="en-US" dirty="0"/>
        </a:p>
      </dgm:t>
    </dgm:pt>
    <dgm:pt modelId="{47198396-C247-4A38-851B-84EB185AFC94}" type="parTrans" cxnId="{68E0CF34-A435-42D3-8089-1C7618A18C17}">
      <dgm:prSet/>
      <dgm:spPr/>
      <dgm:t>
        <a:bodyPr/>
        <a:lstStyle/>
        <a:p>
          <a:endParaRPr lang="en-US"/>
        </a:p>
      </dgm:t>
    </dgm:pt>
    <dgm:pt modelId="{5A91D441-92F6-4D87-8608-B2F18FA50C04}" type="sibTrans" cxnId="{68E0CF34-A435-42D3-8089-1C7618A18C17}">
      <dgm:prSet/>
      <dgm:spPr/>
      <dgm:t>
        <a:bodyPr/>
        <a:lstStyle/>
        <a:p>
          <a:endParaRPr lang="en-US"/>
        </a:p>
      </dgm:t>
    </dgm:pt>
    <dgm:pt modelId="{AA8122A0-C736-4D33-AA66-F8287AD1D5A3}" type="pres">
      <dgm:prSet presAssocID="{8F6653C6-6B3C-4ED3-995B-14E7A2F6DF5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57A855-3B7E-4701-9D3D-C15654D02F07}" type="pres">
      <dgm:prSet presAssocID="{353EF9A1-8853-4422-935C-71CD0C53416B}" presName="singleCycle" presStyleCnt="0"/>
      <dgm:spPr/>
    </dgm:pt>
    <dgm:pt modelId="{A6A3F8B6-EC47-408B-AE6A-5A686E22BD7F}" type="pres">
      <dgm:prSet presAssocID="{353EF9A1-8853-4422-935C-71CD0C53416B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721A7EF-C1B0-4C11-8EF9-CAD3FC90EBB3}" type="pres">
      <dgm:prSet presAssocID="{47198396-C247-4A38-851B-84EB185AFC94}" presName="Name56" presStyleLbl="parChTrans1D2" presStyleIdx="0" presStyleCnt="4"/>
      <dgm:spPr/>
      <dgm:t>
        <a:bodyPr/>
        <a:lstStyle/>
        <a:p>
          <a:endParaRPr lang="en-US"/>
        </a:p>
      </dgm:t>
    </dgm:pt>
    <dgm:pt modelId="{85928183-B200-41F1-BC00-958565343F22}" type="pres">
      <dgm:prSet presAssocID="{B77F6485-B226-4689-B670-0A3B779EB7B2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2DA9E-81F6-4E9A-8298-64CDAFF985E3}" type="pres">
      <dgm:prSet presAssocID="{24B14115-B7A2-453B-ADDB-3B1338C00F47}" presName="Name56" presStyleLbl="parChTrans1D2" presStyleIdx="1" presStyleCnt="4"/>
      <dgm:spPr/>
      <dgm:t>
        <a:bodyPr/>
        <a:lstStyle/>
        <a:p>
          <a:endParaRPr lang="en-US"/>
        </a:p>
      </dgm:t>
    </dgm:pt>
    <dgm:pt modelId="{98C38A03-4C8F-4D25-882B-17D0F3B15C31}" type="pres">
      <dgm:prSet presAssocID="{BC4F0FB5-CE5E-41A9-81CB-215A6E106DF0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42225-6048-4AF6-A8F7-A862680ED198}" type="pres">
      <dgm:prSet presAssocID="{A1C2E5C6-AA4F-47EB-AB66-88BAE562C1B8}" presName="Name56" presStyleLbl="parChTrans1D2" presStyleIdx="2" presStyleCnt="4"/>
      <dgm:spPr/>
      <dgm:t>
        <a:bodyPr/>
        <a:lstStyle/>
        <a:p>
          <a:endParaRPr lang="en-US"/>
        </a:p>
      </dgm:t>
    </dgm:pt>
    <dgm:pt modelId="{287D8A5D-89A2-48D1-A70B-56317287745B}" type="pres">
      <dgm:prSet presAssocID="{15B2A577-A4B0-42C5-83C7-8918EB34B20E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FF856-32CE-4A6C-9B94-282C12F9A9ED}" type="pres">
      <dgm:prSet presAssocID="{A573B090-72C6-4EDC-B663-D5105A518F2B}" presName="Name56" presStyleLbl="parChTrans1D2" presStyleIdx="3" presStyleCnt="4"/>
      <dgm:spPr/>
      <dgm:t>
        <a:bodyPr/>
        <a:lstStyle/>
        <a:p>
          <a:endParaRPr lang="en-US"/>
        </a:p>
      </dgm:t>
    </dgm:pt>
    <dgm:pt modelId="{771A0AC8-F7C7-45A0-95D1-7457058B66F3}" type="pres">
      <dgm:prSet presAssocID="{456A5894-A588-4890-93FB-0FFC45A83D41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C3F05D-CB03-4FE2-AA31-6B96075490BD}" type="presOf" srcId="{BC4F0FB5-CE5E-41A9-81CB-215A6E106DF0}" destId="{98C38A03-4C8F-4D25-882B-17D0F3B15C31}" srcOrd="0" destOrd="0" presId="urn:microsoft.com/office/officeart/2008/layout/RadialCluster"/>
    <dgm:cxn modelId="{68E0CF34-A435-42D3-8089-1C7618A18C17}" srcId="{353EF9A1-8853-4422-935C-71CD0C53416B}" destId="{B77F6485-B226-4689-B670-0A3B779EB7B2}" srcOrd="0" destOrd="0" parTransId="{47198396-C247-4A38-851B-84EB185AFC94}" sibTransId="{5A91D441-92F6-4D87-8608-B2F18FA50C04}"/>
    <dgm:cxn modelId="{EB737CD2-9C6A-4B89-91CB-34347BB68141}" srcId="{353EF9A1-8853-4422-935C-71CD0C53416B}" destId="{15B2A577-A4B0-42C5-83C7-8918EB34B20E}" srcOrd="2" destOrd="0" parTransId="{A1C2E5C6-AA4F-47EB-AB66-88BAE562C1B8}" sibTransId="{A1291F80-9C42-4B83-985D-C728D583E629}"/>
    <dgm:cxn modelId="{8D910B3C-B3AC-40F9-9071-4ABB8AA599A6}" type="presOf" srcId="{A1C2E5C6-AA4F-47EB-AB66-88BAE562C1B8}" destId="{B7542225-6048-4AF6-A8F7-A862680ED198}" srcOrd="0" destOrd="0" presId="urn:microsoft.com/office/officeart/2008/layout/RadialCluster"/>
    <dgm:cxn modelId="{968B8CF2-5463-40EA-9FC7-BDBD81F7178E}" type="presOf" srcId="{24B14115-B7A2-453B-ADDB-3B1338C00F47}" destId="{9432DA9E-81F6-4E9A-8298-64CDAFF985E3}" srcOrd="0" destOrd="0" presId="urn:microsoft.com/office/officeart/2008/layout/RadialCluster"/>
    <dgm:cxn modelId="{B8BFA4E7-652C-49E5-9B43-A7BF09BB1341}" type="presOf" srcId="{353EF9A1-8853-4422-935C-71CD0C53416B}" destId="{A6A3F8B6-EC47-408B-AE6A-5A686E22BD7F}" srcOrd="0" destOrd="0" presId="urn:microsoft.com/office/officeart/2008/layout/RadialCluster"/>
    <dgm:cxn modelId="{DD363C88-95BE-4CDD-A8F6-D9543AB71409}" srcId="{353EF9A1-8853-4422-935C-71CD0C53416B}" destId="{456A5894-A588-4890-93FB-0FFC45A83D41}" srcOrd="3" destOrd="0" parTransId="{A573B090-72C6-4EDC-B663-D5105A518F2B}" sibTransId="{CC31CEE5-7340-4DFC-90AB-9AC291FCB811}"/>
    <dgm:cxn modelId="{E2350D82-CB51-47BA-800C-131E9F0750A1}" srcId="{353EF9A1-8853-4422-935C-71CD0C53416B}" destId="{BC4F0FB5-CE5E-41A9-81CB-215A6E106DF0}" srcOrd="1" destOrd="0" parTransId="{24B14115-B7A2-453B-ADDB-3B1338C00F47}" sibTransId="{E92D7922-E802-47D3-B6FE-37B9453D8445}"/>
    <dgm:cxn modelId="{DB3CFB8A-B0D5-43B1-886A-9C1AF9DDD51B}" type="presOf" srcId="{47198396-C247-4A38-851B-84EB185AFC94}" destId="{C721A7EF-C1B0-4C11-8EF9-CAD3FC90EBB3}" srcOrd="0" destOrd="0" presId="urn:microsoft.com/office/officeart/2008/layout/RadialCluster"/>
    <dgm:cxn modelId="{7B5775F1-0653-4F79-BC39-55902D39402C}" type="presOf" srcId="{15B2A577-A4B0-42C5-83C7-8918EB34B20E}" destId="{287D8A5D-89A2-48D1-A70B-56317287745B}" srcOrd="0" destOrd="0" presId="urn:microsoft.com/office/officeart/2008/layout/RadialCluster"/>
    <dgm:cxn modelId="{0E816477-4A12-4AE9-AF5F-F8F03BF1C5EE}" srcId="{8F6653C6-6B3C-4ED3-995B-14E7A2F6DF50}" destId="{353EF9A1-8853-4422-935C-71CD0C53416B}" srcOrd="0" destOrd="0" parTransId="{85860E59-A7EF-451B-B0DB-ADBB9880DD62}" sibTransId="{B302E2DF-F96F-4354-8CC3-C66C5FD72FC6}"/>
    <dgm:cxn modelId="{DAB8D9AE-EB95-4DA0-A05F-2FE8C1BF56FE}" type="presOf" srcId="{A573B090-72C6-4EDC-B663-D5105A518F2B}" destId="{659FF856-32CE-4A6C-9B94-282C12F9A9ED}" srcOrd="0" destOrd="0" presId="urn:microsoft.com/office/officeart/2008/layout/RadialCluster"/>
    <dgm:cxn modelId="{47ED1B2C-3C47-449B-B497-CA8AE91918C7}" type="presOf" srcId="{B77F6485-B226-4689-B670-0A3B779EB7B2}" destId="{85928183-B200-41F1-BC00-958565343F22}" srcOrd="0" destOrd="0" presId="urn:microsoft.com/office/officeart/2008/layout/RadialCluster"/>
    <dgm:cxn modelId="{46F5641A-97DB-42BE-97B5-59E5360946ED}" type="presOf" srcId="{8F6653C6-6B3C-4ED3-995B-14E7A2F6DF50}" destId="{AA8122A0-C736-4D33-AA66-F8287AD1D5A3}" srcOrd="0" destOrd="0" presId="urn:microsoft.com/office/officeart/2008/layout/RadialCluster"/>
    <dgm:cxn modelId="{8979DBB3-77EA-42C1-A0C7-E62650BD9FBE}" type="presOf" srcId="{456A5894-A588-4890-93FB-0FFC45A83D41}" destId="{771A0AC8-F7C7-45A0-95D1-7457058B66F3}" srcOrd="0" destOrd="0" presId="urn:microsoft.com/office/officeart/2008/layout/RadialCluster"/>
    <dgm:cxn modelId="{D6C5FF57-8955-4363-9F2F-43D9A1D1CFD3}" type="presParOf" srcId="{AA8122A0-C736-4D33-AA66-F8287AD1D5A3}" destId="{EF57A855-3B7E-4701-9D3D-C15654D02F07}" srcOrd="0" destOrd="0" presId="urn:microsoft.com/office/officeart/2008/layout/RadialCluster"/>
    <dgm:cxn modelId="{2BD14A25-AC44-49E3-ADA2-327AC5B19EA1}" type="presParOf" srcId="{EF57A855-3B7E-4701-9D3D-C15654D02F07}" destId="{A6A3F8B6-EC47-408B-AE6A-5A686E22BD7F}" srcOrd="0" destOrd="0" presId="urn:microsoft.com/office/officeart/2008/layout/RadialCluster"/>
    <dgm:cxn modelId="{89439EB1-78C6-4BFE-933B-A468B5702959}" type="presParOf" srcId="{EF57A855-3B7E-4701-9D3D-C15654D02F07}" destId="{C721A7EF-C1B0-4C11-8EF9-CAD3FC90EBB3}" srcOrd="1" destOrd="0" presId="urn:microsoft.com/office/officeart/2008/layout/RadialCluster"/>
    <dgm:cxn modelId="{F3C93BB0-88B4-4F4F-84E9-38AB1821EFBB}" type="presParOf" srcId="{EF57A855-3B7E-4701-9D3D-C15654D02F07}" destId="{85928183-B200-41F1-BC00-958565343F22}" srcOrd="2" destOrd="0" presId="urn:microsoft.com/office/officeart/2008/layout/RadialCluster"/>
    <dgm:cxn modelId="{EE72FC31-3EFC-4F28-8E2F-984C5EACA582}" type="presParOf" srcId="{EF57A855-3B7E-4701-9D3D-C15654D02F07}" destId="{9432DA9E-81F6-4E9A-8298-64CDAFF985E3}" srcOrd="3" destOrd="0" presId="urn:microsoft.com/office/officeart/2008/layout/RadialCluster"/>
    <dgm:cxn modelId="{7EEC3B9F-0534-4DD3-887F-F7F95E11DD5F}" type="presParOf" srcId="{EF57A855-3B7E-4701-9D3D-C15654D02F07}" destId="{98C38A03-4C8F-4D25-882B-17D0F3B15C31}" srcOrd="4" destOrd="0" presId="urn:microsoft.com/office/officeart/2008/layout/RadialCluster"/>
    <dgm:cxn modelId="{65E7C69B-ADB1-4C82-8648-FEF16B131EB8}" type="presParOf" srcId="{EF57A855-3B7E-4701-9D3D-C15654D02F07}" destId="{B7542225-6048-4AF6-A8F7-A862680ED198}" srcOrd="5" destOrd="0" presId="urn:microsoft.com/office/officeart/2008/layout/RadialCluster"/>
    <dgm:cxn modelId="{F1612A43-9075-49F9-BE12-B1844C5D6C95}" type="presParOf" srcId="{EF57A855-3B7E-4701-9D3D-C15654D02F07}" destId="{287D8A5D-89A2-48D1-A70B-56317287745B}" srcOrd="6" destOrd="0" presId="urn:microsoft.com/office/officeart/2008/layout/RadialCluster"/>
    <dgm:cxn modelId="{B740C773-093B-4226-BA59-D8C9735DA9EA}" type="presParOf" srcId="{EF57A855-3B7E-4701-9D3D-C15654D02F07}" destId="{659FF856-32CE-4A6C-9B94-282C12F9A9ED}" srcOrd="7" destOrd="0" presId="urn:microsoft.com/office/officeart/2008/layout/RadialCluster"/>
    <dgm:cxn modelId="{341DB0EB-8055-47A2-BA45-855CCAEADA8F}" type="presParOf" srcId="{EF57A855-3B7E-4701-9D3D-C15654D02F07}" destId="{771A0AC8-F7C7-45A0-95D1-7457058B66F3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DC4D34-37B2-4C5D-953C-BAB19FD5BDD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85B03D8-5C11-4927-A1E5-591389E10584}">
      <dgm:prSet phldrT="[Text]"/>
      <dgm:spPr/>
      <dgm:t>
        <a:bodyPr/>
        <a:lstStyle/>
        <a:p>
          <a:r>
            <a:rPr lang="en-US" b="1" dirty="0" smtClean="0"/>
            <a:t>Acquire knowledge </a:t>
          </a:r>
          <a:r>
            <a:rPr lang="en-US" dirty="0" smtClean="0"/>
            <a:t>of M&amp;E Practice Standards and Tools</a:t>
          </a:r>
          <a:endParaRPr lang="en-US" dirty="0"/>
        </a:p>
      </dgm:t>
    </dgm:pt>
    <dgm:pt modelId="{FCF189D2-8BAE-49B8-AE80-9B729AF97FAB}" type="parTrans" cxnId="{4C976455-5E86-4848-9951-0BAEA204EE2D}">
      <dgm:prSet/>
      <dgm:spPr/>
      <dgm:t>
        <a:bodyPr/>
        <a:lstStyle/>
        <a:p>
          <a:endParaRPr lang="en-US"/>
        </a:p>
      </dgm:t>
    </dgm:pt>
    <dgm:pt modelId="{FE0E658B-C757-4FA6-B326-5BF12B83DF62}" type="sibTrans" cxnId="{4C976455-5E86-4848-9951-0BAEA204EE2D}">
      <dgm:prSet/>
      <dgm:spPr/>
      <dgm:t>
        <a:bodyPr/>
        <a:lstStyle/>
        <a:p>
          <a:endParaRPr lang="en-US"/>
        </a:p>
      </dgm:t>
    </dgm:pt>
    <dgm:pt modelId="{5D96DFA8-6DBF-464F-AD8E-DDB8F9519B9E}">
      <dgm:prSet phldrT="[Text]"/>
      <dgm:spPr/>
      <dgm:t>
        <a:bodyPr/>
        <a:lstStyle/>
        <a:p>
          <a:r>
            <a:rPr lang="en-US" b="1" dirty="0" smtClean="0"/>
            <a:t>Know when to apply P</a:t>
          </a:r>
          <a:r>
            <a:rPr lang="en-US" dirty="0" smtClean="0"/>
            <a:t>ractice Standards and Tools</a:t>
          </a:r>
          <a:endParaRPr lang="en-US" dirty="0"/>
        </a:p>
      </dgm:t>
    </dgm:pt>
    <dgm:pt modelId="{A4A94BF7-CDAC-4E52-9B72-C957006EB1C4}" type="parTrans" cxnId="{7EEA749E-276D-4B4E-9FE0-0D993B6CF2D9}">
      <dgm:prSet/>
      <dgm:spPr/>
      <dgm:t>
        <a:bodyPr/>
        <a:lstStyle/>
        <a:p>
          <a:endParaRPr lang="en-US"/>
        </a:p>
      </dgm:t>
    </dgm:pt>
    <dgm:pt modelId="{2A5BACCC-5722-4EE5-BBAF-1EDBE4DF8077}" type="sibTrans" cxnId="{7EEA749E-276D-4B4E-9FE0-0D993B6CF2D9}">
      <dgm:prSet/>
      <dgm:spPr/>
      <dgm:t>
        <a:bodyPr/>
        <a:lstStyle/>
        <a:p>
          <a:endParaRPr lang="en-US"/>
        </a:p>
      </dgm:t>
    </dgm:pt>
    <dgm:pt modelId="{80344AA5-9CFB-4C0D-AAF8-25E1FC2EF49C}">
      <dgm:prSet phldrT="[Text]"/>
      <dgm:spPr/>
      <dgm:t>
        <a:bodyPr/>
        <a:lstStyle/>
        <a:p>
          <a:r>
            <a:rPr lang="en-US" b="1" dirty="0" smtClean="0"/>
            <a:t>Apply tools </a:t>
          </a:r>
          <a:r>
            <a:rPr lang="en-US" dirty="0" smtClean="0"/>
            <a:t>in the Project</a:t>
          </a:r>
          <a:endParaRPr lang="en-US" dirty="0"/>
        </a:p>
      </dgm:t>
    </dgm:pt>
    <dgm:pt modelId="{0DB527C3-3D70-4BE1-8DE9-A2B1C84A1A9F}" type="parTrans" cxnId="{D78426C3-17D1-4B35-B5BB-4BAE25C23752}">
      <dgm:prSet/>
      <dgm:spPr/>
      <dgm:t>
        <a:bodyPr/>
        <a:lstStyle/>
        <a:p>
          <a:endParaRPr lang="en-US"/>
        </a:p>
      </dgm:t>
    </dgm:pt>
    <dgm:pt modelId="{822AE80E-A519-46AB-9028-95A7DD51206A}" type="sibTrans" cxnId="{D78426C3-17D1-4B35-B5BB-4BAE25C23752}">
      <dgm:prSet/>
      <dgm:spPr/>
      <dgm:t>
        <a:bodyPr/>
        <a:lstStyle/>
        <a:p>
          <a:endParaRPr lang="en-US"/>
        </a:p>
      </dgm:t>
    </dgm:pt>
    <dgm:pt modelId="{8235A78A-E975-4E58-8285-783648DB72D1}">
      <dgm:prSet phldrT="[Text]"/>
      <dgm:spPr/>
      <dgm:t>
        <a:bodyPr/>
        <a:lstStyle/>
        <a:p>
          <a:r>
            <a:rPr lang="en-US" b="1" dirty="0" smtClean="0"/>
            <a:t>Adapt tools </a:t>
          </a:r>
          <a:r>
            <a:rPr lang="en-US" dirty="0" smtClean="0"/>
            <a:t>based on experience</a:t>
          </a:r>
          <a:endParaRPr lang="en-US" dirty="0"/>
        </a:p>
      </dgm:t>
    </dgm:pt>
    <dgm:pt modelId="{B67A23B1-5A36-401A-B881-D114EAB470E6}" type="parTrans" cxnId="{BC4B7327-30E0-4D9A-850B-1AD7D3D9EDD9}">
      <dgm:prSet/>
      <dgm:spPr/>
      <dgm:t>
        <a:bodyPr/>
        <a:lstStyle/>
        <a:p>
          <a:endParaRPr lang="en-US"/>
        </a:p>
      </dgm:t>
    </dgm:pt>
    <dgm:pt modelId="{8B5F4FC7-9F90-42CC-9B6C-25AC167F5641}" type="sibTrans" cxnId="{BC4B7327-30E0-4D9A-850B-1AD7D3D9EDD9}">
      <dgm:prSet/>
      <dgm:spPr/>
      <dgm:t>
        <a:bodyPr/>
        <a:lstStyle/>
        <a:p>
          <a:endParaRPr lang="en-US"/>
        </a:p>
      </dgm:t>
    </dgm:pt>
    <dgm:pt modelId="{2AE028A8-C61A-4208-8995-B863EC531948}">
      <dgm:prSet phldrT="[Text]"/>
      <dgm:spPr/>
      <dgm:t>
        <a:bodyPr/>
        <a:lstStyle/>
        <a:p>
          <a:r>
            <a:rPr lang="en-US" b="1" dirty="0" smtClean="0"/>
            <a:t>Produce examples </a:t>
          </a:r>
          <a:endParaRPr lang="en-US" b="1" dirty="0"/>
        </a:p>
      </dgm:t>
    </dgm:pt>
    <dgm:pt modelId="{A6EC0928-75C2-4D54-B180-F5656874FABB}" type="parTrans" cxnId="{B93924AD-5646-4C83-83F4-CFE7AAE37423}">
      <dgm:prSet/>
      <dgm:spPr/>
      <dgm:t>
        <a:bodyPr/>
        <a:lstStyle/>
        <a:p>
          <a:endParaRPr lang="en-US"/>
        </a:p>
      </dgm:t>
    </dgm:pt>
    <dgm:pt modelId="{9C505632-534E-4B35-A5E5-F6C5DE396B45}" type="sibTrans" cxnId="{B93924AD-5646-4C83-83F4-CFE7AAE37423}">
      <dgm:prSet/>
      <dgm:spPr/>
      <dgm:t>
        <a:bodyPr/>
        <a:lstStyle/>
        <a:p>
          <a:endParaRPr lang="en-US"/>
        </a:p>
      </dgm:t>
    </dgm:pt>
    <dgm:pt modelId="{8D988B9A-4997-40B1-AB48-150787C928D9}">
      <dgm:prSet phldrT="[Text]"/>
      <dgm:spPr/>
      <dgm:t>
        <a:bodyPr/>
        <a:lstStyle/>
        <a:p>
          <a:r>
            <a:rPr lang="en-US" b="1" dirty="0" smtClean="0"/>
            <a:t>Share broadly</a:t>
          </a:r>
          <a:endParaRPr lang="en-US" b="1" dirty="0"/>
        </a:p>
      </dgm:t>
    </dgm:pt>
    <dgm:pt modelId="{DBD1FE97-5AE7-438E-B398-1A7ECAF87DA3}" type="parTrans" cxnId="{15D3DAB4-2A1D-47EC-BDE5-2680FE6BB708}">
      <dgm:prSet/>
      <dgm:spPr/>
      <dgm:t>
        <a:bodyPr/>
        <a:lstStyle/>
        <a:p>
          <a:endParaRPr lang="en-US"/>
        </a:p>
      </dgm:t>
    </dgm:pt>
    <dgm:pt modelId="{B1DCA31F-7301-4E16-A303-6FF6C189B372}" type="sibTrans" cxnId="{15D3DAB4-2A1D-47EC-BDE5-2680FE6BB708}">
      <dgm:prSet/>
      <dgm:spPr/>
      <dgm:t>
        <a:bodyPr/>
        <a:lstStyle/>
        <a:p>
          <a:endParaRPr lang="en-US"/>
        </a:p>
      </dgm:t>
    </dgm:pt>
    <dgm:pt modelId="{94643481-EA68-4D7A-A1F2-3ACC2FB8BC83}" type="pres">
      <dgm:prSet presAssocID="{7DDC4D34-37B2-4C5D-953C-BAB19FD5BDD2}" presName="CompostProcess" presStyleCnt="0">
        <dgm:presLayoutVars>
          <dgm:dir/>
          <dgm:resizeHandles val="exact"/>
        </dgm:presLayoutVars>
      </dgm:prSet>
      <dgm:spPr/>
    </dgm:pt>
    <dgm:pt modelId="{D35291AC-E859-4AFE-93BF-DE12557A97C6}" type="pres">
      <dgm:prSet presAssocID="{7DDC4D34-37B2-4C5D-953C-BAB19FD5BDD2}" presName="arrow" presStyleLbl="bgShp" presStyleIdx="0" presStyleCnt="1"/>
      <dgm:spPr/>
    </dgm:pt>
    <dgm:pt modelId="{0BC06CE3-DE32-40DA-B4BD-61547F7179BB}" type="pres">
      <dgm:prSet presAssocID="{7DDC4D34-37B2-4C5D-953C-BAB19FD5BDD2}" presName="linearProcess" presStyleCnt="0"/>
      <dgm:spPr/>
    </dgm:pt>
    <dgm:pt modelId="{8481FF67-21AD-42C8-9275-35448799712C}" type="pres">
      <dgm:prSet presAssocID="{D85B03D8-5C11-4927-A1E5-591389E10584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B9BB4-FFBC-418B-BA14-1F417F4A94F7}" type="pres">
      <dgm:prSet presAssocID="{FE0E658B-C757-4FA6-B326-5BF12B83DF62}" presName="sibTrans" presStyleCnt="0"/>
      <dgm:spPr/>
    </dgm:pt>
    <dgm:pt modelId="{438D19B9-421A-46A0-AF40-C62211BA6A16}" type="pres">
      <dgm:prSet presAssocID="{5D96DFA8-6DBF-464F-AD8E-DDB8F9519B9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E76E5-9A33-459F-8EED-E14EAC9F70A5}" type="pres">
      <dgm:prSet presAssocID="{2A5BACCC-5722-4EE5-BBAF-1EDBE4DF8077}" presName="sibTrans" presStyleCnt="0"/>
      <dgm:spPr/>
    </dgm:pt>
    <dgm:pt modelId="{83797EB4-1BF1-49E4-922C-942C6F3A8A49}" type="pres">
      <dgm:prSet presAssocID="{80344AA5-9CFB-4C0D-AAF8-25E1FC2EF49C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FC0C8-0542-42A3-BFF4-B3ACD5852634}" type="pres">
      <dgm:prSet presAssocID="{822AE80E-A519-46AB-9028-95A7DD51206A}" presName="sibTrans" presStyleCnt="0"/>
      <dgm:spPr/>
    </dgm:pt>
    <dgm:pt modelId="{71D76269-95A8-4FE0-BD43-DFA331E2F585}" type="pres">
      <dgm:prSet presAssocID="{8235A78A-E975-4E58-8285-783648DB72D1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8A9A1-62EB-4302-9529-C36B7DD4049E}" type="pres">
      <dgm:prSet presAssocID="{8B5F4FC7-9F90-42CC-9B6C-25AC167F5641}" presName="sibTrans" presStyleCnt="0"/>
      <dgm:spPr/>
    </dgm:pt>
    <dgm:pt modelId="{6544A32B-52C4-4CDA-84E7-1635A48EB8B2}" type="pres">
      <dgm:prSet presAssocID="{2AE028A8-C61A-4208-8995-B863EC531948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720A6-4A22-4A48-8CEA-5D8F5B5B5636}" type="pres">
      <dgm:prSet presAssocID="{9C505632-534E-4B35-A5E5-F6C5DE396B45}" presName="sibTrans" presStyleCnt="0"/>
      <dgm:spPr/>
    </dgm:pt>
    <dgm:pt modelId="{8FEC33DC-BAB0-417B-96E3-F48ED94D2D60}" type="pres">
      <dgm:prSet presAssocID="{8D988B9A-4997-40B1-AB48-150787C928D9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43969F-C4D1-402F-A4F9-9FA1247F4683}" type="presOf" srcId="{2AE028A8-C61A-4208-8995-B863EC531948}" destId="{6544A32B-52C4-4CDA-84E7-1635A48EB8B2}" srcOrd="0" destOrd="0" presId="urn:microsoft.com/office/officeart/2005/8/layout/hProcess9"/>
    <dgm:cxn modelId="{D78426C3-17D1-4B35-B5BB-4BAE25C23752}" srcId="{7DDC4D34-37B2-4C5D-953C-BAB19FD5BDD2}" destId="{80344AA5-9CFB-4C0D-AAF8-25E1FC2EF49C}" srcOrd="2" destOrd="0" parTransId="{0DB527C3-3D70-4BE1-8DE9-A2B1C84A1A9F}" sibTransId="{822AE80E-A519-46AB-9028-95A7DD51206A}"/>
    <dgm:cxn modelId="{B93924AD-5646-4C83-83F4-CFE7AAE37423}" srcId="{7DDC4D34-37B2-4C5D-953C-BAB19FD5BDD2}" destId="{2AE028A8-C61A-4208-8995-B863EC531948}" srcOrd="4" destOrd="0" parTransId="{A6EC0928-75C2-4D54-B180-F5656874FABB}" sibTransId="{9C505632-534E-4B35-A5E5-F6C5DE396B45}"/>
    <dgm:cxn modelId="{4C976455-5E86-4848-9951-0BAEA204EE2D}" srcId="{7DDC4D34-37B2-4C5D-953C-BAB19FD5BDD2}" destId="{D85B03D8-5C11-4927-A1E5-591389E10584}" srcOrd="0" destOrd="0" parTransId="{FCF189D2-8BAE-49B8-AE80-9B729AF97FAB}" sibTransId="{FE0E658B-C757-4FA6-B326-5BF12B83DF62}"/>
    <dgm:cxn modelId="{A4A26411-24E5-4CBE-9459-5B6C19032BFA}" type="presOf" srcId="{8D988B9A-4997-40B1-AB48-150787C928D9}" destId="{8FEC33DC-BAB0-417B-96E3-F48ED94D2D60}" srcOrd="0" destOrd="0" presId="urn:microsoft.com/office/officeart/2005/8/layout/hProcess9"/>
    <dgm:cxn modelId="{02A3FEBB-C2EE-45A3-BDA5-88CA8797EC0C}" type="presOf" srcId="{80344AA5-9CFB-4C0D-AAF8-25E1FC2EF49C}" destId="{83797EB4-1BF1-49E4-922C-942C6F3A8A49}" srcOrd="0" destOrd="0" presId="urn:microsoft.com/office/officeart/2005/8/layout/hProcess9"/>
    <dgm:cxn modelId="{D8EF089F-A096-4248-9260-BA7BCF60271B}" type="presOf" srcId="{8235A78A-E975-4E58-8285-783648DB72D1}" destId="{71D76269-95A8-4FE0-BD43-DFA331E2F585}" srcOrd="0" destOrd="0" presId="urn:microsoft.com/office/officeart/2005/8/layout/hProcess9"/>
    <dgm:cxn modelId="{7B6D4238-8B71-4F16-A1B4-DF14F03DA972}" type="presOf" srcId="{5D96DFA8-6DBF-464F-AD8E-DDB8F9519B9E}" destId="{438D19B9-421A-46A0-AF40-C62211BA6A16}" srcOrd="0" destOrd="0" presId="urn:microsoft.com/office/officeart/2005/8/layout/hProcess9"/>
    <dgm:cxn modelId="{BC4B7327-30E0-4D9A-850B-1AD7D3D9EDD9}" srcId="{7DDC4D34-37B2-4C5D-953C-BAB19FD5BDD2}" destId="{8235A78A-E975-4E58-8285-783648DB72D1}" srcOrd="3" destOrd="0" parTransId="{B67A23B1-5A36-401A-B881-D114EAB470E6}" sibTransId="{8B5F4FC7-9F90-42CC-9B6C-25AC167F5641}"/>
    <dgm:cxn modelId="{7EEA749E-276D-4B4E-9FE0-0D993B6CF2D9}" srcId="{7DDC4D34-37B2-4C5D-953C-BAB19FD5BDD2}" destId="{5D96DFA8-6DBF-464F-AD8E-DDB8F9519B9E}" srcOrd="1" destOrd="0" parTransId="{A4A94BF7-CDAC-4E52-9B72-C957006EB1C4}" sibTransId="{2A5BACCC-5722-4EE5-BBAF-1EDBE4DF8077}"/>
    <dgm:cxn modelId="{742EE74C-2722-46B1-8699-277BD551ACB5}" type="presOf" srcId="{7DDC4D34-37B2-4C5D-953C-BAB19FD5BDD2}" destId="{94643481-EA68-4D7A-A1F2-3ACC2FB8BC83}" srcOrd="0" destOrd="0" presId="urn:microsoft.com/office/officeart/2005/8/layout/hProcess9"/>
    <dgm:cxn modelId="{15D3DAB4-2A1D-47EC-BDE5-2680FE6BB708}" srcId="{7DDC4D34-37B2-4C5D-953C-BAB19FD5BDD2}" destId="{8D988B9A-4997-40B1-AB48-150787C928D9}" srcOrd="5" destOrd="0" parTransId="{DBD1FE97-5AE7-438E-B398-1A7ECAF87DA3}" sibTransId="{B1DCA31F-7301-4E16-A303-6FF6C189B372}"/>
    <dgm:cxn modelId="{27783A46-8B83-4821-9CB1-EC655D2E7E35}" type="presOf" srcId="{D85B03D8-5C11-4927-A1E5-591389E10584}" destId="{8481FF67-21AD-42C8-9275-35448799712C}" srcOrd="0" destOrd="0" presId="urn:microsoft.com/office/officeart/2005/8/layout/hProcess9"/>
    <dgm:cxn modelId="{1CBA85B7-FF6B-4ED0-AA62-0B8E176C1A92}" type="presParOf" srcId="{94643481-EA68-4D7A-A1F2-3ACC2FB8BC83}" destId="{D35291AC-E859-4AFE-93BF-DE12557A97C6}" srcOrd="0" destOrd="0" presId="urn:microsoft.com/office/officeart/2005/8/layout/hProcess9"/>
    <dgm:cxn modelId="{90DA4AF1-2886-4199-8F66-F3FAB39183BD}" type="presParOf" srcId="{94643481-EA68-4D7A-A1F2-3ACC2FB8BC83}" destId="{0BC06CE3-DE32-40DA-B4BD-61547F7179BB}" srcOrd="1" destOrd="0" presId="urn:microsoft.com/office/officeart/2005/8/layout/hProcess9"/>
    <dgm:cxn modelId="{5711B73A-15DB-4032-BC3E-7E1509431324}" type="presParOf" srcId="{0BC06CE3-DE32-40DA-B4BD-61547F7179BB}" destId="{8481FF67-21AD-42C8-9275-35448799712C}" srcOrd="0" destOrd="0" presId="urn:microsoft.com/office/officeart/2005/8/layout/hProcess9"/>
    <dgm:cxn modelId="{A3DDD025-D84E-4F15-83D9-72DA34C6F233}" type="presParOf" srcId="{0BC06CE3-DE32-40DA-B4BD-61547F7179BB}" destId="{132B9BB4-FFBC-418B-BA14-1F417F4A94F7}" srcOrd="1" destOrd="0" presId="urn:microsoft.com/office/officeart/2005/8/layout/hProcess9"/>
    <dgm:cxn modelId="{887E414C-DB67-46A7-BDF3-96B8DA248D57}" type="presParOf" srcId="{0BC06CE3-DE32-40DA-B4BD-61547F7179BB}" destId="{438D19B9-421A-46A0-AF40-C62211BA6A16}" srcOrd="2" destOrd="0" presId="urn:microsoft.com/office/officeart/2005/8/layout/hProcess9"/>
    <dgm:cxn modelId="{0B0A9D9F-CFD8-44C0-9271-A93BC48D5F2A}" type="presParOf" srcId="{0BC06CE3-DE32-40DA-B4BD-61547F7179BB}" destId="{FA1E76E5-9A33-459F-8EED-E14EAC9F70A5}" srcOrd="3" destOrd="0" presId="urn:microsoft.com/office/officeart/2005/8/layout/hProcess9"/>
    <dgm:cxn modelId="{602246AF-41FD-4C84-8CC9-D9AD00390F77}" type="presParOf" srcId="{0BC06CE3-DE32-40DA-B4BD-61547F7179BB}" destId="{83797EB4-1BF1-49E4-922C-942C6F3A8A49}" srcOrd="4" destOrd="0" presId="urn:microsoft.com/office/officeart/2005/8/layout/hProcess9"/>
    <dgm:cxn modelId="{A5A50603-4B41-4529-BEBA-A74F5722594A}" type="presParOf" srcId="{0BC06CE3-DE32-40DA-B4BD-61547F7179BB}" destId="{764FC0C8-0542-42A3-BFF4-B3ACD5852634}" srcOrd="5" destOrd="0" presId="urn:microsoft.com/office/officeart/2005/8/layout/hProcess9"/>
    <dgm:cxn modelId="{F640EFE1-1244-4F98-9F1D-F49C4F1A7D33}" type="presParOf" srcId="{0BC06CE3-DE32-40DA-B4BD-61547F7179BB}" destId="{71D76269-95A8-4FE0-BD43-DFA331E2F585}" srcOrd="6" destOrd="0" presId="urn:microsoft.com/office/officeart/2005/8/layout/hProcess9"/>
    <dgm:cxn modelId="{B7B0D50F-201A-4138-9800-166E9FBDAFDB}" type="presParOf" srcId="{0BC06CE3-DE32-40DA-B4BD-61547F7179BB}" destId="{0718A9A1-62EB-4302-9529-C36B7DD4049E}" srcOrd="7" destOrd="0" presId="urn:microsoft.com/office/officeart/2005/8/layout/hProcess9"/>
    <dgm:cxn modelId="{1F307E60-44D2-441B-BC40-61F1ADE5745D}" type="presParOf" srcId="{0BC06CE3-DE32-40DA-B4BD-61547F7179BB}" destId="{6544A32B-52C4-4CDA-84E7-1635A48EB8B2}" srcOrd="8" destOrd="0" presId="urn:microsoft.com/office/officeart/2005/8/layout/hProcess9"/>
    <dgm:cxn modelId="{8AFA514E-2494-4F9E-99A8-962AB119DB1B}" type="presParOf" srcId="{0BC06CE3-DE32-40DA-B4BD-61547F7179BB}" destId="{197720A6-4A22-4A48-8CEA-5D8F5B5B5636}" srcOrd="9" destOrd="0" presId="urn:microsoft.com/office/officeart/2005/8/layout/hProcess9"/>
    <dgm:cxn modelId="{F39BA472-4D98-44BD-83B1-07EDC8B1692E}" type="presParOf" srcId="{0BC06CE3-DE32-40DA-B4BD-61547F7179BB}" destId="{8FEC33DC-BAB0-417B-96E3-F48ED94D2D60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A7EC6-5853-45A6-A8F4-58DAC32B13C6}">
      <dsp:nvSpPr>
        <dsp:cNvPr id="0" name=""/>
        <dsp:cNvSpPr/>
      </dsp:nvSpPr>
      <dsp:spPr>
        <a:xfrm rot="13294353">
          <a:off x="4889598" y="2169196"/>
          <a:ext cx="5990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90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F512D-03F8-4253-9B04-71F19E085ED6}">
      <dsp:nvSpPr>
        <dsp:cNvPr id="0" name=""/>
        <dsp:cNvSpPr/>
      </dsp:nvSpPr>
      <dsp:spPr>
        <a:xfrm rot="10406841">
          <a:off x="4401655" y="3067167"/>
          <a:ext cx="7140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401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3095E-2E11-4539-8EC8-4488FBB6E07B}">
      <dsp:nvSpPr>
        <dsp:cNvPr id="0" name=""/>
        <dsp:cNvSpPr/>
      </dsp:nvSpPr>
      <dsp:spPr>
        <a:xfrm rot="7159761">
          <a:off x="5112109" y="3831961"/>
          <a:ext cx="8236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365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4BF90-9444-4521-92CE-73B896578FE0}">
      <dsp:nvSpPr>
        <dsp:cNvPr id="0" name=""/>
        <dsp:cNvSpPr/>
      </dsp:nvSpPr>
      <dsp:spPr>
        <a:xfrm rot="3746771">
          <a:off x="6106702" y="3831961"/>
          <a:ext cx="8099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994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B504E-4D85-4A53-843F-4A79ED3CE726}">
      <dsp:nvSpPr>
        <dsp:cNvPr id="0" name=""/>
        <dsp:cNvSpPr/>
      </dsp:nvSpPr>
      <dsp:spPr>
        <a:xfrm rot="649134">
          <a:off x="6952198" y="3166677"/>
          <a:ext cx="7448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483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10E20-AABC-4B94-94DD-C8F08A4CC354}">
      <dsp:nvSpPr>
        <dsp:cNvPr id="0" name=""/>
        <dsp:cNvSpPr/>
      </dsp:nvSpPr>
      <dsp:spPr>
        <a:xfrm rot="19380585">
          <a:off x="6714636" y="2203903"/>
          <a:ext cx="5452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52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CC584-E6CC-4544-95C9-517738694762}">
      <dsp:nvSpPr>
        <dsp:cNvPr id="0" name=""/>
        <dsp:cNvSpPr/>
      </dsp:nvSpPr>
      <dsp:spPr>
        <a:xfrm rot="16337874">
          <a:off x="5679146" y="1973331"/>
          <a:ext cx="7898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98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A954E-ECE3-415E-934F-3EA1289DC673}">
      <dsp:nvSpPr>
        <dsp:cNvPr id="0" name=""/>
        <dsp:cNvSpPr/>
      </dsp:nvSpPr>
      <dsp:spPr>
        <a:xfrm>
          <a:off x="5113336" y="2367949"/>
          <a:ext cx="1845482" cy="1104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M&amp;E Team</a:t>
          </a:r>
        </a:p>
      </dsp:txBody>
      <dsp:txXfrm>
        <a:off x="5167276" y="2421889"/>
        <a:ext cx="1737602" cy="997091"/>
      </dsp:txXfrm>
    </dsp:sp>
    <dsp:sp modelId="{ADCBCAC2-AE8C-422A-968A-BCD5E92A8396}">
      <dsp:nvSpPr>
        <dsp:cNvPr id="0" name=""/>
        <dsp:cNvSpPr/>
      </dsp:nvSpPr>
      <dsp:spPr>
        <a:xfrm>
          <a:off x="5486400" y="838218"/>
          <a:ext cx="1236746" cy="740494"/>
        </a:xfrm>
        <a:prstGeom prst="roundRect">
          <a:avLst/>
        </a:prstGeom>
        <a:solidFill>
          <a:schemeClr val="accent2">
            <a:lumMod val="7500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Proposal </a:t>
          </a:r>
          <a:r>
            <a:rPr lang="en-US" sz="1200" kern="1200" dirty="0" smtClean="0"/>
            <a:t>development</a:t>
          </a:r>
          <a:endParaRPr lang="en-US" sz="1200" kern="1200" dirty="0"/>
        </a:p>
      </dsp:txBody>
      <dsp:txXfrm>
        <a:off x="5522548" y="874366"/>
        <a:ext cx="1164450" cy="668198"/>
      </dsp:txXfrm>
    </dsp:sp>
    <dsp:sp modelId="{B23AF411-946C-423A-B339-DCC0E26F1626}">
      <dsp:nvSpPr>
        <dsp:cNvPr id="0" name=""/>
        <dsp:cNvSpPr/>
      </dsp:nvSpPr>
      <dsp:spPr>
        <a:xfrm>
          <a:off x="7053572" y="1295368"/>
          <a:ext cx="1291291" cy="744487"/>
        </a:xfrm>
        <a:prstGeom prst="roundRect">
          <a:avLst/>
        </a:prstGeom>
        <a:solidFill>
          <a:schemeClr val="accent2">
            <a:lumMod val="7500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Technical assistance</a:t>
          </a:r>
          <a:endParaRPr lang="en-US" sz="1200" kern="1200" dirty="0"/>
        </a:p>
      </dsp:txBody>
      <dsp:txXfrm>
        <a:off x="7089915" y="1331711"/>
        <a:ext cx="1218605" cy="671801"/>
      </dsp:txXfrm>
    </dsp:sp>
    <dsp:sp modelId="{C501A29D-ECCC-4C2B-BE1E-12B673A7B7C7}">
      <dsp:nvSpPr>
        <dsp:cNvPr id="0" name=""/>
        <dsp:cNvSpPr/>
      </dsp:nvSpPr>
      <dsp:spPr>
        <a:xfrm rot="20174802">
          <a:off x="8334095" y="1332271"/>
          <a:ext cx="2542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24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0714D-32B3-4541-A71C-AB86DA3482A6}">
      <dsp:nvSpPr>
        <dsp:cNvPr id="0" name=""/>
        <dsp:cNvSpPr/>
      </dsp:nvSpPr>
      <dsp:spPr>
        <a:xfrm>
          <a:off x="8577575" y="838176"/>
          <a:ext cx="852679" cy="510532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Long term</a:t>
          </a:r>
        </a:p>
      </dsp:txBody>
      <dsp:txXfrm>
        <a:off x="8602497" y="863098"/>
        <a:ext cx="802835" cy="460688"/>
      </dsp:txXfrm>
    </dsp:sp>
    <dsp:sp modelId="{F0638092-025C-47D7-B1E7-5C38D9FC52EA}">
      <dsp:nvSpPr>
        <dsp:cNvPr id="0" name=""/>
        <dsp:cNvSpPr/>
      </dsp:nvSpPr>
      <dsp:spPr>
        <a:xfrm rot="423346">
          <a:off x="8343685" y="1766642"/>
          <a:ext cx="3112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26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47244-C517-4EBF-9D28-0D8EC6D3ED68}">
      <dsp:nvSpPr>
        <dsp:cNvPr id="0" name=""/>
        <dsp:cNvSpPr/>
      </dsp:nvSpPr>
      <dsp:spPr>
        <a:xfrm>
          <a:off x="8653767" y="1600163"/>
          <a:ext cx="1125775" cy="510532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Medium term </a:t>
          </a:r>
        </a:p>
      </dsp:txBody>
      <dsp:txXfrm>
        <a:off x="8678689" y="1625085"/>
        <a:ext cx="1075931" cy="460688"/>
      </dsp:txXfrm>
    </dsp:sp>
    <dsp:sp modelId="{782229B4-8B16-4E48-A2CB-EC93FCF03754}">
      <dsp:nvSpPr>
        <dsp:cNvPr id="0" name=""/>
        <dsp:cNvSpPr/>
      </dsp:nvSpPr>
      <dsp:spPr>
        <a:xfrm rot="17636572">
          <a:off x="7782766" y="1169635"/>
          <a:ext cx="2751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141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3C9EF-5FA8-46CE-ADDC-8EF517D466E9}">
      <dsp:nvSpPr>
        <dsp:cNvPr id="0" name=""/>
        <dsp:cNvSpPr/>
      </dsp:nvSpPr>
      <dsp:spPr>
        <a:xfrm>
          <a:off x="7663174" y="533370"/>
          <a:ext cx="852679" cy="510532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Short term </a:t>
          </a:r>
        </a:p>
      </dsp:txBody>
      <dsp:txXfrm>
        <a:off x="7688096" y="558292"/>
        <a:ext cx="802835" cy="460688"/>
      </dsp:txXfrm>
    </dsp:sp>
    <dsp:sp modelId="{3FAC4320-9136-46FF-84A7-05621065FBE6}">
      <dsp:nvSpPr>
        <dsp:cNvPr id="0" name=""/>
        <dsp:cNvSpPr/>
      </dsp:nvSpPr>
      <dsp:spPr>
        <a:xfrm>
          <a:off x="7690416" y="2966073"/>
          <a:ext cx="1186319" cy="767727"/>
        </a:xfrm>
        <a:prstGeom prst="roundRect">
          <a:avLst/>
        </a:prstGeom>
        <a:solidFill>
          <a:schemeClr val="accent2">
            <a:lumMod val="5000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Resources</a:t>
          </a:r>
          <a:endParaRPr lang="en-US" sz="1200" kern="1200" dirty="0"/>
        </a:p>
      </dsp:txBody>
      <dsp:txXfrm>
        <a:off x="7727893" y="3003550"/>
        <a:ext cx="1111365" cy="692773"/>
      </dsp:txXfrm>
    </dsp:sp>
    <dsp:sp modelId="{F12C25D2-29B1-4139-A3C4-C2FC781645E7}">
      <dsp:nvSpPr>
        <dsp:cNvPr id="0" name=""/>
        <dsp:cNvSpPr/>
      </dsp:nvSpPr>
      <dsp:spPr>
        <a:xfrm rot="18702530">
          <a:off x="8564066" y="2828599"/>
          <a:ext cx="3682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829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C908-E5B0-4999-BBAA-6ACCD69A420E}">
      <dsp:nvSpPr>
        <dsp:cNvPr id="0" name=""/>
        <dsp:cNvSpPr/>
      </dsp:nvSpPr>
      <dsp:spPr>
        <a:xfrm>
          <a:off x="8458201" y="2209798"/>
          <a:ext cx="1254052" cy="481326"/>
        </a:xfrm>
        <a:prstGeom prst="roundRect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Practice Standards and Tools</a:t>
          </a:r>
          <a:endParaRPr lang="en-US" sz="1200" kern="1200" dirty="0"/>
        </a:p>
      </dsp:txBody>
      <dsp:txXfrm>
        <a:off x="8481697" y="2233294"/>
        <a:ext cx="1207060" cy="434334"/>
      </dsp:txXfrm>
    </dsp:sp>
    <dsp:sp modelId="{1011BAD0-77F7-46B7-AAB5-44555B0A77AE}">
      <dsp:nvSpPr>
        <dsp:cNvPr id="0" name=""/>
        <dsp:cNvSpPr/>
      </dsp:nvSpPr>
      <dsp:spPr>
        <a:xfrm rot="20894073">
          <a:off x="8873867" y="3198559"/>
          <a:ext cx="2729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99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9B2AC-FC2B-454E-A4BD-7A9E469E8BA9}">
      <dsp:nvSpPr>
        <dsp:cNvPr id="0" name=""/>
        <dsp:cNvSpPr/>
      </dsp:nvSpPr>
      <dsp:spPr>
        <a:xfrm>
          <a:off x="9144000" y="2819400"/>
          <a:ext cx="1062628" cy="481326"/>
        </a:xfrm>
        <a:prstGeom prst="roundRect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 Learnings</a:t>
          </a:r>
          <a:endParaRPr lang="en-US" sz="1200" kern="1200" dirty="0"/>
        </a:p>
      </dsp:txBody>
      <dsp:txXfrm>
        <a:off x="9167496" y="2842896"/>
        <a:ext cx="1015636" cy="434334"/>
      </dsp:txXfrm>
    </dsp:sp>
    <dsp:sp modelId="{A363985A-8AAB-45AB-AF72-00012738871C}">
      <dsp:nvSpPr>
        <dsp:cNvPr id="0" name=""/>
        <dsp:cNvSpPr/>
      </dsp:nvSpPr>
      <dsp:spPr>
        <a:xfrm rot="1109848">
          <a:off x="8871531" y="3580335"/>
          <a:ext cx="2014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471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150B9-8537-4883-B645-5540919136B1}">
      <dsp:nvSpPr>
        <dsp:cNvPr id="0" name=""/>
        <dsp:cNvSpPr/>
      </dsp:nvSpPr>
      <dsp:spPr>
        <a:xfrm>
          <a:off x="9067798" y="3581401"/>
          <a:ext cx="1254052" cy="481326"/>
        </a:xfrm>
        <a:prstGeom prst="roundRect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CoP</a:t>
          </a:r>
          <a:r>
            <a:rPr lang="en-US" sz="1200" kern="1200" dirty="0" smtClean="0"/>
            <a:t> newsletter</a:t>
          </a:r>
          <a:endParaRPr lang="en-US" sz="1200" kern="1200" dirty="0"/>
        </a:p>
      </dsp:txBody>
      <dsp:txXfrm>
        <a:off x="9091294" y="3604897"/>
        <a:ext cx="1207060" cy="434334"/>
      </dsp:txXfrm>
    </dsp:sp>
    <dsp:sp modelId="{FEDA83B2-74F5-4D63-ADA4-B56D70FA1931}">
      <dsp:nvSpPr>
        <dsp:cNvPr id="0" name=""/>
        <dsp:cNvSpPr/>
      </dsp:nvSpPr>
      <dsp:spPr>
        <a:xfrm rot="3287815">
          <a:off x="8455653" y="3924301"/>
          <a:ext cx="4662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6277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E3894-AF3B-417C-82C9-41B04B49FDFB}">
      <dsp:nvSpPr>
        <dsp:cNvPr id="0" name=""/>
        <dsp:cNvSpPr/>
      </dsp:nvSpPr>
      <dsp:spPr>
        <a:xfrm>
          <a:off x="8458198" y="4114802"/>
          <a:ext cx="1069561" cy="481326"/>
        </a:xfrm>
        <a:prstGeom prst="roundRect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Self assessments</a:t>
          </a:r>
          <a:endParaRPr lang="en-US" sz="1200" kern="1200" dirty="0"/>
        </a:p>
      </dsp:txBody>
      <dsp:txXfrm>
        <a:off x="8481694" y="4138298"/>
        <a:ext cx="1022569" cy="434334"/>
      </dsp:txXfrm>
    </dsp:sp>
    <dsp:sp modelId="{A65A5926-7A46-4EF4-86A2-2F64EE700C6B}">
      <dsp:nvSpPr>
        <dsp:cNvPr id="0" name=""/>
        <dsp:cNvSpPr/>
      </dsp:nvSpPr>
      <dsp:spPr>
        <a:xfrm>
          <a:off x="6273816" y="4191001"/>
          <a:ext cx="1236746" cy="740494"/>
        </a:xfrm>
        <a:prstGeom prst="roundRect">
          <a:avLst/>
        </a:prstGeom>
        <a:solidFill>
          <a:schemeClr val="accent2">
            <a:lumMod val="75000"/>
          </a:schemeClr>
        </a:solidFill>
        <a:ln w="762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Professional Mentorship Program</a:t>
          </a:r>
          <a:endParaRPr lang="en-US" sz="1200" kern="1200" dirty="0"/>
        </a:p>
      </dsp:txBody>
      <dsp:txXfrm>
        <a:off x="6309964" y="4227149"/>
        <a:ext cx="1164450" cy="668198"/>
      </dsp:txXfrm>
    </dsp:sp>
    <dsp:sp modelId="{26C957B6-1296-4F9F-A353-972DDC3F7442}">
      <dsp:nvSpPr>
        <dsp:cNvPr id="0" name=""/>
        <dsp:cNvSpPr/>
      </dsp:nvSpPr>
      <dsp:spPr>
        <a:xfrm>
          <a:off x="4495816" y="4191001"/>
          <a:ext cx="1236746" cy="740494"/>
        </a:xfrm>
        <a:prstGeom prst="roundRect">
          <a:avLst/>
        </a:prstGeom>
        <a:solidFill>
          <a:schemeClr val="accent2">
            <a:lumMod val="7500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Champions Program</a:t>
          </a:r>
          <a:endParaRPr lang="en-US" sz="1200" kern="1200" dirty="0"/>
        </a:p>
      </dsp:txBody>
      <dsp:txXfrm>
        <a:off x="4531964" y="4227149"/>
        <a:ext cx="1164450" cy="668198"/>
      </dsp:txXfrm>
    </dsp:sp>
    <dsp:sp modelId="{B1DC9179-DD68-4942-B7DD-434568A81CEF}">
      <dsp:nvSpPr>
        <dsp:cNvPr id="0" name=""/>
        <dsp:cNvSpPr/>
      </dsp:nvSpPr>
      <dsp:spPr>
        <a:xfrm>
          <a:off x="3167240" y="2808690"/>
          <a:ext cx="1236746" cy="740494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Data </a:t>
          </a:r>
          <a:r>
            <a:rPr lang="en-US" sz="1200" kern="1200" dirty="0" smtClean="0"/>
            <a:t>parties</a:t>
          </a:r>
          <a:endParaRPr lang="en-US" sz="1200" kern="1200" dirty="0"/>
        </a:p>
      </dsp:txBody>
      <dsp:txXfrm>
        <a:off x="3203388" y="2844838"/>
        <a:ext cx="1164450" cy="668198"/>
      </dsp:txXfrm>
    </dsp:sp>
    <dsp:sp modelId="{A718BFA5-4A7E-4A3F-92F1-BFA733EB2EF3}">
      <dsp:nvSpPr>
        <dsp:cNvPr id="0" name=""/>
        <dsp:cNvSpPr/>
      </dsp:nvSpPr>
      <dsp:spPr>
        <a:xfrm rot="8729539">
          <a:off x="2879057" y="3663478"/>
          <a:ext cx="4034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3495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CF52D-31AC-4A17-839E-1C4617184A67}">
      <dsp:nvSpPr>
        <dsp:cNvPr id="0" name=""/>
        <dsp:cNvSpPr/>
      </dsp:nvSpPr>
      <dsp:spPr>
        <a:xfrm>
          <a:off x="1948038" y="3777772"/>
          <a:ext cx="1236746" cy="478681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Informal mentoring</a:t>
          </a:r>
        </a:p>
      </dsp:txBody>
      <dsp:txXfrm>
        <a:off x="1971405" y="3801139"/>
        <a:ext cx="1190012" cy="431947"/>
      </dsp:txXfrm>
    </dsp:sp>
    <dsp:sp modelId="{6BF9B4A4-D1B1-417F-B463-721FB484D461}">
      <dsp:nvSpPr>
        <dsp:cNvPr id="0" name=""/>
        <dsp:cNvSpPr/>
      </dsp:nvSpPr>
      <dsp:spPr>
        <a:xfrm>
          <a:off x="3929247" y="1229949"/>
          <a:ext cx="1236746" cy="740494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Data Labs and Managing data </a:t>
          </a:r>
        </a:p>
      </dsp:txBody>
      <dsp:txXfrm>
        <a:off x="3965395" y="1266097"/>
        <a:ext cx="1164450" cy="668198"/>
      </dsp:txXfrm>
    </dsp:sp>
    <dsp:sp modelId="{4FE672DA-B56D-41E4-8147-40AEEEDB9224}">
      <dsp:nvSpPr>
        <dsp:cNvPr id="0" name=""/>
        <dsp:cNvSpPr/>
      </dsp:nvSpPr>
      <dsp:spPr>
        <a:xfrm rot="12051326">
          <a:off x="3553075" y="1295385"/>
          <a:ext cx="3889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891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83D76-998A-49CE-A6F7-CDC289439AA3}">
      <dsp:nvSpPr>
        <dsp:cNvPr id="0" name=""/>
        <dsp:cNvSpPr/>
      </dsp:nvSpPr>
      <dsp:spPr>
        <a:xfrm>
          <a:off x="2329069" y="751166"/>
          <a:ext cx="1236746" cy="478815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Informal mentoring</a:t>
          </a:r>
        </a:p>
      </dsp:txBody>
      <dsp:txXfrm>
        <a:off x="2352443" y="774540"/>
        <a:ext cx="1189998" cy="4320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FF1D9-E364-462D-8285-01F954CD650B}">
      <dsp:nvSpPr>
        <dsp:cNvPr id="0" name=""/>
        <dsp:cNvSpPr/>
      </dsp:nvSpPr>
      <dsp:spPr>
        <a:xfrm>
          <a:off x="593346" y="0"/>
          <a:ext cx="3203412" cy="1922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Participants take on an expanded role as M&amp;E Champions.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93346" y="0"/>
        <a:ext cx="3203412" cy="1922047"/>
      </dsp:txXfrm>
    </dsp:sp>
    <dsp:sp modelId="{0BD2AFF2-E432-4881-8AEE-501AE71D408E}">
      <dsp:nvSpPr>
        <dsp:cNvPr id="0" name=""/>
        <dsp:cNvSpPr/>
      </dsp:nvSpPr>
      <dsp:spPr>
        <a:xfrm>
          <a:off x="4117099" y="2210"/>
          <a:ext cx="3203412" cy="1922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Final deliverables demonstrate meeting/exceeding one or more M&amp;E Practice Standard(s).</a:t>
          </a:r>
        </a:p>
      </dsp:txBody>
      <dsp:txXfrm>
        <a:off x="4117099" y="2210"/>
        <a:ext cx="3203412" cy="1922047"/>
      </dsp:txXfrm>
    </dsp:sp>
    <dsp:sp modelId="{0E648E49-6F5F-40A6-B6CA-1EA8445DD37D}">
      <dsp:nvSpPr>
        <dsp:cNvPr id="0" name=""/>
        <dsp:cNvSpPr/>
      </dsp:nvSpPr>
      <dsp:spPr>
        <a:xfrm>
          <a:off x="2355222" y="2244598"/>
          <a:ext cx="3203412" cy="1922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Technical Assistance helps build capacity in specific competencies.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355222" y="2244598"/>
        <a:ext cx="3203412" cy="1922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3F8B6-EC47-408B-AE6A-5A686E22BD7F}">
      <dsp:nvSpPr>
        <dsp:cNvPr id="0" name=""/>
        <dsp:cNvSpPr/>
      </dsp:nvSpPr>
      <dsp:spPr>
        <a:xfrm>
          <a:off x="2258565" y="960119"/>
          <a:ext cx="1121669" cy="822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M&amp;E</a:t>
          </a:r>
          <a:endParaRPr lang="en-US" sz="2400" kern="1200" dirty="0"/>
        </a:p>
      </dsp:txBody>
      <dsp:txXfrm>
        <a:off x="2298739" y="1000293"/>
        <a:ext cx="1041321" cy="742612"/>
      </dsp:txXfrm>
    </dsp:sp>
    <dsp:sp modelId="{037C6510-18A0-4DE0-81EB-A4B7B577F9E7}">
      <dsp:nvSpPr>
        <dsp:cNvPr id="0" name=""/>
        <dsp:cNvSpPr/>
      </dsp:nvSpPr>
      <dsp:spPr>
        <a:xfrm rot="16200000">
          <a:off x="2615149" y="755869"/>
          <a:ext cx="4085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850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93828-C1F5-4625-AECE-223A26AFD06F}">
      <dsp:nvSpPr>
        <dsp:cNvPr id="0" name=""/>
        <dsp:cNvSpPr/>
      </dsp:nvSpPr>
      <dsp:spPr>
        <a:xfrm>
          <a:off x="2250945" y="235"/>
          <a:ext cx="1136908" cy="551383"/>
        </a:xfrm>
        <a:prstGeom prst="roundRect">
          <a:avLst/>
        </a:prstGeom>
        <a:solidFill>
          <a:schemeClr val="accent4">
            <a:hueOff val="2290942"/>
            <a:satOff val="4867"/>
            <a:lumOff val="306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Peer-reviewer</a:t>
          </a:r>
          <a:endParaRPr lang="en-US" sz="1400" kern="1200" dirty="0"/>
        </a:p>
      </dsp:txBody>
      <dsp:txXfrm>
        <a:off x="2277861" y="27151"/>
        <a:ext cx="1083076" cy="497551"/>
      </dsp:txXfrm>
    </dsp:sp>
    <dsp:sp modelId="{9432DA9E-81F6-4E9A-8298-64CDAFF985E3}">
      <dsp:nvSpPr>
        <dsp:cNvPr id="0" name=""/>
        <dsp:cNvSpPr/>
      </dsp:nvSpPr>
      <dsp:spPr>
        <a:xfrm rot="5400000">
          <a:off x="2615149" y="1987330"/>
          <a:ext cx="4085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850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38A03-4C8F-4D25-882B-17D0F3B15C31}">
      <dsp:nvSpPr>
        <dsp:cNvPr id="0" name=""/>
        <dsp:cNvSpPr/>
      </dsp:nvSpPr>
      <dsp:spPr>
        <a:xfrm>
          <a:off x="2250945" y="2191581"/>
          <a:ext cx="1136908" cy="551383"/>
        </a:xfrm>
        <a:prstGeom prst="roundRect">
          <a:avLst/>
        </a:prstGeom>
        <a:solidFill>
          <a:schemeClr val="accent4">
            <a:hueOff val="4581884"/>
            <a:satOff val="9734"/>
            <a:lumOff val="61374"/>
            <a:alphaOff val="0"/>
          </a:schemeClr>
        </a:solidFill>
        <a:ln w="381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 point person</a:t>
          </a:r>
          <a:endParaRPr lang="en-US" sz="1600" kern="1200" dirty="0"/>
        </a:p>
      </dsp:txBody>
      <dsp:txXfrm>
        <a:off x="2277861" y="2218497"/>
        <a:ext cx="1083076" cy="497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3F8B6-EC47-408B-AE6A-5A686E22BD7F}">
      <dsp:nvSpPr>
        <dsp:cNvPr id="0" name=""/>
        <dsp:cNvSpPr/>
      </dsp:nvSpPr>
      <dsp:spPr>
        <a:xfrm>
          <a:off x="2246657" y="1336399"/>
          <a:ext cx="1145484" cy="11454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Project Team</a:t>
          </a:r>
        </a:p>
      </dsp:txBody>
      <dsp:txXfrm>
        <a:off x="2302575" y="1392317"/>
        <a:ext cx="1033648" cy="1033648"/>
      </dsp:txXfrm>
    </dsp:sp>
    <dsp:sp modelId="{C721A7EF-C1B0-4C11-8EF9-CAD3FC90EBB3}">
      <dsp:nvSpPr>
        <dsp:cNvPr id="0" name=""/>
        <dsp:cNvSpPr/>
      </dsp:nvSpPr>
      <dsp:spPr>
        <a:xfrm rot="16200000">
          <a:off x="2535101" y="1052101"/>
          <a:ext cx="568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859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28183-B200-41F1-BC00-958565343F22}">
      <dsp:nvSpPr>
        <dsp:cNvPr id="0" name=""/>
        <dsp:cNvSpPr/>
      </dsp:nvSpPr>
      <dsp:spPr>
        <a:xfrm>
          <a:off x="2435662" y="328"/>
          <a:ext cx="767474" cy="767474"/>
        </a:xfrm>
        <a:prstGeom prst="roundRect">
          <a:avLst/>
        </a:prstGeom>
        <a:solidFill>
          <a:srgbClr val="979D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PADM</a:t>
          </a:r>
          <a:endParaRPr lang="en-US" sz="1800" kern="1200" dirty="0"/>
        </a:p>
      </dsp:txBody>
      <dsp:txXfrm>
        <a:off x="2473127" y="37793"/>
        <a:ext cx="692544" cy="692544"/>
      </dsp:txXfrm>
    </dsp:sp>
    <dsp:sp modelId="{9432DA9E-81F6-4E9A-8298-64CDAFF985E3}">
      <dsp:nvSpPr>
        <dsp:cNvPr id="0" name=""/>
        <dsp:cNvSpPr/>
      </dsp:nvSpPr>
      <dsp:spPr>
        <a:xfrm>
          <a:off x="3392142" y="1909141"/>
          <a:ext cx="568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859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38A03-4C8F-4D25-882B-17D0F3B15C31}">
      <dsp:nvSpPr>
        <dsp:cNvPr id="0" name=""/>
        <dsp:cNvSpPr/>
      </dsp:nvSpPr>
      <dsp:spPr>
        <a:xfrm>
          <a:off x="3960738" y="1525404"/>
          <a:ext cx="767474" cy="7674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M&amp;E Officer</a:t>
          </a:r>
        </a:p>
      </dsp:txBody>
      <dsp:txXfrm>
        <a:off x="3998203" y="1562869"/>
        <a:ext cx="692544" cy="692544"/>
      </dsp:txXfrm>
    </dsp:sp>
    <dsp:sp modelId="{B7542225-6048-4AF6-A8F7-A862680ED198}">
      <dsp:nvSpPr>
        <dsp:cNvPr id="0" name=""/>
        <dsp:cNvSpPr/>
      </dsp:nvSpPr>
      <dsp:spPr>
        <a:xfrm rot="5400000">
          <a:off x="2535101" y="2766181"/>
          <a:ext cx="568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859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D8A5D-89A2-48D1-A70B-56317287745B}">
      <dsp:nvSpPr>
        <dsp:cNvPr id="0" name=""/>
        <dsp:cNvSpPr/>
      </dsp:nvSpPr>
      <dsp:spPr>
        <a:xfrm>
          <a:off x="2435662" y="3050479"/>
          <a:ext cx="767474" cy="767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RPM</a:t>
          </a:r>
        </a:p>
      </dsp:txBody>
      <dsp:txXfrm>
        <a:off x="2473127" y="3087944"/>
        <a:ext cx="692544" cy="692544"/>
      </dsp:txXfrm>
    </dsp:sp>
    <dsp:sp modelId="{659FF856-32CE-4A6C-9B94-282C12F9A9ED}">
      <dsp:nvSpPr>
        <dsp:cNvPr id="0" name=""/>
        <dsp:cNvSpPr/>
      </dsp:nvSpPr>
      <dsp:spPr>
        <a:xfrm rot="10800000">
          <a:off x="1678061" y="1909141"/>
          <a:ext cx="568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859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A0AC8-F7C7-45A0-95D1-7457058B66F3}">
      <dsp:nvSpPr>
        <dsp:cNvPr id="0" name=""/>
        <dsp:cNvSpPr/>
      </dsp:nvSpPr>
      <dsp:spPr>
        <a:xfrm>
          <a:off x="910586" y="1525404"/>
          <a:ext cx="767474" cy="7674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Research officer </a:t>
          </a:r>
        </a:p>
      </dsp:txBody>
      <dsp:txXfrm>
        <a:off x="948051" y="1562869"/>
        <a:ext cx="692544" cy="6925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3F8B6-EC47-408B-AE6A-5A686E22BD7F}">
      <dsp:nvSpPr>
        <dsp:cNvPr id="0" name=""/>
        <dsp:cNvSpPr/>
      </dsp:nvSpPr>
      <dsp:spPr>
        <a:xfrm>
          <a:off x="2510789" y="720089"/>
          <a:ext cx="617220" cy="617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Project Team</a:t>
          </a:r>
        </a:p>
      </dsp:txBody>
      <dsp:txXfrm>
        <a:off x="2540919" y="750219"/>
        <a:ext cx="556960" cy="556960"/>
      </dsp:txXfrm>
    </dsp:sp>
    <dsp:sp modelId="{037C6510-18A0-4DE0-81EB-A4B7B577F9E7}">
      <dsp:nvSpPr>
        <dsp:cNvPr id="0" name=""/>
        <dsp:cNvSpPr/>
      </dsp:nvSpPr>
      <dsp:spPr>
        <a:xfrm rot="16200000">
          <a:off x="2666212" y="566902"/>
          <a:ext cx="3063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3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93828-C1F5-4625-AECE-223A26AFD06F}">
      <dsp:nvSpPr>
        <dsp:cNvPr id="0" name=""/>
        <dsp:cNvSpPr/>
      </dsp:nvSpPr>
      <dsp:spPr>
        <a:xfrm>
          <a:off x="2612631" y="176"/>
          <a:ext cx="413537" cy="413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PADM</a:t>
          </a:r>
        </a:p>
      </dsp:txBody>
      <dsp:txXfrm>
        <a:off x="2632818" y="20363"/>
        <a:ext cx="373163" cy="373163"/>
      </dsp:txXfrm>
    </dsp:sp>
    <dsp:sp modelId="{9432DA9E-81F6-4E9A-8298-64CDAFF985E3}">
      <dsp:nvSpPr>
        <dsp:cNvPr id="0" name=""/>
        <dsp:cNvSpPr/>
      </dsp:nvSpPr>
      <dsp:spPr>
        <a:xfrm>
          <a:off x="3128009" y="1028699"/>
          <a:ext cx="3063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3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38A03-4C8F-4D25-882B-17D0F3B15C31}">
      <dsp:nvSpPr>
        <dsp:cNvPr id="0" name=""/>
        <dsp:cNvSpPr/>
      </dsp:nvSpPr>
      <dsp:spPr>
        <a:xfrm>
          <a:off x="3434385" y="821931"/>
          <a:ext cx="413537" cy="413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M&amp;E Officer</a:t>
          </a:r>
        </a:p>
      </dsp:txBody>
      <dsp:txXfrm>
        <a:off x="3454572" y="842118"/>
        <a:ext cx="373163" cy="373163"/>
      </dsp:txXfrm>
    </dsp:sp>
    <dsp:sp modelId="{B7542225-6048-4AF6-A8F7-A862680ED198}">
      <dsp:nvSpPr>
        <dsp:cNvPr id="0" name=""/>
        <dsp:cNvSpPr/>
      </dsp:nvSpPr>
      <dsp:spPr>
        <a:xfrm rot="5400000">
          <a:off x="2666212" y="1490497"/>
          <a:ext cx="3063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3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D8A5D-89A2-48D1-A70B-56317287745B}">
      <dsp:nvSpPr>
        <dsp:cNvPr id="0" name=""/>
        <dsp:cNvSpPr/>
      </dsp:nvSpPr>
      <dsp:spPr>
        <a:xfrm>
          <a:off x="2612631" y="1643685"/>
          <a:ext cx="413537" cy="413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RPM</a:t>
          </a:r>
        </a:p>
      </dsp:txBody>
      <dsp:txXfrm>
        <a:off x="2632818" y="1663872"/>
        <a:ext cx="373163" cy="373163"/>
      </dsp:txXfrm>
    </dsp:sp>
    <dsp:sp modelId="{659FF856-32CE-4A6C-9B94-282C12F9A9ED}">
      <dsp:nvSpPr>
        <dsp:cNvPr id="0" name=""/>
        <dsp:cNvSpPr/>
      </dsp:nvSpPr>
      <dsp:spPr>
        <a:xfrm rot="10800000">
          <a:off x="2204414" y="1028700"/>
          <a:ext cx="3063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3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A0AC8-F7C7-45A0-95D1-7457058B66F3}">
      <dsp:nvSpPr>
        <dsp:cNvPr id="0" name=""/>
        <dsp:cNvSpPr/>
      </dsp:nvSpPr>
      <dsp:spPr>
        <a:xfrm>
          <a:off x="1790876" y="821931"/>
          <a:ext cx="413537" cy="413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Research officer </a:t>
          </a:r>
        </a:p>
      </dsp:txBody>
      <dsp:txXfrm>
        <a:off x="1811063" y="842118"/>
        <a:ext cx="373163" cy="3731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3F8B6-EC47-408B-AE6A-5A686E22BD7F}">
      <dsp:nvSpPr>
        <dsp:cNvPr id="0" name=""/>
        <dsp:cNvSpPr/>
      </dsp:nvSpPr>
      <dsp:spPr>
        <a:xfrm>
          <a:off x="2510789" y="720089"/>
          <a:ext cx="617220" cy="61722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Project Team</a:t>
          </a:r>
        </a:p>
      </dsp:txBody>
      <dsp:txXfrm>
        <a:off x="2540919" y="750219"/>
        <a:ext cx="556960" cy="556960"/>
      </dsp:txXfrm>
    </dsp:sp>
    <dsp:sp modelId="{037C6510-18A0-4DE0-81EB-A4B7B577F9E7}">
      <dsp:nvSpPr>
        <dsp:cNvPr id="0" name=""/>
        <dsp:cNvSpPr/>
      </dsp:nvSpPr>
      <dsp:spPr>
        <a:xfrm rot="16200000">
          <a:off x="2666212" y="566902"/>
          <a:ext cx="3063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375" y="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93828-C1F5-4625-AECE-223A26AFD06F}">
      <dsp:nvSpPr>
        <dsp:cNvPr id="0" name=""/>
        <dsp:cNvSpPr/>
      </dsp:nvSpPr>
      <dsp:spPr>
        <a:xfrm>
          <a:off x="2612631" y="176"/>
          <a:ext cx="413537" cy="413537"/>
        </a:xfrm>
        <a:prstGeom prst="roundRect">
          <a:avLst/>
        </a:prstGeom>
        <a:solidFill>
          <a:schemeClr val="accent6">
            <a:shade val="50000"/>
            <a:hueOff val="-190140"/>
            <a:satOff val="-19507"/>
            <a:lumOff val="209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PADM</a:t>
          </a:r>
        </a:p>
      </dsp:txBody>
      <dsp:txXfrm>
        <a:off x="2632818" y="20363"/>
        <a:ext cx="373163" cy="373163"/>
      </dsp:txXfrm>
    </dsp:sp>
    <dsp:sp modelId="{9432DA9E-81F6-4E9A-8298-64CDAFF985E3}">
      <dsp:nvSpPr>
        <dsp:cNvPr id="0" name=""/>
        <dsp:cNvSpPr/>
      </dsp:nvSpPr>
      <dsp:spPr>
        <a:xfrm>
          <a:off x="3128009" y="1028699"/>
          <a:ext cx="3063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375" y="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38A03-4C8F-4D25-882B-17D0F3B15C31}">
      <dsp:nvSpPr>
        <dsp:cNvPr id="0" name=""/>
        <dsp:cNvSpPr/>
      </dsp:nvSpPr>
      <dsp:spPr>
        <a:xfrm>
          <a:off x="3434385" y="821931"/>
          <a:ext cx="413537" cy="413537"/>
        </a:xfrm>
        <a:prstGeom prst="roundRect">
          <a:avLst/>
        </a:prstGeom>
        <a:solidFill>
          <a:schemeClr val="accent6">
            <a:shade val="50000"/>
            <a:hueOff val="-380281"/>
            <a:satOff val="-39014"/>
            <a:lumOff val="419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M&amp;E Officer</a:t>
          </a:r>
        </a:p>
      </dsp:txBody>
      <dsp:txXfrm>
        <a:off x="3454572" y="842118"/>
        <a:ext cx="373163" cy="373163"/>
      </dsp:txXfrm>
    </dsp:sp>
    <dsp:sp modelId="{B7542225-6048-4AF6-A8F7-A862680ED198}">
      <dsp:nvSpPr>
        <dsp:cNvPr id="0" name=""/>
        <dsp:cNvSpPr/>
      </dsp:nvSpPr>
      <dsp:spPr>
        <a:xfrm rot="5400000">
          <a:off x="2666212" y="1490497"/>
          <a:ext cx="3063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375" y="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D8A5D-89A2-48D1-A70B-56317287745B}">
      <dsp:nvSpPr>
        <dsp:cNvPr id="0" name=""/>
        <dsp:cNvSpPr/>
      </dsp:nvSpPr>
      <dsp:spPr>
        <a:xfrm>
          <a:off x="2612631" y="1643685"/>
          <a:ext cx="413537" cy="413537"/>
        </a:xfrm>
        <a:prstGeom prst="roundRect">
          <a:avLst/>
        </a:prstGeom>
        <a:solidFill>
          <a:schemeClr val="accent6">
            <a:shade val="50000"/>
            <a:hueOff val="-380281"/>
            <a:satOff val="-39014"/>
            <a:lumOff val="419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RPM</a:t>
          </a:r>
        </a:p>
      </dsp:txBody>
      <dsp:txXfrm>
        <a:off x="2632818" y="1663872"/>
        <a:ext cx="373163" cy="373163"/>
      </dsp:txXfrm>
    </dsp:sp>
    <dsp:sp modelId="{659FF856-32CE-4A6C-9B94-282C12F9A9ED}">
      <dsp:nvSpPr>
        <dsp:cNvPr id="0" name=""/>
        <dsp:cNvSpPr/>
      </dsp:nvSpPr>
      <dsp:spPr>
        <a:xfrm rot="10800000">
          <a:off x="2204414" y="1028700"/>
          <a:ext cx="3063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375" y="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A0AC8-F7C7-45A0-95D1-7457058B66F3}">
      <dsp:nvSpPr>
        <dsp:cNvPr id="0" name=""/>
        <dsp:cNvSpPr/>
      </dsp:nvSpPr>
      <dsp:spPr>
        <a:xfrm>
          <a:off x="1790876" y="821931"/>
          <a:ext cx="413537" cy="413537"/>
        </a:xfrm>
        <a:prstGeom prst="roundRect">
          <a:avLst/>
        </a:prstGeom>
        <a:solidFill>
          <a:schemeClr val="accent6">
            <a:shade val="50000"/>
            <a:hueOff val="-190140"/>
            <a:satOff val="-19507"/>
            <a:lumOff val="209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Research officer </a:t>
          </a:r>
        </a:p>
      </dsp:txBody>
      <dsp:txXfrm>
        <a:off x="1811063" y="842118"/>
        <a:ext cx="373163" cy="3731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3F8B6-EC47-408B-AE6A-5A686E22BD7F}">
      <dsp:nvSpPr>
        <dsp:cNvPr id="0" name=""/>
        <dsp:cNvSpPr/>
      </dsp:nvSpPr>
      <dsp:spPr>
        <a:xfrm>
          <a:off x="2510789" y="720089"/>
          <a:ext cx="617220" cy="617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Project Team</a:t>
          </a:r>
        </a:p>
      </dsp:txBody>
      <dsp:txXfrm>
        <a:off x="2540919" y="750219"/>
        <a:ext cx="556960" cy="556960"/>
      </dsp:txXfrm>
    </dsp:sp>
    <dsp:sp modelId="{037C6510-18A0-4DE0-81EB-A4B7B577F9E7}">
      <dsp:nvSpPr>
        <dsp:cNvPr id="0" name=""/>
        <dsp:cNvSpPr/>
      </dsp:nvSpPr>
      <dsp:spPr>
        <a:xfrm rot="16200000">
          <a:off x="2666212" y="566902"/>
          <a:ext cx="3063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375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93828-C1F5-4625-AECE-223A26AFD06F}">
      <dsp:nvSpPr>
        <dsp:cNvPr id="0" name=""/>
        <dsp:cNvSpPr/>
      </dsp:nvSpPr>
      <dsp:spPr>
        <a:xfrm>
          <a:off x="2612631" y="176"/>
          <a:ext cx="413537" cy="413537"/>
        </a:xfrm>
        <a:prstGeom prst="roundRect">
          <a:avLst/>
        </a:prstGeom>
        <a:solidFill>
          <a:schemeClr val="accent4">
            <a:hueOff val="1145471"/>
            <a:satOff val="2434"/>
            <a:lumOff val="15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PADM</a:t>
          </a:r>
        </a:p>
      </dsp:txBody>
      <dsp:txXfrm>
        <a:off x="2632818" y="20363"/>
        <a:ext cx="373163" cy="373163"/>
      </dsp:txXfrm>
    </dsp:sp>
    <dsp:sp modelId="{9432DA9E-81F6-4E9A-8298-64CDAFF985E3}">
      <dsp:nvSpPr>
        <dsp:cNvPr id="0" name=""/>
        <dsp:cNvSpPr/>
      </dsp:nvSpPr>
      <dsp:spPr>
        <a:xfrm>
          <a:off x="3128009" y="1028699"/>
          <a:ext cx="3063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375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38A03-4C8F-4D25-882B-17D0F3B15C31}">
      <dsp:nvSpPr>
        <dsp:cNvPr id="0" name=""/>
        <dsp:cNvSpPr/>
      </dsp:nvSpPr>
      <dsp:spPr>
        <a:xfrm>
          <a:off x="3434385" y="821931"/>
          <a:ext cx="413537" cy="413537"/>
        </a:xfrm>
        <a:prstGeom prst="roundRect">
          <a:avLst/>
        </a:prstGeom>
        <a:solidFill>
          <a:schemeClr val="accent4">
            <a:hueOff val="2290942"/>
            <a:satOff val="4867"/>
            <a:lumOff val="306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M&amp;E Officer</a:t>
          </a:r>
        </a:p>
      </dsp:txBody>
      <dsp:txXfrm>
        <a:off x="3454572" y="842118"/>
        <a:ext cx="373163" cy="373163"/>
      </dsp:txXfrm>
    </dsp:sp>
    <dsp:sp modelId="{B7542225-6048-4AF6-A8F7-A862680ED198}">
      <dsp:nvSpPr>
        <dsp:cNvPr id="0" name=""/>
        <dsp:cNvSpPr/>
      </dsp:nvSpPr>
      <dsp:spPr>
        <a:xfrm rot="5400000">
          <a:off x="2666212" y="1490497"/>
          <a:ext cx="3063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375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D8A5D-89A2-48D1-A70B-56317287745B}">
      <dsp:nvSpPr>
        <dsp:cNvPr id="0" name=""/>
        <dsp:cNvSpPr/>
      </dsp:nvSpPr>
      <dsp:spPr>
        <a:xfrm>
          <a:off x="2612631" y="1643685"/>
          <a:ext cx="413537" cy="413537"/>
        </a:xfrm>
        <a:prstGeom prst="roundRect">
          <a:avLst/>
        </a:prstGeom>
        <a:solidFill>
          <a:schemeClr val="accent4">
            <a:hueOff val="3436413"/>
            <a:satOff val="7301"/>
            <a:lumOff val="46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RPM</a:t>
          </a:r>
        </a:p>
      </dsp:txBody>
      <dsp:txXfrm>
        <a:off x="2632818" y="1663872"/>
        <a:ext cx="373163" cy="373163"/>
      </dsp:txXfrm>
    </dsp:sp>
    <dsp:sp modelId="{659FF856-32CE-4A6C-9B94-282C12F9A9ED}">
      <dsp:nvSpPr>
        <dsp:cNvPr id="0" name=""/>
        <dsp:cNvSpPr/>
      </dsp:nvSpPr>
      <dsp:spPr>
        <a:xfrm rot="10800000">
          <a:off x="2204414" y="1028700"/>
          <a:ext cx="3063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375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A0AC8-F7C7-45A0-95D1-7457058B66F3}">
      <dsp:nvSpPr>
        <dsp:cNvPr id="0" name=""/>
        <dsp:cNvSpPr/>
      </dsp:nvSpPr>
      <dsp:spPr>
        <a:xfrm>
          <a:off x="1790876" y="821931"/>
          <a:ext cx="413537" cy="413537"/>
        </a:xfrm>
        <a:prstGeom prst="roundRect">
          <a:avLst/>
        </a:prstGeom>
        <a:solidFill>
          <a:schemeClr val="accent4">
            <a:hueOff val="4581884"/>
            <a:satOff val="9734"/>
            <a:lumOff val="613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Research officer </a:t>
          </a:r>
        </a:p>
      </dsp:txBody>
      <dsp:txXfrm>
        <a:off x="1811063" y="842118"/>
        <a:ext cx="373163" cy="3731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3F8B6-EC47-408B-AE6A-5A686E22BD7F}">
      <dsp:nvSpPr>
        <dsp:cNvPr id="0" name=""/>
        <dsp:cNvSpPr/>
      </dsp:nvSpPr>
      <dsp:spPr>
        <a:xfrm>
          <a:off x="2258565" y="960119"/>
          <a:ext cx="1121669" cy="822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M&amp;E</a:t>
          </a:r>
          <a:endParaRPr lang="en-US" sz="2400" kern="1200" dirty="0"/>
        </a:p>
      </dsp:txBody>
      <dsp:txXfrm>
        <a:off x="2298739" y="1000293"/>
        <a:ext cx="1041321" cy="742612"/>
      </dsp:txXfrm>
    </dsp:sp>
    <dsp:sp modelId="{037C6510-18A0-4DE0-81EB-A4B7B577F9E7}">
      <dsp:nvSpPr>
        <dsp:cNvPr id="0" name=""/>
        <dsp:cNvSpPr/>
      </dsp:nvSpPr>
      <dsp:spPr>
        <a:xfrm rot="16200000">
          <a:off x="2615149" y="755869"/>
          <a:ext cx="4085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850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93828-C1F5-4625-AECE-223A26AFD06F}">
      <dsp:nvSpPr>
        <dsp:cNvPr id="0" name=""/>
        <dsp:cNvSpPr/>
      </dsp:nvSpPr>
      <dsp:spPr>
        <a:xfrm>
          <a:off x="2250945" y="235"/>
          <a:ext cx="1136908" cy="551383"/>
        </a:xfrm>
        <a:prstGeom prst="roundRect">
          <a:avLst/>
        </a:prstGeom>
        <a:solidFill>
          <a:schemeClr val="accent4">
            <a:hueOff val="2290942"/>
            <a:satOff val="4867"/>
            <a:lumOff val="306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Peer-reviewer</a:t>
          </a:r>
          <a:endParaRPr lang="en-US" sz="1400" kern="1200" dirty="0"/>
        </a:p>
      </dsp:txBody>
      <dsp:txXfrm>
        <a:off x="2277861" y="27151"/>
        <a:ext cx="1083076" cy="497551"/>
      </dsp:txXfrm>
    </dsp:sp>
    <dsp:sp modelId="{9432DA9E-81F6-4E9A-8298-64CDAFF985E3}">
      <dsp:nvSpPr>
        <dsp:cNvPr id="0" name=""/>
        <dsp:cNvSpPr/>
      </dsp:nvSpPr>
      <dsp:spPr>
        <a:xfrm rot="5400000">
          <a:off x="2615149" y="1987330"/>
          <a:ext cx="4085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850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38A03-4C8F-4D25-882B-17D0F3B15C31}">
      <dsp:nvSpPr>
        <dsp:cNvPr id="0" name=""/>
        <dsp:cNvSpPr/>
      </dsp:nvSpPr>
      <dsp:spPr>
        <a:xfrm>
          <a:off x="2250945" y="2191581"/>
          <a:ext cx="1136908" cy="551383"/>
        </a:xfrm>
        <a:prstGeom prst="roundRect">
          <a:avLst/>
        </a:prstGeom>
        <a:solidFill>
          <a:schemeClr val="accent4">
            <a:hueOff val="4581884"/>
            <a:satOff val="9734"/>
            <a:lumOff val="61374"/>
            <a:alphaOff val="0"/>
          </a:schemeClr>
        </a:solidFill>
        <a:ln w="381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 point person</a:t>
          </a:r>
          <a:endParaRPr lang="en-US" sz="1600" kern="1200" dirty="0"/>
        </a:p>
      </dsp:txBody>
      <dsp:txXfrm>
        <a:off x="2277861" y="2218497"/>
        <a:ext cx="1083076" cy="4975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3F8B6-EC47-408B-AE6A-5A686E22BD7F}">
      <dsp:nvSpPr>
        <dsp:cNvPr id="0" name=""/>
        <dsp:cNvSpPr/>
      </dsp:nvSpPr>
      <dsp:spPr>
        <a:xfrm>
          <a:off x="2246657" y="1336399"/>
          <a:ext cx="1145484" cy="11454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Project Team</a:t>
          </a:r>
        </a:p>
      </dsp:txBody>
      <dsp:txXfrm>
        <a:off x="2302575" y="1392317"/>
        <a:ext cx="1033648" cy="1033648"/>
      </dsp:txXfrm>
    </dsp:sp>
    <dsp:sp modelId="{C721A7EF-C1B0-4C11-8EF9-CAD3FC90EBB3}">
      <dsp:nvSpPr>
        <dsp:cNvPr id="0" name=""/>
        <dsp:cNvSpPr/>
      </dsp:nvSpPr>
      <dsp:spPr>
        <a:xfrm rot="16200000">
          <a:off x="2535101" y="1052101"/>
          <a:ext cx="568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859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28183-B200-41F1-BC00-958565343F22}">
      <dsp:nvSpPr>
        <dsp:cNvPr id="0" name=""/>
        <dsp:cNvSpPr/>
      </dsp:nvSpPr>
      <dsp:spPr>
        <a:xfrm>
          <a:off x="2435662" y="328"/>
          <a:ext cx="767474" cy="767474"/>
        </a:xfrm>
        <a:prstGeom prst="roundRect">
          <a:avLst/>
        </a:prstGeom>
        <a:solidFill>
          <a:srgbClr val="979D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PADM</a:t>
          </a:r>
          <a:endParaRPr lang="en-US" sz="1800" kern="1200" dirty="0"/>
        </a:p>
      </dsp:txBody>
      <dsp:txXfrm>
        <a:off x="2473127" y="37793"/>
        <a:ext cx="692544" cy="692544"/>
      </dsp:txXfrm>
    </dsp:sp>
    <dsp:sp modelId="{9432DA9E-81F6-4E9A-8298-64CDAFF985E3}">
      <dsp:nvSpPr>
        <dsp:cNvPr id="0" name=""/>
        <dsp:cNvSpPr/>
      </dsp:nvSpPr>
      <dsp:spPr>
        <a:xfrm>
          <a:off x="3392142" y="1909141"/>
          <a:ext cx="568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859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38A03-4C8F-4D25-882B-17D0F3B15C31}">
      <dsp:nvSpPr>
        <dsp:cNvPr id="0" name=""/>
        <dsp:cNvSpPr/>
      </dsp:nvSpPr>
      <dsp:spPr>
        <a:xfrm>
          <a:off x="3960738" y="1525404"/>
          <a:ext cx="767474" cy="7674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M&amp;E Officer</a:t>
          </a:r>
        </a:p>
      </dsp:txBody>
      <dsp:txXfrm>
        <a:off x="3998203" y="1562869"/>
        <a:ext cx="692544" cy="692544"/>
      </dsp:txXfrm>
    </dsp:sp>
    <dsp:sp modelId="{B7542225-6048-4AF6-A8F7-A862680ED198}">
      <dsp:nvSpPr>
        <dsp:cNvPr id="0" name=""/>
        <dsp:cNvSpPr/>
      </dsp:nvSpPr>
      <dsp:spPr>
        <a:xfrm rot="5400000">
          <a:off x="2535101" y="2766181"/>
          <a:ext cx="568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859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D8A5D-89A2-48D1-A70B-56317287745B}">
      <dsp:nvSpPr>
        <dsp:cNvPr id="0" name=""/>
        <dsp:cNvSpPr/>
      </dsp:nvSpPr>
      <dsp:spPr>
        <a:xfrm>
          <a:off x="2435662" y="3050479"/>
          <a:ext cx="767474" cy="767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RPM</a:t>
          </a:r>
        </a:p>
      </dsp:txBody>
      <dsp:txXfrm>
        <a:off x="2473127" y="3087944"/>
        <a:ext cx="692544" cy="692544"/>
      </dsp:txXfrm>
    </dsp:sp>
    <dsp:sp modelId="{659FF856-32CE-4A6C-9B94-282C12F9A9ED}">
      <dsp:nvSpPr>
        <dsp:cNvPr id="0" name=""/>
        <dsp:cNvSpPr/>
      </dsp:nvSpPr>
      <dsp:spPr>
        <a:xfrm rot="10800000">
          <a:off x="1678061" y="1909141"/>
          <a:ext cx="568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859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A0AC8-F7C7-45A0-95D1-7457058B66F3}">
      <dsp:nvSpPr>
        <dsp:cNvPr id="0" name=""/>
        <dsp:cNvSpPr/>
      </dsp:nvSpPr>
      <dsp:spPr>
        <a:xfrm>
          <a:off x="910586" y="1525404"/>
          <a:ext cx="767474" cy="7674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Research officer </a:t>
          </a:r>
        </a:p>
      </dsp:txBody>
      <dsp:txXfrm>
        <a:off x="948051" y="1562869"/>
        <a:ext cx="692544" cy="6925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291AC-E859-4AFE-93BF-DE12557A97C6}">
      <dsp:nvSpPr>
        <dsp:cNvPr id="0" name=""/>
        <dsp:cNvSpPr/>
      </dsp:nvSpPr>
      <dsp:spPr>
        <a:xfrm>
          <a:off x="552267" y="0"/>
          <a:ext cx="6259029" cy="37197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1FF67-21AD-42C8-9275-35448799712C}">
      <dsp:nvSpPr>
        <dsp:cNvPr id="0" name=""/>
        <dsp:cNvSpPr/>
      </dsp:nvSpPr>
      <dsp:spPr>
        <a:xfrm>
          <a:off x="2022" y="1115932"/>
          <a:ext cx="1177523" cy="1487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Acquire knowledge </a:t>
          </a:r>
          <a:r>
            <a:rPr lang="en-US" sz="1500" kern="1200" dirty="0" smtClean="0"/>
            <a:t>of M&amp;E Practice Standards and Tools</a:t>
          </a:r>
          <a:endParaRPr lang="en-US" sz="1500" kern="1200" dirty="0"/>
        </a:p>
      </dsp:txBody>
      <dsp:txXfrm>
        <a:off x="59504" y="1173414"/>
        <a:ext cx="1062559" cy="1372946"/>
      </dsp:txXfrm>
    </dsp:sp>
    <dsp:sp modelId="{438D19B9-421A-46A0-AF40-C62211BA6A16}">
      <dsp:nvSpPr>
        <dsp:cNvPr id="0" name=""/>
        <dsp:cNvSpPr/>
      </dsp:nvSpPr>
      <dsp:spPr>
        <a:xfrm>
          <a:off x="1238421" y="1115932"/>
          <a:ext cx="1177523" cy="1487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Know when to apply P</a:t>
          </a:r>
          <a:r>
            <a:rPr lang="en-US" sz="1500" kern="1200" dirty="0" smtClean="0"/>
            <a:t>ractice Standards and Tools</a:t>
          </a:r>
          <a:endParaRPr lang="en-US" sz="1500" kern="1200" dirty="0"/>
        </a:p>
      </dsp:txBody>
      <dsp:txXfrm>
        <a:off x="1295903" y="1173414"/>
        <a:ext cx="1062559" cy="1372946"/>
      </dsp:txXfrm>
    </dsp:sp>
    <dsp:sp modelId="{83797EB4-1BF1-49E4-922C-942C6F3A8A49}">
      <dsp:nvSpPr>
        <dsp:cNvPr id="0" name=""/>
        <dsp:cNvSpPr/>
      </dsp:nvSpPr>
      <dsp:spPr>
        <a:xfrm>
          <a:off x="2474820" y="1115932"/>
          <a:ext cx="1177523" cy="1487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Apply tools </a:t>
          </a:r>
          <a:r>
            <a:rPr lang="en-US" sz="1500" kern="1200" dirty="0" smtClean="0"/>
            <a:t>in the Project</a:t>
          </a:r>
          <a:endParaRPr lang="en-US" sz="1500" kern="1200" dirty="0"/>
        </a:p>
      </dsp:txBody>
      <dsp:txXfrm>
        <a:off x="2532302" y="1173414"/>
        <a:ext cx="1062559" cy="1372946"/>
      </dsp:txXfrm>
    </dsp:sp>
    <dsp:sp modelId="{71D76269-95A8-4FE0-BD43-DFA331E2F585}">
      <dsp:nvSpPr>
        <dsp:cNvPr id="0" name=""/>
        <dsp:cNvSpPr/>
      </dsp:nvSpPr>
      <dsp:spPr>
        <a:xfrm>
          <a:off x="3711220" y="1115932"/>
          <a:ext cx="1177523" cy="1487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Adapt tools </a:t>
          </a:r>
          <a:r>
            <a:rPr lang="en-US" sz="1500" kern="1200" dirty="0" smtClean="0"/>
            <a:t>based on experience</a:t>
          </a:r>
          <a:endParaRPr lang="en-US" sz="1500" kern="1200" dirty="0"/>
        </a:p>
      </dsp:txBody>
      <dsp:txXfrm>
        <a:off x="3768702" y="1173414"/>
        <a:ext cx="1062559" cy="1372946"/>
      </dsp:txXfrm>
    </dsp:sp>
    <dsp:sp modelId="{6544A32B-52C4-4CDA-84E7-1635A48EB8B2}">
      <dsp:nvSpPr>
        <dsp:cNvPr id="0" name=""/>
        <dsp:cNvSpPr/>
      </dsp:nvSpPr>
      <dsp:spPr>
        <a:xfrm>
          <a:off x="4947619" y="1115932"/>
          <a:ext cx="1177523" cy="1487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Produce examples </a:t>
          </a:r>
          <a:endParaRPr lang="en-US" sz="1500" b="1" kern="1200" dirty="0"/>
        </a:p>
      </dsp:txBody>
      <dsp:txXfrm>
        <a:off x="5005101" y="1173414"/>
        <a:ext cx="1062559" cy="1372946"/>
      </dsp:txXfrm>
    </dsp:sp>
    <dsp:sp modelId="{8FEC33DC-BAB0-417B-96E3-F48ED94D2D60}">
      <dsp:nvSpPr>
        <dsp:cNvPr id="0" name=""/>
        <dsp:cNvSpPr/>
      </dsp:nvSpPr>
      <dsp:spPr>
        <a:xfrm>
          <a:off x="6184018" y="1115932"/>
          <a:ext cx="1177523" cy="1487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Share broadly</a:t>
          </a:r>
          <a:endParaRPr lang="en-US" sz="1500" b="1" kern="1200" dirty="0"/>
        </a:p>
      </dsp:txBody>
      <dsp:txXfrm>
        <a:off x="6241500" y="1173414"/>
        <a:ext cx="1062559" cy="1372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200"/>
            </a:lvl1pPr>
          </a:lstStyle>
          <a:p>
            <a:fld id="{C21A4CEC-97B3-49A0-9F79-05B8590FD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141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703263"/>
            <a:ext cx="62484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51350"/>
            <a:ext cx="560705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200"/>
            </a:lvl1pPr>
          </a:lstStyle>
          <a:p>
            <a:fld id="{23247AA0-C40D-49FB-B773-CC70200CC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828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70C8B1D9-7CAB-4FB1-916F-E7F85F4A3B25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703263"/>
            <a:ext cx="6248400" cy="351472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Thank you all for your interest</a:t>
            </a:r>
            <a:r>
              <a:rPr lang="en-US" altLang="en-US" baseline="0" dirty="0" smtClean="0"/>
              <a:t> in this Think Tank. My name is Tanya Lalwani and I am a Sr. M&amp;E and Learning Officer at PATH. </a:t>
            </a:r>
          </a:p>
          <a:p>
            <a:pPr eaLnBrk="1" hangingPunct="1"/>
            <a:endParaRPr lang="en-US" altLang="en-US" baseline="0" dirty="0" smtClean="0"/>
          </a:p>
          <a:p>
            <a:pPr eaLnBrk="1" hangingPunct="1"/>
            <a:r>
              <a:rPr lang="en-US" altLang="en-US" baseline="0" dirty="0" smtClean="0"/>
              <a:t>Today I will share a little bit about how we are approaching this question at PATH, and you will get a chance to hear form others as well. The question we will is answer is how do we cultivate M&amp;E champions who can promote quality and consistency in M&amp;E practice in a large decentralized organization. We will also get an opportunity to hear from you, what has or hasn’t worked in your respective organizations.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3653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general at the mid-term we did find that the program was hitting</a:t>
            </a:r>
            <a:r>
              <a:rPr lang="en-US" baseline="0" dirty="0" smtClean="0"/>
              <a:t> the mark in terms of achieving it’s outcomes. </a:t>
            </a:r>
          </a:p>
          <a:p>
            <a:r>
              <a:rPr lang="en-US" baseline="0" dirty="0" smtClean="0"/>
              <a:t>This approach is working!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few considerations for improvement: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Conflicting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project priorities and time constraints are consistent challenges.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7AA0-C40D-49FB-B773-CC70200CCB2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507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set of slides are from the Session used to orient the Champions</a:t>
            </a:r>
            <a:r>
              <a:rPr lang="en-US" baseline="0" dirty="0" smtClean="0"/>
              <a:t> to </a:t>
            </a:r>
            <a:r>
              <a:rPr lang="en-US" baseline="0" smtClean="0"/>
              <a:t>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7AA0-C40D-49FB-B773-CC70200CCB2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19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886" lvl="1" defTabSz="915772">
              <a:defRPr/>
            </a:pPr>
            <a:r>
              <a:rPr lang="en-US" altLang="en-US" dirty="0"/>
              <a:t>Before we start in on the Practice Standards and our tour, I wanted to share with you a little about M&amp;E’s primary channel for knowledge sharing and exchanging M&amp;E ideas: the </a:t>
            </a:r>
            <a:r>
              <a:rPr lang="en-US" altLang="en-US" baseline="0" dirty="0"/>
              <a:t>M</a:t>
            </a:r>
            <a:r>
              <a:rPr lang="en-US" altLang="en-US" dirty="0"/>
              <a:t>&amp;E Community of Practice, a PATH-wide network of over</a:t>
            </a:r>
            <a:r>
              <a:rPr lang="en-US" altLang="en-US" baseline="0" dirty="0"/>
              <a:t> </a:t>
            </a:r>
            <a:r>
              <a:rPr lang="en-US" dirty="0"/>
              <a:t>250 M&amp;E professionals and staff working in or interested in M&amp;E</a:t>
            </a:r>
            <a:r>
              <a:rPr lang="en-US" dirty="0" smtClean="0"/>
              <a:t>. </a:t>
            </a:r>
            <a:endParaRPr lang="en-US" dirty="0"/>
          </a:p>
          <a:p>
            <a:pPr marL="457886" lvl="1" defTabSz="915772">
              <a:defRPr/>
            </a:pPr>
            <a:r>
              <a:rPr lang="en-US" dirty="0">
                <a:latin typeface="Calibri"/>
              </a:rPr>
              <a:t/>
            </a:r>
            <a:br>
              <a:rPr lang="en-US" dirty="0">
                <a:latin typeface="Calibri"/>
              </a:rPr>
            </a:br>
            <a:endParaRPr lang="en-US" dirty="0"/>
          </a:p>
          <a:p>
            <a:pPr marL="457886" lvl="1" defTabSz="915772">
              <a:defRPr/>
            </a:pPr>
            <a:r>
              <a:rPr lang="en-US" dirty="0"/>
              <a:t>The</a:t>
            </a:r>
            <a:r>
              <a:rPr lang="en-US" baseline="0" dirty="0"/>
              <a:t> M&amp;E Community of Practice SharePoint site is </a:t>
            </a:r>
            <a:r>
              <a:rPr lang="en-US" altLang="en-US" dirty="0"/>
              <a:t>the comprehensive</a:t>
            </a:r>
            <a:r>
              <a:rPr lang="en-US" altLang="en-US" baseline="0" dirty="0"/>
              <a:t> </a:t>
            </a:r>
            <a:r>
              <a:rPr lang="en-US" altLang="en-US" dirty="0"/>
              <a:t>resource hub for the CoP and </a:t>
            </a:r>
            <a:r>
              <a:rPr lang="en-US" dirty="0"/>
              <a:t>houses the Practice Standards and Tools as well as a wide variety of M&amp;E resources including information about the services and programs of the M&amp;E department such as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the M&amp;E self-assessment, announcements about internal and external training opportunities, links to relevant blogs and websites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r>
              <a:rPr lang="en-US" dirty="0" smtClean="0"/>
              <a:t>Cathleen mentioned this</a:t>
            </a:r>
            <a:r>
              <a:rPr lang="en-US" baseline="0" dirty="0" smtClean="0"/>
              <a:t> as well today, please type in “Yes visited” in the chat window if you have visited our </a:t>
            </a:r>
            <a:r>
              <a:rPr lang="en-US" baseline="0" dirty="0" err="1" smtClean="0"/>
              <a:t>CoP</a:t>
            </a:r>
            <a:r>
              <a:rPr lang="en-US" baseline="0" dirty="0" smtClean="0"/>
              <a:t> site. </a:t>
            </a:r>
            <a:endParaRPr lang="en-US" dirty="0"/>
          </a:p>
          <a:p>
            <a:pPr marL="457886" lvl="1" defTabSz="915772">
              <a:defRPr/>
            </a:pPr>
            <a:endParaRPr lang="en-US" dirty="0"/>
          </a:p>
          <a:p>
            <a:pPr marL="457886" lvl="1" defTabSz="915772">
              <a:defRPr/>
            </a:pPr>
            <a:r>
              <a:rPr lang="en-US" dirty="0"/>
              <a:t>This is the landing page </a:t>
            </a:r>
            <a:r>
              <a:rPr lang="en-US" altLang="en-US" dirty="0"/>
              <a:t>and you can </a:t>
            </a:r>
            <a:r>
              <a:rPr lang="en-US" dirty="0"/>
              <a:t>see the link to </a:t>
            </a:r>
            <a:r>
              <a:rPr lang="en-US" altLang="en-US" dirty="0"/>
              <a:t>the Practice Standards </a:t>
            </a:r>
            <a:r>
              <a:rPr lang="en-US" dirty="0"/>
              <a:t>&amp; Tools page outlined in red</a:t>
            </a:r>
            <a:r>
              <a:rPr lang="en-US" altLang="en-US" dirty="0"/>
              <a:t>. </a:t>
            </a:r>
            <a:r>
              <a:rPr lang="en-US" dirty="0"/>
              <a:t>Clicking there will take you to this page… [next slide]</a:t>
            </a:r>
            <a:endParaRPr lang="en-US" altLang="en-US" dirty="0"/>
          </a:p>
          <a:p>
            <a:pPr marL="457886" lvl="1" defTabSz="915772"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0C254D8-551C-484C-8374-64C5A944C0FF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70869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This is the landing page for</a:t>
            </a:r>
            <a:r>
              <a:rPr lang="en-US" altLang="en-US" baseline="0" dirty="0"/>
              <a:t> the M&amp;E Practice Standards &amp; Tools.  </a:t>
            </a:r>
            <a:r>
              <a:rPr lang="en-US" altLang="en-US" dirty="0"/>
              <a:t>The M&amp;E Practice Standards are organized by</a:t>
            </a:r>
            <a:r>
              <a:rPr lang="en-US" altLang="en-US" baseline="0" dirty="0"/>
              <a:t> </a:t>
            </a:r>
            <a:r>
              <a:rPr lang="en-US" altLang="en-US" dirty="0"/>
              <a:t>the </a:t>
            </a:r>
            <a:r>
              <a:rPr lang="en-US" altLang="en-US" baseline="0" dirty="0"/>
              <a:t>M&amp;E Practice Model </a:t>
            </a:r>
            <a:r>
              <a:rPr lang="en-US" altLang="en-US" dirty="0"/>
              <a:t>shown here.  We’re going to zoom in on it so you can see it a bit better [click]</a:t>
            </a:r>
          </a:p>
          <a:p>
            <a:endParaRPr lang="en-US" altLang="en-US" dirty="0"/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altLang="en-US" dirty="0"/>
              <a:t>The inner ring shows the 4 life cycle phases</a:t>
            </a:r>
            <a:r>
              <a:rPr lang="en-US" altLang="en-US" baseline="0" dirty="0"/>
              <a:t> of M&amp;E: projects begin by planning M&amp;E activities, then monitoring project performance and managing project evaluations (if relevant), and finally</a:t>
            </a:r>
            <a:r>
              <a:rPr lang="en-US" altLang="en-US" dirty="0"/>
              <a:t>,</a:t>
            </a:r>
            <a:r>
              <a:rPr lang="en-US" altLang="en-US" baseline="0" dirty="0"/>
              <a:t> interpreting and reporting results</a:t>
            </a:r>
            <a:endParaRPr lang="en-US" altLang="en-US" dirty="0"/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altLang="en-US" baseline="0" dirty="0"/>
              <a:t>The outer circle the more specific M&amp;E </a:t>
            </a:r>
            <a:r>
              <a:rPr lang="en-US" altLang="en-US" baseline="0" dirty="0" smtClean="0"/>
              <a:t>activities </a:t>
            </a:r>
            <a:r>
              <a:rPr lang="en-US" altLang="en-US" baseline="0" dirty="0"/>
              <a:t>associated with each of the 4 phases.</a:t>
            </a:r>
            <a:endParaRPr lang="en-US" altLang="en-US" dirty="0"/>
          </a:p>
          <a:p>
            <a:pPr marL="171707" indent="-171707">
              <a:buFont typeface="Arial" panose="020B0604020202020204" pitchFamily="34" charset="0"/>
              <a:buChar char="•"/>
            </a:pPr>
            <a:endParaRPr lang="en-US" altLang="en-US" dirty="0"/>
          </a:p>
          <a:p>
            <a:r>
              <a:rPr lang="en-US" altLang="en-US" baseline="0" dirty="0"/>
              <a:t>There are practice standards and tools associated with each of these sections of the </a:t>
            </a:r>
            <a:r>
              <a:rPr lang="en-US" altLang="en-US" dirty="0"/>
              <a:t>practice model</a:t>
            </a:r>
            <a:r>
              <a:rPr lang="en-US" altLang="en-US" baseline="0" dirty="0"/>
              <a:t>. </a:t>
            </a:r>
            <a:r>
              <a:rPr lang="en-US" altLang="en-US" dirty="0"/>
              <a:t>Let’s check them out…when we click on “Developing M&amp;E Frameworks”… [click] then it</a:t>
            </a:r>
            <a:r>
              <a:rPr lang="en-US" altLang="en-US" baseline="0" dirty="0"/>
              <a:t> takes me to this page [next slide]</a:t>
            </a:r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B2B0DD2-C184-4426-9D64-8BA9EEB8D874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86636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Here is a screenshot of the Practice Standard for Developing M&amp;E Framework. </a:t>
            </a:r>
          </a:p>
          <a:p>
            <a:r>
              <a:rPr lang="en-US" altLang="en-US" dirty="0">
                <a:latin typeface="Calibri"/>
              </a:rPr>
              <a:t/>
            </a:r>
            <a:br>
              <a:rPr lang="en-US" altLang="en-US" dirty="0">
                <a:latin typeface="Calibri"/>
              </a:rPr>
            </a:br>
            <a:r>
              <a:rPr lang="en-US" altLang="en-US" dirty="0">
                <a:latin typeface="Calibri"/>
              </a:rPr>
              <a:t>No matter which area of the practice model you click on the page will be structured in this same way:</a:t>
            </a:r>
            <a:endParaRPr lang="en-US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On the right, there is key information and guidance about the standard [click], optimal timing for when in the project life cycle this standard is completed [click], required documentation [click], how you can engage with the M&amp;E Department for support [click], and available trainings related to the specific activities [click].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overall guidance is on the right side, and the relevant tools can be found under the practice model image [click]. </a:t>
            </a:r>
          </a:p>
          <a:p>
            <a:r>
              <a:rPr lang="en-US" altLang="en-US" dirty="0">
                <a:latin typeface="Calibri"/>
              </a:rPr>
              <a:t/>
            </a:r>
            <a:br>
              <a:rPr lang="en-US" altLang="en-US" dirty="0">
                <a:latin typeface="Calibri"/>
              </a:rPr>
            </a:br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2370D97-84C5-4B99-A6D5-42B8782AB676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60665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you might be wondering what types of tools are available for each of these M&amp;E stages in the practice model.  There are </a:t>
            </a:r>
            <a:r>
              <a:rPr lang="en-US" baseline="0" dirty="0"/>
              <a:t>3 categories of tools </a:t>
            </a:r>
            <a:r>
              <a:rPr lang="en-US" dirty="0"/>
              <a:t>to </a:t>
            </a:r>
            <a:r>
              <a:rPr lang="en-US" baseline="0" dirty="0"/>
              <a:t>help meet M&amp;E Practice Standards across the project life cycle</a:t>
            </a:r>
            <a:r>
              <a:rPr lang="en-US" dirty="0"/>
              <a:t>:</a:t>
            </a:r>
            <a:r>
              <a:rPr lang="en-US" dirty="0">
                <a:latin typeface="Calibri"/>
              </a:rPr>
              <a:t/>
            </a:r>
            <a:br>
              <a:rPr lang="en-US" dirty="0">
                <a:latin typeface="Calibri"/>
              </a:rPr>
            </a:br>
            <a:endParaRPr lang="en-US" baseline="0" dirty="0"/>
          </a:p>
          <a:p>
            <a:r>
              <a:rPr lang="en-US" dirty="0"/>
              <a:t>First, </a:t>
            </a:r>
            <a:r>
              <a:rPr lang="en-US" baseline="0" dirty="0"/>
              <a:t>Guidance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/>
              <a:t>M&amp;E Terminology at PATH – guidance on the language that PATH uses to talk about M&amp;E (goal, objectives, outcomes, outputs)</a:t>
            </a:r>
            <a:endParaRPr lang="en-US" dirty="0"/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/>
              <a:t>Donor guidance mapped to terminology used at PATH</a:t>
            </a:r>
            <a:endParaRPr lang="en-US" dirty="0"/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/>
              <a:t>Checklists to ensure all needed steps for key activities are undertaken – such as data entry, data cleaning.</a:t>
            </a:r>
            <a:endParaRPr lang="en-US" dirty="0"/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/>
              <a:t>TORs</a:t>
            </a:r>
            <a:r>
              <a:rPr lang="en-US" baseline="0" dirty="0"/>
              <a:t> outlines, such as those for recruiting a data collection firm</a:t>
            </a:r>
            <a:endParaRPr lang="en-US" dirty="0"/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/>
              <a:t>Report outlines, including ones for </a:t>
            </a:r>
            <a:r>
              <a:rPr lang="en-US" dirty="0"/>
              <a:t>how to put together </a:t>
            </a:r>
            <a:r>
              <a:rPr lang="en-US" baseline="0" dirty="0"/>
              <a:t>an evaluation report</a:t>
            </a:r>
            <a:endParaRPr lang="en-US" dirty="0"/>
          </a:p>
          <a:p>
            <a:r>
              <a:rPr lang="en-US" dirty="0">
                <a:latin typeface="Calibri"/>
              </a:rPr>
              <a:t/>
            </a:r>
            <a:br>
              <a:rPr lang="en-US" dirty="0">
                <a:latin typeface="Calibri"/>
              </a:rPr>
            </a:br>
            <a:endParaRPr lang="en-US" baseline="0" dirty="0"/>
          </a:p>
          <a:p>
            <a:r>
              <a:rPr lang="en-US" dirty="0"/>
              <a:t>Next, </a:t>
            </a:r>
            <a:r>
              <a:rPr lang="en-US" baseline="0" dirty="0"/>
              <a:t>Templates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/>
              <a:t>M&amp;E Pro is </a:t>
            </a:r>
            <a:r>
              <a:rPr lang="en-US" dirty="0"/>
              <a:t>the PATH </a:t>
            </a:r>
            <a:r>
              <a:rPr lang="en-US" baseline="0" dirty="0"/>
              <a:t>suite of templates </a:t>
            </a:r>
            <a:r>
              <a:rPr lang="en-US" dirty="0"/>
              <a:t>relevant to </a:t>
            </a:r>
            <a:r>
              <a:rPr lang="en-US" baseline="0" dirty="0"/>
              <a:t>the </a:t>
            </a:r>
            <a:r>
              <a:rPr lang="en-US" dirty="0"/>
              <a:t>entire </a:t>
            </a:r>
            <a:r>
              <a:rPr lang="en-US" baseline="0" dirty="0"/>
              <a:t>project life cycle. </a:t>
            </a:r>
            <a:r>
              <a:rPr lang="en-US" dirty="0"/>
              <a:t>M&amp;E Pro</a:t>
            </a:r>
            <a:r>
              <a:rPr lang="en-US" baseline="0" dirty="0"/>
              <a:t> is an Excel workbook that has separate tabs for each template </a:t>
            </a:r>
            <a:r>
              <a:rPr lang="en-US" dirty="0"/>
              <a:t>and includes the 3 foundational tools I mentioned : the </a:t>
            </a:r>
            <a:r>
              <a:rPr lang="en-US" baseline="0" dirty="0"/>
              <a:t>M&amp;E framework, </a:t>
            </a:r>
            <a:r>
              <a:rPr lang="en-US" dirty="0"/>
              <a:t>the </a:t>
            </a:r>
            <a:r>
              <a:rPr lang="en-US" baseline="0" dirty="0"/>
              <a:t>M&amp;E plan and the results tracker. </a:t>
            </a:r>
            <a:r>
              <a:rPr lang="en-US" dirty="0"/>
              <a:t>The workbook also </a:t>
            </a:r>
            <a:r>
              <a:rPr lang="en-US" baseline="0" dirty="0"/>
              <a:t>includes templates </a:t>
            </a:r>
            <a:r>
              <a:rPr lang="en-US" dirty="0"/>
              <a:t>for planning </a:t>
            </a:r>
            <a:r>
              <a:rPr lang="en-US" baseline="0" dirty="0"/>
              <a:t>and </a:t>
            </a:r>
            <a:r>
              <a:rPr lang="en-US" dirty="0"/>
              <a:t>managing </a:t>
            </a:r>
            <a:r>
              <a:rPr lang="en-US" baseline="0" dirty="0"/>
              <a:t>activities </a:t>
            </a:r>
            <a:r>
              <a:rPr lang="en-US" dirty="0"/>
              <a:t>like </a:t>
            </a:r>
            <a:r>
              <a:rPr lang="en-US" baseline="0" dirty="0"/>
              <a:t>estimating LOE </a:t>
            </a:r>
            <a:r>
              <a:rPr lang="en-US" dirty="0"/>
              <a:t>for a project and </a:t>
            </a:r>
            <a:r>
              <a:rPr lang="en-US" baseline="0" dirty="0"/>
              <a:t>tracking the </a:t>
            </a:r>
            <a:r>
              <a:rPr lang="en-US" dirty="0"/>
              <a:t>M&amp;E </a:t>
            </a:r>
            <a:r>
              <a:rPr lang="en-US" baseline="0" dirty="0"/>
              <a:t>activities.</a:t>
            </a:r>
            <a:endParaRPr lang="en-US" dirty="0"/>
          </a:p>
          <a:p>
            <a:pPr marL="628907" lvl="1" indent="-171707">
              <a:buFont typeface="Arial" panose="020B0604020202020204" pitchFamily="34" charset="0"/>
              <a:buChar char="•"/>
            </a:pPr>
            <a:r>
              <a:rPr lang="en-US" dirty="0"/>
              <a:t>This can be downloaded as the full workbook, or as individual templates.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/>
              <a:t>In addition to </a:t>
            </a:r>
            <a:r>
              <a:rPr lang="en-US" baseline="0" dirty="0"/>
              <a:t>M&amp;E Pro, we have </a:t>
            </a:r>
            <a:r>
              <a:rPr lang="en-US" dirty="0"/>
              <a:t>created </a:t>
            </a:r>
            <a:r>
              <a:rPr lang="en-US" baseline="0" dirty="0"/>
              <a:t>templates for use in </a:t>
            </a:r>
            <a:r>
              <a:rPr lang="en-US" dirty="0"/>
              <a:t>proposal development</a:t>
            </a:r>
            <a:r>
              <a:rPr lang="en-US" baseline="0" dirty="0"/>
              <a:t>.</a:t>
            </a:r>
            <a:endParaRPr lang="en-US" dirty="0"/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/>
              <a:t>And finally</a:t>
            </a:r>
            <a:r>
              <a:rPr lang="en-US" baseline="0" dirty="0"/>
              <a:t>, </a:t>
            </a:r>
            <a:r>
              <a:rPr lang="en-US" dirty="0"/>
              <a:t>there is </a:t>
            </a:r>
            <a:r>
              <a:rPr lang="en-US" baseline="0" dirty="0"/>
              <a:t>a data dictionary template </a:t>
            </a:r>
            <a:r>
              <a:rPr lang="en-US" dirty="0">
                <a:effectLst/>
              </a:rPr>
              <a:t>to document essential details </a:t>
            </a:r>
            <a:r>
              <a:rPr lang="en-US" dirty="0"/>
              <a:t>about variables within a dataset</a:t>
            </a:r>
          </a:p>
          <a:p>
            <a:endParaRPr lang="en-US" baseline="0" dirty="0"/>
          </a:p>
          <a:p>
            <a:r>
              <a:rPr lang="en-US" dirty="0"/>
              <a:t>And last but not least, the Practice Standards site has </a:t>
            </a:r>
            <a:r>
              <a:rPr lang="en-US" baseline="0" dirty="0"/>
              <a:t>M&amp;E Examples from PATH </a:t>
            </a:r>
            <a:r>
              <a:rPr lang="en-US" dirty="0"/>
              <a:t>projects! These examples </a:t>
            </a:r>
            <a:r>
              <a:rPr lang="en-US" baseline="0" dirty="0"/>
              <a:t>meet </a:t>
            </a:r>
            <a:r>
              <a:rPr lang="en-US" dirty="0"/>
              <a:t>the PATH</a:t>
            </a:r>
            <a:r>
              <a:rPr lang="en-US" baseline="0" dirty="0"/>
              <a:t> M&amp;E standards </a:t>
            </a:r>
            <a:r>
              <a:rPr lang="en-US" dirty="0"/>
              <a:t>and are intended to </a:t>
            </a:r>
            <a:r>
              <a:rPr lang="en-US" baseline="0" dirty="0"/>
              <a:t>be used as </a:t>
            </a:r>
            <a:r>
              <a:rPr lang="en-US" dirty="0"/>
              <a:t>a </a:t>
            </a:r>
            <a:r>
              <a:rPr lang="en-US" baseline="0" dirty="0"/>
              <a:t>reference. </a:t>
            </a:r>
            <a:r>
              <a:rPr lang="en-US" dirty="0"/>
              <a:t>We plan to </a:t>
            </a:r>
            <a:r>
              <a:rPr lang="en-US" baseline="0" dirty="0"/>
              <a:t>continue to </a:t>
            </a:r>
            <a:r>
              <a:rPr lang="en-US" dirty="0"/>
              <a:t>compile strong examples </a:t>
            </a:r>
            <a:r>
              <a:rPr lang="en-US" baseline="0" dirty="0"/>
              <a:t>as more projects use the tools and share examples </a:t>
            </a:r>
            <a:r>
              <a:rPr lang="en-US" dirty="0"/>
              <a:t>with us</a:t>
            </a:r>
            <a:r>
              <a:rPr lang="en-US" baseline="0" dirty="0"/>
              <a:t>. </a:t>
            </a:r>
            <a:r>
              <a:rPr lang="en-US" dirty="0"/>
              <a:t> (Before we’re finished today, I’ll be sure to tell  you how you can share your examples with us!)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08D69E-D721-4FE7-86E0-9D82884E8A6E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494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While each of the stages of the practice</a:t>
            </a:r>
            <a:r>
              <a:rPr lang="en-US" altLang="en-US" baseline="0" dirty="0"/>
              <a:t> model have relevant tools and guidance, there are 3 standards that we refer to as the “foundational” standards.  These are the minimum standards that every project should have in place for M&amp;E.</a:t>
            </a:r>
            <a:endParaRPr lang="en-US" altLang="en-US" dirty="0"/>
          </a:p>
          <a:p>
            <a:pPr marL="228600" indent="-228600">
              <a:buFont typeface="+mj-lt"/>
              <a:buAutoNum type="arabicPeriod"/>
            </a:pPr>
            <a:r>
              <a:rPr lang="en-US" altLang="en-US" baseline="0" dirty="0"/>
              <a:t>[click] Developing M&amp;E frameworks - all projects at PATH must have a M&amp;E Framework that conceptualizes the goal, objectives, and intended outcomes of the project.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baseline="0" dirty="0"/>
              <a:t>[click] All projects develop and implement an M&amp;E plan </a:t>
            </a:r>
            <a:r>
              <a:rPr lang="en-US" dirty="0">
                <a:effectLst/>
              </a:rPr>
              <a:t>that operationalizes the M&amp;E Framework.  It</a:t>
            </a:r>
            <a:r>
              <a:rPr lang="en-US" baseline="0" dirty="0">
                <a:effectLst/>
              </a:rPr>
              <a:t> identifies indicators associated with the goal, objectives, and outcomes and includes </a:t>
            </a:r>
            <a:r>
              <a:rPr lang="en-US" dirty="0">
                <a:effectLst/>
              </a:rPr>
              <a:t>specifies for all identified indicators, including : precise definition, calculation, unit of measurement, frequency and schedule for data collection, baseline, target, and responsible person for collecting data on the indicator.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baseline="0" dirty="0"/>
              <a:t>[click] All projects should use a results tracker to monitor changes in indicators identified in the M&amp;E Plan.</a:t>
            </a:r>
          </a:p>
          <a:p>
            <a:pPr marL="228600" indent="-228600">
              <a:buFont typeface="+mj-lt"/>
              <a:buAutoNum type="arabicPeriod"/>
            </a:pPr>
            <a:endParaRPr lang="en-US" altLang="en-US" dirty="0"/>
          </a:p>
          <a:p>
            <a:r>
              <a:rPr lang="en-US" altLang="en-US" dirty="0"/>
              <a:t>These 3 tools (M&amp;E</a:t>
            </a:r>
            <a:r>
              <a:rPr lang="en-US" altLang="en-US" baseline="0" dirty="0"/>
              <a:t> framework, M&amp;E plan, and results tracker) are referred to as our foundational tools</a:t>
            </a:r>
            <a:r>
              <a:rPr lang="en-US" altLang="en-US" baseline="0" dirty="0" smtClean="0"/>
              <a:t>.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Which of these tools do you have in place on your projects? Type in the chat window. </a:t>
            </a: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A1175A-061D-4C7E-AB36-081AD873F660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49681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For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those of you who are less familiar with PATH, a quick introduction -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PATH is an international non-profit that is a leader in global health innovation.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PATH focuses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on women and children.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PATH works in more than 70 countries, primarily in Africa and Asia. </a:t>
            </a:r>
          </a:p>
          <a:p>
            <a:endParaRPr lang="en-US" dirty="0" smtClean="0"/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We work across five main areas—or platforms; vaccines, drugs, devices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tools, diagnostics, and systems and service innovations.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7AA0-C40D-49FB-B773-CC70200CCB2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26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am guessing given your interest in this topic, several of you are familiar with the context that a large organization such as PATH brings with it. PATH has a really diverse portfolio of projects, operates in a decentralized manner, and has limited overhead funding data - we are hampered in our ability to use our data and information  (institutional or programmatic) for decision making.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all face a similar challenge; how do we develop an organizational culture that supports the use of M&amp;E data, resources and services. This drove the rationale for the Champions Pilot program that we implemented in 2016.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7AA0-C40D-49FB-B773-CC70200CCB2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543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do we develop our organizational culture that promotes more use of M&amp;E? </a:t>
            </a:r>
            <a:r>
              <a:rPr lang="en-US" dirty="0" smtClean="0"/>
              <a:t>Given our decentralized nature, we offer multiple touchpoints</a:t>
            </a:r>
            <a:r>
              <a:rPr lang="en-US" baseline="0" dirty="0" smtClean="0"/>
              <a:t> to deepen our engagement and strengthen our practice across projects.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7AA0-C40D-49FB-B773-CC70200CCB2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58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Champion</a:t>
            </a:r>
            <a:r>
              <a:rPr lang="en-US" baseline="0" dirty="0" smtClean="0"/>
              <a:t> is supported by a TA point person from the M&amp;E Department and a Peer-reviewer who provides additional technical support.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7AA0-C40D-49FB-B773-CC70200CCB2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1277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the long run our expectations investing in the Champions is that they will influence their projects, PATH’s M&amp;E </a:t>
            </a:r>
            <a:r>
              <a:rPr lang="en-US" baseline="0" dirty="0" err="1" smtClean="0"/>
              <a:t>CoP</a:t>
            </a:r>
            <a:r>
              <a:rPr lang="en-US" baseline="0" dirty="0" smtClean="0"/>
              <a:t> and the external M&amp;E ecosystem.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7AA0-C40D-49FB-B773-CC70200CCB25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4674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schematic shows how we designed the program.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our limited resources we really relied on virtual sessions to make the champions aware of the M&amp;E resources and expertise that sits on our team. They had an opportunity to also understand when to apply the tools. And designed a scope of work to interact with the tools. At the end of the program we really hope that the champions can produce strong examples of M&amp;E that we can share broadly with our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3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group sessions were organized</a:t>
            </a:r>
            <a:r>
              <a:rPr lang="en-US" baseline="0" dirty="0" smtClean="0"/>
              <a:t> using Skype for Business and were very interactive in nature. Here is the agenda for one of the group session, you will notice besides sharing the M&amp;E tools we also built in time for exchanges between the champions to share their work and with members of our team.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6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/>
              <a:t>To measure progression</a:t>
            </a:r>
            <a:r>
              <a:rPr lang="en-US" sz="1200" baseline="0" dirty="0" smtClean="0"/>
              <a:t> toward achieving the expected benefits to PATH and the M&amp;E department, we focused on measuring 3 overreaching aspects of the program: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en-US" sz="1200" baseline="0" dirty="0" smtClean="0"/>
              <a:t>Participants and their ability to serve as M&amp;E champions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en-US" sz="1200" baseline="0" dirty="0" smtClean="0"/>
              <a:t>Final deliverable quality, relevance, and achievability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en-US" sz="1200" b="0" u="none" baseline="0" dirty="0" smtClean="0">
                <a:solidFill>
                  <a:schemeClr val="tx1"/>
                </a:solidFill>
                <a:latin typeface="+mn-lt"/>
              </a:rPr>
              <a:t>Effective &amp; sustainable skill transfer from TA to participant</a:t>
            </a:r>
            <a:endParaRPr lang="en-US" sz="1200" b="1" u="sng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1800" y="6248400"/>
            <a:ext cx="1371600" cy="3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1"/>
            <a:ext cx="11734800" cy="1285874"/>
          </a:xfrm>
        </p:spPr>
        <p:txBody>
          <a:bodyPr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447801"/>
            <a:ext cx="11734800" cy="533400"/>
          </a:xfr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14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1"/>
            <a:ext cx="5384800" cy="1946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384800" cy="896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buSzPct val="75000"/>
              <a:defRPr baseline="0"/>
            </a:lvl2pPr>
            <a:lvl3pPr>
              <a:buSzPct val="75000"/>
              <a:defRPr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0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1"/>
            <a:ext cx="11582400" cy="1362075"/>
          </a:xfrm>
        </p:spPr>
        <p:txBody>
          <a:bodyPr/>
          <a:lstStyle>
            <a:lvl1pPr algn="l">
              <a:defRPr sz="32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11582400" cy="4038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785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194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1946275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9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7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5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79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80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800600"/>
            <a:ext cx="11379200" cy="566738"/>
          </a:xfrm>
        </p:spPr>
        <p:txBody>
          <a:bodyPr anchor="b"/>
          <a:lstStyle>
            <a:lvl1pPr algn="l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0" y="612775"/>
            <a:ext cx="1137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5367338"/>
            <a:ext cx="1137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07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1719" y="6448426"/>
            <a:ext cx="763081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AutoShape 8"/>
          <p:cNvSpPr>
            <a:spLocks noChangeArrowheads="1"/>
          </p:cNvSpPr>
          <p:nvPr userDrawn="1"/>
        </p:nvSpPr>
        <p:spPr bwMode="auto">
          <a:xfrm>
            <a:off x="304800" y="6469063"/>
            <a:ext cx="10439400" cy="180976"/>
          </a:xfrm>
          <a:prstGeom prst="roundRect">
            <a:avLst>
              <a:gd name="adj" fmla="val 12917"/>
            </a:avLst>
          </a:prstGeom>
          <a:solidFill>
            <a:srgbClr val="899BA9"/>
          </a:solidFill>
          <a:ln>
            <a:noFill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11252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1"/>
            <a:ext cx="111252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alibri" pitchFamily="34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30188" algn="l" rtl="0" eaLnBrk="0" fontAlgn="base" hangingPunct="0">
        <a:spcBef>
          <a:spcPct val="20000"/>
        </a:spcBef>
        <a:spcAft>
          <a:spcPct val="0"/>
        </a:spcAft>
        <a:buSzPct val="75000"/>
        <a:buFont typeface="Calibri" panose="020F0502020204030204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0000"/>
        </a:spcBef>
        <a:spcAft>
          <a:spcPct val="0"/>
        </a:spcAft>
        <a:buSzPct val="75000"/>
        <a:buFont typeface="Calibri" panose="020F050202020403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>
          <a:solidFill>
            <a:schemeClr val="tx1"/>
          </a:solidFill>
          <a:latin typeface="+mn-lt"/>
        </a:defRPr>
      </a:lvl4pPr>
      <a:lvl5pPr marL="1595438" indent="-22225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2052638" indent="-222250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509838" indent="-222250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2967038" indent="-222250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424238" indent="-222250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mailto:jshannon@path.org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26" Type="http://schemas.openxmlformats.org/officeDocument/2006/relationships/diagramColors" Target="../diagrams/colors8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5" Type="http://schemas.openxmlformats.org/officeDocument/2006/relationships/diagramQuickStyle" Target="../diagrams/quickStyle8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24" Type="http://schemas.openxmlformats.org/officeDocument/2006/relationships/diagramLayout" Target="../diagrams/layout8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23" Type="http://schemas.openxmlformats.org/officeDocument/2006/relationships/diagramData" Target="../diagrams/data8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114300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Cultivating M&amp;E Champions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0"/>
            <a:ext cx="11430000" cy="990600"/>
          </a:xfrm>
        </p:spPr>
        <p:txBody>
          <a:bodyPr/>
          <a:lstStyle/>
          <a:p>
            <a:r>
              <a:rPr lang="en-US" sz="2400" dirty="0" smtClean="0"/>
              <a:t>How do we </a:t>
            </a:r>
            <a:r>
              <a:rPr lang="en-US" sz="2400" dirty="0"/>
              <a:t>cultivate </a:t>
            </a:r>
            <a:r>
              <a:rPr lang="en-US" sz="2400" dirty="0" smtClean="0"/>
              <a:t>champions </a:t>
            </a:r>
            <a:r>
              <a:rPr lang="en-US" sz="2400" dirty="0"/>
              <a:t>who can promote quality and consistency in </a:t>
            </a:r>
            <a:r>
              <a:rPr lang="en-US" sz="2400" dirty="0" smtClean="0"/>
              <a:t>M&amp;E </a:t>
            </a:r>
            <a:r>
              <a:rPr lang="en-US" sz="2400" dirty="0"/>
              <a:t>practice </a:t>
            </a:r>
            <a:r>
              <a:rPr lang="en-US" sz="2400" dirty="0" smtClean="0"/>
              <a:t>in </a:t>
            </a:r>
            <a:r>
              <a:rPr lang="en-US" sz="2400" dirty="0"/>
              <a:t>a large and decentralized </a:t>
            </a:r>
            <a:r>
              <a:rPr lang="en-US" sz="2400" dirty="0" smtClean="0"/>
              <a:t>organization?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04800" y="1973080"/>
            <a:ext cx="6096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kern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Facilitated by: </a:t>
            </a:r>
          </a:p>
          <a:p>
            <a:pPr>
              <a:defRPr/>
            </a:pPr>
            <a:r>
              <a:rPr lang="en-US" sz="1800" b="1" kern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Tanya Lalwani, </a:t>
            </a:r>
            <a:r>
              <a:rPr lang="en-US" sz="1800" kern="0" dirty="0" smtClean="0">
                <a:solidFill>
                  <a:schemeClr val="bg2">
                    <a:lumMod val="75000"/>
                  </a:schemeClr>
                </a:solidFill>
              </a:rPr>
              <a:t>Sr</a:t>
            </a:r>
            <a:r>
              <a:rPr lang="en-US" sz="1800" kern="0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sz="1800" kern="0" dirty="0" smtClean="0">
                <a:solidFill>
                  <a:schemeClr val="bg2">
                    <a:lumMod val="75000"/>
                  </a:schemeClr>
                </a:solidFill>
              </a:rPr>
              <a:t>Monitoring, Evaluation, and Learning Officer</a:t>
            </a:r>
            <a:endParaRPr lang="en-US" sz="1800" kern="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sz="1800" kern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Results Management, Measurement, and Learning</a:t>
            </a:r>
          </a:p>
          <a:p>
            <a:pPr>
              <a:defRPr/>
            </a:pPr>
            <a:endParaRPr lang="en-US" sz="1800" kern="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sz="1800" kern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American Evaluation Association conference</a:t>
            </a:r>
          </a:p>
          <a:p>
            <a:pPr>
              <a:defRPr/>
            </a:pPr>
            <a:r>
              <a:rPr lang="en-US" sz="1800" kern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October 2016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228600" y="6477001"/>
            <a:ext cx="11144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>
              <a:defRPr/>
            </a:pPr>
            <a:r>
              <a:rPr lang="en-US" sz="8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PATH/Eric Becker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5"/>
    </mc:Choice>
    <mc:Fallback xmlns="">
      <p:transition spd="slow" advTm="10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10972800" cy="9445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Feedback from program participants*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90601"/>
            <a:ext cx="11125200" cy="21415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did you gain from this experience?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“At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first I had a lot of questions about how to use the template for data analysis. I had a session with my TA where I learned how to approach the tool. It was very helpful.”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My TA’s and Peer-Reviewer’s feedback broadened my mindset and helped with my critical thinking process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.”</a:t>
            </a:r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28600" y="6172200"/>
            <a:ext cx="11658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*Based on findings from </a:t>
            </a:r>
            <a:r>
              <a:rPr lang="en-US" sz="1600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midline evaluation conducted by M&amp;E Intern, Alena Johnson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09600" y="3352801"/>
            <a:ext cx="11125200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•"/>
              <a:defRPr sz="2200" baseline="0">
                <a:solidFill>
                  <a:schemeClr val="tx1"/>
                </a:solidFill>
                <a:latin typeface="+mn-lt"/>
              </a:defRPr>
            </a:lvl2pPr>
            <a:lvl3pPr marL="9144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•"/>
              <a:defRPr sz="2000" baseline="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95438" indent="-2222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2052638" indent="-22225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509838" indent="-22225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2967038" indent="-22225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424238" indent="-22225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What role would you like to play and what actions do you plan to take as an M&amp;E Champion?</a:t>
            </a:r>
          </a:p>
          <a:p>
            <a:pPr marL="0" indent="0">
              <a:buFontTx/>
              <a:buNone/>
            </a:pPr>
            <a:r>
              <a:rPr lang="en-US" i="1" kern="0" dirty="0" smtClean="0">
                <a:solidFill>
                  <a:schemeClr val="accent2">
                    <a:lumMod val="50000"/>
                  </a:schemeClr>
                </a:solidFill>
              </a:rPr>
              <a:t>“In September, I hope to share the tools with my colleagues …[and specifically] with a team member, who is new and from another project.”</a:t>
            </a:r>
          </a:p>
          <a:p>
            <a:pPr marL="0" indent="0">
              <a:buFontTx/>
              <a:buNone/>
            </a:pPr>
            <a:r>
              <a:rPr lang="en-US" i="1" kern="0" dirty="0" smtClean="0">
                <a:solidFill>
                  <a:schemeClr val="accent2">
                    <a:lumMod val="50000"/>
                  </a:schemeClr>
                </a:solidFill>
              </a:rPr>
              <a:t>“When time permits, I hope to have some kind of orientation with the field staff, even if they don’t use the tools, so they can understand what the tools mean.”</a:t>
            </a:r>
            <a:endParaRPr lang="en-US" i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28600" y="6172200"/>
            <a:ext cx="11658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*Based on findings from </a:t>
            </a:r>
            <a:r>
              <a:rPr lang="en-US" sz="1600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midline evaluation conducted by M&amp;E Intern, Alena Johnson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Rubrics used to measure the program outcomes*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71617"/>
              </p:ext>
            </p:extLst>
          </p:nvPr>
        </p:nvGraphicFramePr>
        <p:xfrm>
          <a:off x="687338" y="5019040"/>
          <a:ext cx="10866713" cy="1101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48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66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457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Technical Assistance helps build capacity in specific competencies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41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TA is leading to participant capacity building.</a:t>
                      </a:r>
                      <a:endParaRPr lang="en-US" sz="16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87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Usefulness of TA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349483"/>
              </p:ext>
            </p:extLst>
          </p:nvPr>
        </p:nvGraphicFramePr>
        <p:xfrm>
          <a:off x="685800" y="3505200"/>
          <a:ext cx="10868250" cy="154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11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3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7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60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89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Final deliverables demonstrate meeting/exceeding one or more M&amp;E Practice Standard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Final deliverables are predicted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to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meet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PATH quality standards.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Final deliverables address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a specific project need.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Participants take ownership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of final deliverables.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250240"/>
              </p:ext>
            </p:extLst>
          </p:nvPr>
        </p:nvGraphicFramePr>
        <p:xfrm>
          <a:off x="685800" y="1143000"/>
          <a:ext cx="10868251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2600"/>
                <a:gridCol w="1860883"/>
                <a:gridCol w="1844568"/>
              </a:tblGrid>
              <a:tr h="258903">
                <a:tc rowSpan="2"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Criteria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Program Performance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Strong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(All 5 champions)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Good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(3 –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4 champions)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Low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(=&lt; 2 champions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lvl="0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Participants take on an expanded role as M&amp;E Champions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93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Participants are knowledgeable about PS&amp;Ts.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Participants champion M&amp;E PS&amp;Ts.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524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Participants leverage the M&amp;E Department.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16" y="350839"/>
            <a:ext cx="10972800" cy="9445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Think Tank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09600" y="1295401"/>
            <a:ext cx="1112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en-US" sz="2600" dirty="0" smtClean="0"/>
              <a:t>Move to the corner of the room closest to you. </a:t>
            </a:r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r>
              <a:rPr lang="en-US" sz="2600" dirty="0" smtClean="0"/>
              <a:t>Discussion questions: 30 minutes</a:t>
            </a:r>
            <a:endParaRPr lang="en-US" sz="2600" dirty="0"/>
          </a:p>
          <a:p>
            <a:pPr marL="0" lvl="0" indent="0">
              <a:buNone/>
            </a:pPr>
            <a:r>
              <a:rPr lang="en-US" sz="2600" b="1" dirty="0" smtClean="0"/>
              <a:t>1. Engage:</a:t>
            </a:r>
            <a:r>
              <a:rPr lang="en-US" sz="2600" dirty="0" smtClean="0"/>
              <a:t> What </a:t>
            </a:r>
            <a:r>
              <a:rPr lang="en-US" sz="2600" dirty="0"/>
              <a:t>approaches have others taken to engage </a:t>
            </a:r>
            <a:r>
              <a:rPr lang="en-US" sz="2600" dirty="0" smtClean="0"/>
              <a:t>Champions </a:t>
            </a:r>
            <a:r>
              <a:rPr lang="en-US" sz="2600" dirty="0"/>
              <a:t>and cultivate the discipline of M&amp;E across a large organization?</a:t>
            </a:r>
          </a:p>
          <a:p>
            <a:pPr marL="0" lvl="0" indent="0">
              <a:buNone/>
            </a:pPr>
            <a:r>
              <a:rPr lang="en-US" sz="2600" b="1" dirty="0" smtClean="0"/>
              <a:t>2. Sustain:</a:t>
            </a:r>
            <a:r>
              <a:rPr lang="en-US" sz="2600" dirty="0" smtClean="0"/>
              <a:t> How do you sustain the relationship with the Champions who graduate from the program?</a:t>
            </a:r>
          </a:p>
          <a:p>
            <a:pPr marL="0" lvl="0" indent="0">
              <a:buNone/>
            </a:pPr>
            <a:r>
              <a:rPr lang="en-US" sz="2600" b="1" dirty="0" smtClean="0"/>
              <a:t>3. Scale:</a:t>
            </a:r>
            <a:r>
              <a:rPr lang="en-US" sz="2600" dirty="0" smtClean="0"/>
              <a:t> How </a:t>
            </a:r>
            <a:r>
              <a:rPr lang="en-US" sz="2600" dirty="0"/>
              <a:t>can we scale </a:t>
            </a:r>
            <a:r>
              <a:rPr lang="en-US" sz="2600" dirty="0" smtClean="0"/>
              <a:t>efforts </a:t>
            </a:r>
            <a:r>
              <a:rPr lang="en-US" sz="2600" dirty="0"/>
              <a:t>and cultivate more M&amp;E </a:t>
            </a:r>
            <a:r>
              <a:rPr lang="en-US" sz="2600" dirty="0" smtClean="0"/>
              <a:t>Champions</a:t>
            </a:r>
            <a:r>
              <a:rPr lang="en-US" sz="2600" dirty="0"/>
              <a:t>?</a:t>
            </a:r>
          </a:p>
          <a:p>
            <a:pPr marL="0" lvl="0" indent="0">
              <a:buNone/>
            </a:pPr>
            <a:r>
              <a:rPr lang="en-US" sz="2600" b="1" dirty="0" smtClean="0"/>
              <a:t>4. Evaluate: </a:t>
            </a:r>
            <a:r>
              <a:rPr lang="en-US" sz="2600" dirty="0" smtClean="0"/>
              <a:t>What success metrics and methodologies would you use to measure a program?</a:t>
            </a:r>
          </a:p>
          <a:p>
            <a:pPr lvl="0"/>
            <a:endParaRPr lang="en-US" sz="1200" dirty="0"/>
          </a:p>
          <a:p>
            <a:pPr marL="0" lvl="0" indent="0">
              <a:buNone/>
            </a:pPr>
            <a:r>
              <a:rPr lang="en-US" sz="2600" dirty="0" smtClean="0"/>
              <a:t>Reconvene and report back: 40 minutes (10 minutes per group)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646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1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05000" y="201613"/>
            <a:ext cx="8229600" cy="1143000"/>
          </a:xfrm>
        </p:spPr>
        <p:txBody>
          <a:bodyPr/>
          <a:lstStyle/>
          <a:p>
            <a:r>
              <a:rPr lang="en-US" altLang="en-US" dirty="0"/>
              <a:t>M&amp;E Community of Practice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897688" y="-52388"/>
            <a:ext cx="1751012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Community of Practice </a:t>
            </a:r>
          </a:p>
        </p:txBody>
      </p:sp>
      <p:sp>
        <p:nvSpPr>
          <p:cNvPr id="7" name="Rectangle 6"/>
          <p:cNvSpPr/>
          <p:nvPr/>
        </p:nvSpPr>
        <p:spPr>
          <a:xfrm>
            <a:off x="8716963" y="-76200"/>
            <a:ext cx="1752600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Knowledge sharing</a:t>
            </a:r>
          </a:p>
        </p:txBody>
      </p:sp>
      <p:pic>
        <p:nvPicPr>
          <p:cNvPr id="13318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16764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31764"/>
            <a:ext cx="16764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Content Placeholder 2"/>
          <p:cNvSpPr txBox="1">
            <a:spLocks/>
          </p:cNvSpPr>
          <p:nvPr/>
        </p:nvSpPr>
        <p:spPr bwMode="auto">
          <a:xfrm>
            <a:off x="2384146" y="5629838"/>
            <a:ext cx="7754937" cy="37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1800" dirty="0"/>
              <a:t>Interested in joining M&amp;E CoP? Contact Jenny Shannon, </a:t>
            </a:r>
            <a:r>
              <a:rPr lang="en-US" altLang="en-US" sz="1800" dirty="0">
                <a:hlinkClick r:id="rId5"/>
              </a:rPr>
              <a:t>jshannon@path.org</a:t>
            </a:r>
            <a:r>
              <a:rPr lang="en-US" altLang="en-US" sz="1800" dirty="0"/>
              <a:t> </a:t>
            </a:r>
            <a:endParaRPr lang="en-US" altLang="en-US" sz="1400" dirty="0"/>
          </a:p>
        </p:txBody>
      </p:sp>
      <p:pic>
        <p:nvPicPr>
          <p:cNvPr id="1332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6" y="5562601"/>
            <a:ext cx="485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44308"/>
            <a:ext cx="10710812" cy="416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507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8915400" cy="3386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50347" y="207650"/>
            <a:ext cx="8681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M&amp;E Practice Model</a:t>
            </a:r>
          </a:p>
        </p:txBody>
      </p:sp>
      <p:sp>
        <p:nvSpPr>
          <p:cNvPr id="7" name="AutoShape 4" descr="save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3"/>
          <a:stretch/>
        </p:blipFill>
        <p:spPr>
          <a:xfrm>
            <a:off x="2116707" y="1143000"/>
            <a:ext cx="7882387" cy="48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3733800" y="1330036"/>
            <a:ext cx="1828800" cy="148936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3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" t="18132" r="18960" b="4945"/>
          <a:stretch/>
        </p:blipFill>
        <p:spPr>
          <a:xfrm>
            <a:off x="1639461" y="990600"/>
            <a:ext cx="8948057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Isosceles Triangle 2"/>
          <p:cNvSpPr>
            <a:spLocks noChangeArrowheads="1"/>
          </p:cNvSpPr>
          <p:nvPr/>
        </p:nvSpPr>
        <p:spPr bwMode="auto">
          <a:xfrm rot="5400000">
            <a:off x="6456362" y="1849439"/>
            <a:ext cx="304800" cy="2635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84163" indent="-284163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75000"/>
              <a:buFontTx/>
              <a:buNone/>
            </a:pPr>
            <a:endParaRPr lang="en-US" altLang="en-US" sz="2000"/>
          </a:p>
        </p:txBody>
      </p:sp>
      <p:sp>
        <p:nvSpPr>
          <p:cNvPr id="24" name="Isosceles Triangle 23"/>
          <p:cNvSpPr>
            <a:spLocks noChangeArrowheads="1"/>
          </p:cNvSpPr>
          <p:nvPr/>
        </p:nvSpPr>
        <p:spPr bwMode="auto">
          <a:xfrm rot="5400000">
            <a:off x="6456362" y="2670011"/>
            <a:ext cx="304800" cy="2635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84163" indent="-284163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75000"/>
              <a:buFontTx/>
              <a:buNone/>
            </a:pPr>
            <a:endParaRPr lang="en-US" altLang="en-US" sz="2000"/>
          </a:p>
        </p:txBody>
      </p:sp>
      <p:sp>
        <p:nvSpPr>
          <p:cNvPr id="25" name="Isosceles Triangle 24"/>
          <p:cNvSpPr>
            <a:spLocks noChangeArrowheads="1"/>
          </p:cNvSpPr>
          <p:nvPr/>
        </p:nvSpPr>
        <p:spPr bwMode="auto">
          <a:xfrm rot="5400000">
            <a:off x="6456362" y="3144839"/>
            <a:ext cx="304800" cy="2635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84163" indent="-284163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75000"/>
              <a:buFontTx/>
              <a:buNone/>
            </a:pPr>
            <a:endParaRPr lang="en-US" altLang="en-US" sz="2000"/>
          </a:p>
        </p:txBody>
      </p:sp>
      <p:sp>
        <p:nvSpPr>
          <p:cNvPr id="26" name="Isosceles Triangle 25"/>
          <p:cNvSpPr>
            <a:spLocks noChangeArrowheads="1"/>
          </p:cNvSpPr>
          <p:nvPr/>
        </p:nvSpPr>
        <p:spPr bwMode="auto">
          <a:xfrm rot="5400000">
            <a:off x="6913562" y="3449640"/>
            <a:ext cx="304800" cy="2635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84163" indent="-284163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75000"/>
              <a:buFontTx/>
              <a:buNone/>
            </a:pPr>
            <a:endParaRPr lang="en-US" altLang="en-US" sz="2000"/>
          </a:p>
        </p:txBody>
      </p:sp>
      <p:sp>
        <p:nvSpPr>
          <p:cNvPr id="27" name="Isosceles Triangle 26"/>
          <p:cNvSpPr>
            <a:spLocks noChangeArrowheads="1"/>
          </p:cNvSpPr>
          <p:nvPr/>
        </p:nvSpPr>
        <p:spPr bwMode="auto">
          <a:xfrm rot="5400000">
            <a:off x="6419295" y="4026583"/>
            <a:ext cx="304800" cy="2635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84163" indent="-284163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75000"/>
              <a:buFontTx/>
              <a:buNone/>
            </a:pPr>
            <a:endParaRPr lang="en-US" altLang="en-US" sz="2000"/>
          </a:p>
        </p:txBody>
      </p:sp>
      <p:sp>
        <p:nvSpPr>
          <p:cNvPr id="28" name="Isosceles Triangle 27"/>
          <p:cNvSpPr>
            <a:spLocks noChangeArrowheads="1"/>
          </p:cNvSpPr>
          <p:nvPr/>
        </p:nvSpPr>
        <p:spPr bwMode="auto">
          <a:xfrm rot="5400000">
            <a:off x="2897739" y="3754441"/>
            <a:ext cx="304800" cy="2635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84163" indent="-284163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75000"/>
              <a:buFontTx/>
              <a:buNone/>
            </a:pPr>
            <a:endParaRPr lang="en-US" altLang="en-US" sz="2000"/>
          </a:p>
        </p:txBody>
      </p:sp>
      <p:sp>
        <p:nvSpPr>
          <p:cNvPr id="5" name="Rectangle 4"/>
          <p:cNvSpPr/>
          <p:nvPr/>
        </p:nvSpPr>
        <p:spPr>
          <a:xfrm>
            <a:off x="1650346" y="207649"/>
            <a:ext cx="88652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dirty="0"/>
              <a:t>M&amp;E Practice Standard - Developing M&amp;E Frameworks </a:t>
            </a:r>
          </a:p>
        </p:txBody>
      </p:sp>
      <p:sp>
        <p:nvSpPr>
          <p:cNvPr id="10" name="Oval 3"/>
          <p:cNvSpPr/>
          <p:nvPr/>
        </p:nvSpPr>
        <p:spPr>
          <a:xfrm>
            <a:off x="3810000" y="1714500"/>
            <a:ext cx="762000" cy="533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Tools to meet practice standards</a:t>
            </a:r>
          </a:p>
        </p:txBody>
      </p:sp>
      <p:pic>
        <p:nvPicPr>
          <p:cNvPr id="4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107156"/>
            <a:ext cx="1603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4"/>
          <p:cNvSpPr>
            <a:spLocks noChangeArrowheads="1"/>
          </p:cNvSpPr>
          <p:nvPr/>
        </p:nvSpPr>
        <p:spPr bwMode="auto">
          <a:xfrm>
            <a:off x="1524000" y="914400"/>
            <a:ext cx="9144000" cy="1219200"/>
          </a:xfrm>
          <a:prstGeom prst="rect">
            <a:avLst/>
          </a:prstGeom>
          <a:solidFill>
            <a:srgbClr val="C1CBD2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84163" indent="-284163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75000"/>
              <a:buFontTx/>
              <a:buNone/>
            </a:pPr>
            <a:endParaRPr lang="en-US" altLang="en-US" sz="2000"/>
          </a:p>
        </p:txBody>
      </p:sp>
      <p:sp>
        <p:nvSpPr>
          <p:cNvPr id="8" name="Snip Single Corner Rectangle 7"/>
          <p:cNvSpPr/>
          <p:nvPr/>
        </p:nvSpPr>
        <p:spPr bwMode="auto">
          <a:xfrm flipH="1">
            <a:off x="1905000" y="1022037"/>
            <a:ext cx="2590799" cy="914400"/>
          </a:xfrm>
          <a:prstGeom prst="snip1Rect">
            <a:avLst/>
          </a:prstGeom>
          <a:solidFill>
            <a:srgbClr val="667C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284163" indent="-284163" algn="ctr">
              <a:defRPr/>
            </a:pPr>
            <a:r>
              <a:rPr lang="en-US" dirty="0">
                <a:solidFill>
                  <a:schemeClr val="bg1"/>
                </a:solidFill>
              </a:rPr>
              <a:t>Guidance</a:t>
            </a:r>
          </a:p>
        </p:txBody>
      </p:sp>
      <p:sp>
        <p:nvSpPr>
          <p:cNvPr id="12" name="Snip Single Corner Rectangle 11"/>
          <p:cNvSpPr/>
          <p:nvPr/>
        </p:nvSpPr>
        <p:spPr bwMode="auto">
          <a:xfrm flipH="1">
            <a:off x="4876799" y="1022037"/>
            <a:ext cx="2509904" cy="914400"/>
          </a:xfrm>
          <a:prstGeom prst="snip1Rect">
            <a:avLst/>
          </a:prstGeom>
          <a:solidFill>
            <a:srgbClr val="667C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284163" indent="-284163" algn="ctr">
              <a:defRPr/>
            </a:pPr>
            <a:r>
              <a:rPr lang="en-US" dirty="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13" name="Snip Single Corner Rectangle 12"/>
          <p:cNvSpPr/>
          <p:nvPr/>
        </p:nvSpPr>
        <p:spPr bwMode="auto">
          <a:xfrm flipH="1">
            <a:off x="7767701" y="1021765"/>
            <a:ext cx="2519299" cy="914400"/>
          </a:xfrm>
          <a:prstGeom prst="snip1Rect">
            <a:avLst/>
          </a:prstGeom>
          <a:solidFill>
            <a:srgbClr val="667C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284163" indent="-284163" algn="ctr">
              <a:defRPr/>
            </a:pPr>
            <a:r>
              <a:rPr lang="en-US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4999" y="2514600"/>
            <a:ext cx="25907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M&amp;E terminology at </a:t>
            </a:r>
            <a:r>
              <a:rPr lang="en-US" dirty="0"/>
              <a:t>PATH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Donor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Checklists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Report outlines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3952" y="2539315"/>
            <a:ext cx="285984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M&amp;E Pro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M&amp;E Framework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M&amp;E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Results Tracker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LOE </a:t>
            </a:r>
            <a:r>
              <a:rPr lang="en-US" dirty="0"/>
              <a:t>and other M&amp;E management templates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M&amp;E</a:t>
            </a:r>
            <a:r>
              <a:rPr lang="en-US"/>
              <a:t> templates for proposals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Data </a:t>
            </a:r>
            <a:r>
              <a:rPr lang="en-US" dirty="0"/>
              <a:t>Dictionary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96201" y="2553832"/>
            <a:ext cx="25907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M&amp;E Frameworks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M&amp;E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Evaluation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Dictionary </a:t>
            </a:r>
          </a:p>
          <a:p>
            <a:endParaRPr lang="en-US" dirty="0"/>
          </a:p>
        </p:txBody>
      </p:sp>
      <p:pic>
        <p:nvPicPr>
          <p:cNvPr id="11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764"/>
            <a:ext cx="16764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396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805" t="18132" r="18960" b="4945"/>
          <a:stretch/>
        </p:blipFill>
        <p:spPr>
          <a:xfrm>
            <a:off x="1639461" y="1371600"/>
            <a:ext cx="8948057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524000" y="207650"/>
            <a:ext cx="9017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M&amp;E</a:t>
            </a:r>
            <a:r>
              <a:rPr lang="en-US" altLang="en-US" sz="3200"/>
              <a:t> Practice </a:t>
            </a:r>
            <a:r>
              <a:rPr lang="en-US" altLang="en-US" sz="3200" dirty="0"/>
              <a:t>Standards</a:t>
            </a:r>
            <a:r>
              <a:rPr lang="en-US" altLang="en-US" sz="3200"/>
              <a:t>: Foundational M&amp;E </a:t>
            </a:r>
            <a:r>
              <a:rPr lang="en-US" altLang="en-US" sz="3200" dirty="0"/>
              <a:t>activities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394066" y="792424"/>
            <a:ext cx="4228165" cy="3737296"/>
            <a:chOff x="4839635" y="1066800"/>
            <a:chExt cx="4228165" cy="373729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635" y="1066800"/>
              <a:ext cx="4228165" cy="373729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876800" y="1573272"/>
              <a:ext cx="4114800" cy="83470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47457" t="29039" r="23645" b="14309"/>
          <a:stretch/>
        </p:blipFill>
        <p:spPr>
          <a:xfrm>
            <a:off x="6335982" y="2133600"/>
            <a:ext cx="4286248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6408294" y="2667000"/>
            <a:ext cx="4114800" cy="8347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t="1961" r="5102"/>
          <a:stretch/>
        </p:blipFill>
        <p:spPr>
          <a:xfrm>
            <a:off x="6339772" y="3657600"/>
            <a:ext cx="4252028" cy="316723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425573" y="4191000"/>
            <a:ext cx="4116081" cy="8328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913" y="1011432"/>
            <a:ext cx="7666087" cy="540486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274638"/>
            <a:ext cx="11125200" cy="9445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alibri" pitchFamily="34" charset="0"/>
              </a:defRPr>
            </a:lvl9pPr>
          </a:lstStyle>
          <a:p>
            <a:pPr>
              <a:buSzTx/>
            </a:pPr>
            <a:r>
              <a:rPr lang="en-US" kern="0" dirty="0" smtClean="0"/>
              <a:t>PATH: Accelerating global health innovations.</a:t>
            </a:r>
            <a:br>
              <a:rPr lang="en-US" kern="0" dirty="0" smtClean="0"/>
            </a:br>
            <a:endParaRPr lang="en-US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3407381"/>
            <a:ext cx="175260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100" b="1" cap="all" spc="100" dirty="0">
                <a:solidFill>
                  <a:schemeClr val="tx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Serving women</a:t>
            </a:r>
            <a:br>
              <a:rPr lang="en-US" sz="1100" b="1" cap="all" spc="100" dirty="0">
                <a:solidFill>
                  <a:schemeClr val="tx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en-US" sz="1100" b="1" cap="all" spc="100" dirty="0">
                <a:solidFill>
                  <a:schemeClr val="tx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and children</a:t>
            </a:r>
          </a:p>
        </p:txBody>
      </p:sp>
    </p:spTree>
    <p:extLst>
      <p:ext uri="{BB962C8B-B14F-4D97-AF65-F5344CB8AC3E}">
        <p14:creationId xmlns:p14="http://schemas.microsoft.com/office/powerpoint/2010/main" val="40270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1676401" y="6629401"/>
            <a:ext cx="11144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>
              <a:defRPr/>
            </a:pPr>
            <a:r>
              <a:rPr lang="en-US" sz="8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PATH/Mike Wang</a:t>
            </a:r>
          </a:p>
        </p:txBody>
      </p:sp>
      <p:pic>
        <p:nvPicPr>
          <p:cNvPr id="6" name="Picture 5" descr="IMG_4838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09" y="26894"/>
            <a:ext cx="8313896" cy="64367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28600" y="381000"/>
            <a:ext cx="3429000" cy="5867400"/>
          </a:xfrm>
          <a:prstGeom prst="rect">
            <a:avLst/>
          </a:prstGeom>
          <a:solidFill>
            <a:srgbClr val="436378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4163" indent="-284163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57201" y="762000"/>
            <a:ext cx="2895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•"/>
              <a:defRPr sz="2200" baseline="0">
                <a:solidFill>
                  <a:schemeClr val="tx1"/>
                </a:solidFill>
                <a:latin typeface="+mn-lt"/>
              </a:defRPr>
            </a:lvl2pPr>
            <a:lvl3pPr marL="9144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•"/>
              <a:defRPr sz="2000" baseline="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95438" indent="-2222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2052638" indent="-22225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509838" indent="-22225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2967038" indent="-22225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424238" indent="-22225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Rationale for the M&amp;E Champions program:</a:t>
            </a:r>
            <a:r>
              <a:rPr lang="en-US" sz="23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3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an organizational culture that supports the </a:t>
            </a:r>
            <a:r>
              <a:rPr lang="en-US" sz="2200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en-US" sz="2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M&amp;E </a:t>
            </a:r>
            <a:r>
              <a:rPr lang="en-US" sz="2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data, resources, and services, and promotes stronger practice.</a:t>
            </a:r>
            <a:endParaRPr lang="en-US" sz="19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25200" cy="944562"/>
          </a:xfrm>
        </p:spPr>
        <p:txBody>
          <a:bodyPr/>
          <a:lstStyle/>
          <a:p>
            <a:r>
              <a:rPr lang="en-US" dirty="0" smtClean="0"/>
              <a:t>Our M&amp;E Approach: Multiple touchpoints - develop a culture that supports more use of M&amp;E data, resources, and services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581389"/>
              </p:ext>
            </p:extLst>
          </p:nvPr>
        </p:nvGraphicFramePr>
        <p:xfrm>
          <a:off x="-304800" y="1062037"/>
          <a:ext cx="12039600" cy="541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V="1">
            <a:off x="4953000" y="2667000"/>
            <a:ext cx="762000" cy="2560320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 flipV="1">
            <a:off x="4953000" y="3140710"/>
            <a:ext cx="2438400" cy="2086610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V="1">
            <a:off x="4953000" y="4461510"/>
            <a:ext cx="2438400" cy="765810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3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11125200" cy="1467186"/>
          </a:xfrm>
        </p:spPr>
        <p:txBody>
          <a:bodyPr/>
          <a:lstStyle/>
          <a:p>
            <a:r>
              <a:rPr lang="en-US" dirty="0" smtClean="0"/>
              <a:t>M&amp;E Champions Pilot Program: structure</a:t>
            </a:r>
            <a:br>
              <a:rPr lang="en-US" dirty="0" smtClean="0"/>
            </a:br>
            <a:r>
              <a:rPr lang="en-US" sz="2800" dirty="0" smtClean="0"/>
              <a:t>5 M&amp;E champions representing priority projects, paired </a:t>
            </a:r>
            <a:r>
              <a:rPr lang="en-US" sz="2800" dirty="0"/>
              <a:t>with a TA point person and a </a:t>
            </a:r>
            <a:r>
              <a:rPr lang="en-US" sz="2800" dirty="0" smtClean="0"/>
              <a:t>peer-reviewer</a:t>
            </a:r>
            <a:endParaRPr lang="en-US" dirty="0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116634"/>
              </p:ext>
            </p:extLst>
          </p:nvPr>
        </p:nvGraphicFramePr>
        <p:xfrm>
          <a:off x="810768" y="2133600"/>
          <a:ext cx="5638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259906"/>
              </p:ext>
            </p:extLst>
          </p:nvPr>
        </p:nvGraphicFramePr>
        <p:xfrm>
          <a:off x="4495800" y="1828800"/>
          <a:ext cx="5638800" cy="381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 flipV="1">
            <a:off x="4198620" y="3977640"/>
            <a:ext cx="4191000" cy="679488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4198620" y="2404764"/>
            <a:ext cx="4191000" cy="102870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8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009"/>
            <a:ext cx="11125200" cy="944562"/>
          </a:xfrm>
        </p:spPr>
        <p:txBody>
          <a:bodyPr/>
          <a:lstStyle/>
          <a:p>
            <a:r>
              <a:rPr lang="en-US" dirty="0" smtClean="0"/>
              <a:t>Future influence of M&amp;E Champions: PATH’s M&amp;E CoP and external M&amp;E ecosystem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807458"/>
              </p:ext>
            </p:extLst>
          </p:nvPr>
        </p:nvGraphicFramePr>
        <p:xfrm>
          <a:off x="5818632" y="1485900"/>
          <a:ext cx="56388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494887"/>
              </p:ext>
            </p:extLst>
          </p:nvPr>
        </p:nvGraphicFramePr>
        <p:xfrm>
          <a:off x="7007551" y="4356147"/>
          <a:ext cx="56388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613222"/>
              </p:ext>
            </p:extLst>
          </p:nvPr>
        </p:nvGraphicFramePr>
        <p:xfrm>
          <a:off x="7908235" y="2328564"/>
          <a:ext cx="56388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019210"/>
              </p:ext>
            </p:extLst>
          </p:nvPr>
        </p:nvGraphicFramePr>
        <p:xfrm>
          <a:off x="-720852" y="2057400"/>
          <a:ext cx="5638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54741"/>
              </p:ext>
            </p:extLst>
          </p:nvPr>
        </p:nvGraphicFramePr>
        <p:xfrm>
          <a:off x="2964180" y="1752600"/>
          <a:ext cx="5638800" cy="381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 flipV="1">
            <a:off x="2667000" y="3901440"/>
            <a:ext cx="4191000" cy="679488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2667000" y="2328564"/>
            <a:ext cx="4191000" cy="102870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 bwMode="auto">
          <a:xfrm flipH="1" flipV="1">
            <a:off x="2667000" y="3469640"/>
            <a:ext cx="4191000" cy="11430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flipV="1">
            <a:off x="7729827" y="2796601"/>
            <a:ext cx="1773837" cy="767019"/>
          </a:xfrm>
          <a:prstGeom prst="straightConnector1">
            <a:avLst/>
          </a:prstGeom>
          <a:ln>
            <a:prstDash val="lgDash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V="1">
            <a:off x="7758684" y="3463351"/>
            <a:ext cx="2906268" cy="156864"/>
          </a:xfrm>
          <a:prstGeom prst="straightConnector1">
            <a:avLst/>
          </a:prstGeom>
          <a:ln>
            <a:prstDash val="lgDash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7758684" y="3988146"/>
            <a:ext cx="1744980" cy="1210665"/>
          </a:xfrm>
          <a:prstGeom prst="straightConnector1">
            <a:avLst/>
          </a:prstGeom>
          <a:ln>
            <a:prstDash val="lgDash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V="1">
            <a:off x="7758684" y="2842914"/>
            <a:ext cx="669898" cy="611832"/>
          </a:xfrm>
          <a:prstGeom prst="straightConnector1">
            <a:avLst/>
          </a:prstGeom>
          <a:ln>
            <a:prstDash val="lgDash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0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72" y="277650"/>
            <a:ext cx="11125200" cy="944562"/>
          </a:xfrm>
        </p:spPr>
        <p:txBody>
          <a:bodyPr/>
          <a:lstStyle/>
          <a:p>
            <a:r>
              <a:rPr lang="en-US" dirty="0" smtClean="0"/>
              <a:t>M&amp;E Champions Pilot Program - design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43345" y="838200"/>
            <a:ext cx="10910454" cy="4286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We focused on building </a:t>
            </a:r>
            <a:r>
              <a:rPr lang="en-US" sz="2400" b="1" dirty="0" smtClean="0"/>
              <a:t>relevant</a:t>
            </a:r>
            <a:r>
              <a:rPr lang="en-US" sz="2400" dirty="0" smtClean="0"/>
              <a:t> capacities and skills by orienting the Champions to PATH’s M&amp;E Practice Standards and Tools and providing hands-on TA to support their functions. </a:t>
            </a:r>
            <a:endParaRPr lang="en-US" sz="2400" dirty="0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81547455"/>
              </p:ext>
            </p:extLst>
          </p:nvPr>
        </p:nvGraphicFramePr>
        <p:xfrm>
          <a:off x="1042618" y="1753460"/>
          <a:ext cx="7363564" cy="371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Oval 18"/>
          <p:cNvSpPr/>
          <p:nvPr/>
        </p:nvSpPr>
        <p:spPr>
          <a:xfrm>
            <a:off x="9115865" y="2544203"/>
            <a:ext cx="2083190" cy="2138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Become an M&amp;E Champion</a:t>
            </a:r>
            <a:endParaRPr lang="en-US" dirty="0"/>
          </a:p>
        </p:txBody>
      </p:sp>
      <p:sp>
        <p:nvSpPr>
          <p:cNvPr id="20" name="Left Brace 19"/>
          <p:cNvSpPr/>
          <p:nvPr/>
        </p:nvSpPr>
        <p:spPr>
          <a:xfrm rot="16200000">
            <a:off x="2070439" y="4008414"/>
            <a:ext cx="617216" cy="2672859"/>
          </a:xfrm>
          <a:prstGeom prst="leftBrace">
            <a:avLst>
              <a:gd name="adj1" fmla="val 8333"/>
              <a:gd name="adj2" fmla="val 510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16200000">
            <a:off x="5940965" y="3188236"/>
            <a:ext cx="617216" cy="4313218"/>
          </a:xfrm>
          <a:prstGeom prst="leftBrace">
            <a:avLst>
              <a:gd name="adj1" fmla="val 8333"/>
              <a:gd name="adj2" fmla="val 510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63839" y="5686353"/>
            <a:ext cx="303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Group sessions (4 web-based virtual meetings)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92963" y="5711753"/>
            <a:ext cx="4313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Supported by TA point </a:t>
            </a:r>
            <a:r>
              <a:rPr lang="en-US" sz="1800" dirty="0"/>
              <a:t>person and </a:t>
            </a:r>
            <a:r>
              <a:rPr lang="en-US" sz="1800" dirty="0" smtClean="0"/>
              <a:t>peer-reviewer </a:t>
            </a:r>
            <a:r>
              <a:rPr lang="en-US" sz="1800" dirty="0"/>
              <a:t>from </a:t>
            </a:r>
            <a:r>
              <a:rPr lang="en-US" sz="1800" dirty="0" smtClean="0"/>
              <a:t>the M&amp;E team</a:t>
            </a:r>
          </a:p>
        </p:txBody>
      </p:sp>
    </p:spTree>
    <p:extLst>
      <p:ext uri="{BB962C8B-B14F-4D97-AF65-F5344CB8AC3E}">
        <p14:creationId xmlns:p14="http://schemas.microsoft.com/office/powerpoint/2010/main" val="14703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640779"/>
          </a:xfrm>
        </p:spPr>
        <p:txBody>
          <a:bodyPr/>
          <a:lstStyle/>
          <a:p>
            <a:r>
              <a:rPr lang="en-US" dirty="0" smtClean="0"/>
              <a:t>Example agenda for a virtual group session</a:t>
            </a:r>
            <a:endParaRPr lang="en-US" dirty="0"/>
          </a:p>
        </p:txBody>
      </p:sp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7749"/>
              </p:ext>
            </p:extLst>
          </p:nvPr>
        </p:nvGraphicFramePr>
        <p:xfrm>
          <a:off x="685800" y="1254133"/>
          <a:ext cx="1060704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8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9682">
                <a:tc>
                  <a:txBody>
                    <a:bodyPr/>
                    <a:lstStyle/>
                    <a:p>
                      <a:r>
                        <a:rPr lang="en-US" sz="1600" dirty="0"/>
                        <a:t>Session item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 assigned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224">
                <a:tc>
                  <a:txBody>
                    <a:bodyPr/>
                    <a:lstStyle/>
                    <a:p>
                      <a:r>
                        <a:rPr lang="en-US" sz="1600" b="1" dirty="0"/>
                        <a:t>Getting Started</a:t>
                      </a:r>
                      <a:r>
                        <a:rPr lang="en-US" sz="1600" b="0" baseline="0" dirty="0"/>
                        <a:t> -</a:t>
                      </a:r>
                      <a:r>
                        <a:rPr lang="en-US" sz="1600" dirty="0"/>
                        <a:t> checking </a:t>
                      </a:r>
                      <a:r>
                        <a:rPr lang="en-US" sz="1600" dirty="0" smtClean="0"/>
                        <a:t>devices </a:t>
                      </a:r>
                      <a:r>
                        <a:rPr lang="en-US" sz="1600" dirty="0"/>
                        <a:t>for audio, video, screen-share quality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 minutes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7224">
                <a:tc>
                  <a:txBody>
                    <a:bodyPr/>
                    <a:lstStyle/>
                    <a:p>
                      <a:r>
                        <a:rPr lang="en-US" sz="1600" b="1" dirty="0"/>
                        <a:t>Exchange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smtClean="0"/>
                        <a:t>– meet M&amp;E </a:t>
                      </a:r>
                      <a:r>
                        <a:rPr lang="en-US" sz="1600" baseline="0" dirty="0"/>
                        <a:t>Department team member Cathleen Collins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 minutes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7224">
                <a:tc>
                  <a:txBody>
                    <a:bodyPr/>
                    <a:lstStyle/>
                    <a:p>
                      <a:r>
                        <a:rPr lang="en-US" sz="1600" b="1" dirty="0"/>
                        <a:t>Champion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smtClean="0"/>
                        <a:t>presentations -  </a:t>
                      </a:r>
                      <a:r>
                        <a:rPr lang="en-US" sz="1600" b="0" baseline="0" dirty="0"/>
                        <a:t>Yussif, Jicko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 minutes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722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Main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/>
                        <a:t>topic </a:t>
                      </a:r>
                      <a:r>
                        <a:rPr lang="en-US" sz="1600" b="1" baseline="0" dirty="0" smtClean="0"/>
                        <a:t>presentation - o</a:t>
                      </a:r>
                      <a:r>
                        <a:rPr lang="en-US" sz="1600" b="0" baseline="0" dirty="0" smtClean="0"/>
                        <a:t>rientation </a:t>
                      </a:r>
                      <a:r>
                        <a:rPr lang="en-US" sz="1600" b="0" baseline="0" dirty="0"/>
                        <a:t>to M&amp;E Practice Standards and Tools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 minutes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224">
                <a:tc>
                  <a:txBody>
                    <a:bodyPr/>
                    <a:lstStyle/>
                    <a:p>
                      <a:r>
                        <a:rPr lang="en-US" sz="1600" b="1" dirty="0"/>
                        <a:t>Q&amp;A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 minutes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58274">
                <a:tc>
                  <a:txBody>
                    <a:bodyPr/>
                    <a:lstStyle/>
                    <a:p>
                      <a:r>
                        <a:rPr lang="en-US" sz="1600" b="1" dirty="0"/>
                        <a:t>Sharing</a:t>
                      </a:r>
                      <a:r>
                        <a:rPr lang="en-US" sz="1600" b="1" baseline="0" dirty="0"/>
                        <a:t> project experience</a:t>
                      </a:r>
                    </a:p>
                    <a:p>
                      <a:r>
                        <a:rPr lang="en-US" sz="1600" baseline="0" dirty="0"/>
                        <a:t>Champions to come prepared each time to either respond to #1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u="sng" baseline="0" dirty="0"/>
                        <a:t>or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aseline="0" dirty="0"/>
                        <a:t>present #</a:t>
                      </a:r>
                      <a:r>
                        <a:rPr lang="en-US" sz="1600" baseline="0" dirty="0" smtClean="0"/>
                        <a:t>2</a:t>
                      </a:r>
                      <a:endParaRPr lang="en-US" sz="1600" baseline="0" dirty="0"/>
                    </a:p>
                    <a:p>
                      <a:pPr marL="571500" lvl="0" indent="-342900">
                        <a:buFont typeface="+mj-lt"/>
                        <a:buAutoNum type="arabicPeriod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Share a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high point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 your project since our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last meeting.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What made it happen?</a:t>
                      </a:r>
                    </a:p>
                    <a:p>
                      <a:pPr marL="571500" lvl="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Share an example of work you are proud of in terms of quality and talk about it.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/>
                        <a:t>minutes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968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Next </a:t>
                      </a:r>
                      <a:r>
                        <a:rPr lang="en-US" sz="1600" b="1" baseline="0" dirty="0"/>
                        <a:t>steps</a:t>
                      </a:r>
                      <a:endParaRPr 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</a:t>
                      </a:r>
                      <a:r>
                        <a:rPr lang="en-US" sz="1600" dirty="0"/>
                        <a:t>minutes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968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Feedback, Poll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</a:t>
                      </a:r>
                      <a:r>
                        <a:rPr lang="en-US" sz="1600" dirty="0"/>
                        <a:t>minutes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0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M&amp;E Champions </a:t>
            </a:r>
            <a:r>
              <a:rPr lang="en-US" dirty="0"/>
              <a:t>Pilot Program </a:t>
            </a:r>
            <a:r>
              <a:rPr lang="en-US" dirty="0" smtClean="0"/>
              <a:t>- expected outcomes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43949018"/>
              </p:ext>
            </p:extLst>
          </p:nvPr>
        </p:nvGraphicFramePr>
        <p:xfrm>
          <a:off x="2032000" y="1447800"/>
          <a:ext cx="7913858" cy="4168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58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PATH_custom palette_No1">
      <a:dk1>
        <a:srgbClr val="333333"/>
      </a:dk1>
      <a:lt1>
        <a:srgbClr val="FFFFFF"/>
      </a:lt1>
      <a:dk2>
        <a:srgbClr val="677C8C"/>
      </a:dk2>
      <a:lt2>
        <a:srgbClr val="757575"/>
      </a:lt2>
      <a:accent1>
        <a:srgbClr val="7F8C6A"/>
      </a:accent1>
      <a:accent2>
        <a:srgbClr val="EBC571"/>
      </a:accent2>
      <a:accent3>
        <a:srgbClr val="FFFFFF"/>
      </a:accent3>
      <a:accent4>
        <a:srgbClr val="2A2A2A"/>
      </a:accent4>
      <a:accent5>
        <a:srgbClr val="C9CCC1"/>
      </a:accent5>
      <a:accent6>
        <a:srgbClr val="7B5F21"/>
      </a:accent6>
      <a:hlink>
        <a:srgbClr val="9DB2BE"/>
      </a:hlink>
      <a:folHlink>
        <a:srgbClr val="DA8134"/>
      </a:folHlink>
    </a:clrScheme>
    <a:fontScheme name="Photo credi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4163" marR="0" indent="-2841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4163" marR="0" indent="-2841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sz="800" b="0" i="0" u="none" strike="noStrike" kern="0" cap="none" spc="0" normalizeH="0" baseline="0" noProof="0" dirty="0" smtClean="0">
            <a:ln>
              <a:noFill/>
            </a:ln>
            <a:solidFill>
              <a:schemeClr val="tx2">
                <a:lumMod val="7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677C8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677C8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3333"/>
        </a:dk1>
        <a:lt1>
          <a:srgbClr val="FFFFFF"/>
        </a:lt1>
        <a:dk2>
          <a:srgbClr val="677C8C"/>
        </a:dk2>
        <a:lt2>
          <a:srgbClr val="C5C6C4"/>
        </a:lt2>
        <a:accent1>
          <a:srgbClr val="979D81"/>
        </a:accent1>
        <a:accent2>
          <a:srgbClr val="EBC571"/>
        </a:accent2>
        <a:accent3>
          <a:srgbClr val="FFFFFF"/>
        </a:accent3>
        <a:accent4>
          <a:srgbClr val="2A2A2A"/>
        </a:accent4>
        <a:accent5>
          <a:srgbClr val="C9CCC1"/>
        </a:accent5>
        <a:accent6>
          <a:srgbClr val="D5B266"/>
        </a:accent6>
        <a:hlink>
          <a:srgbClr val="9DB2BE"/>
        </a:hlink>
        <a:folHlink>
          <a:srgbClr val="DA81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7C0C2E4E56BC42859BADB56BA93F34" ma:contentTypeVersion="2" ma:contentTypeDescription="Create a new document." ma:contentTypeScope="" ma:versionID="40e739f0d1b34cfdc19eeec6b5424fc7">
  <xsd:schema xmlns:xsd="http://www.w3.org/2001/XMLSchema" xmlns:xs="http://www.w3.org/2001/XMLSchema" xmlns:p="http://schemas.microsoft.com/office/2006/metadata/properties" xmlns:ns2="2c18e458-0985-4670-8e67-80a55126cd32" targetNamespace="http://schemas.microsoft.com/office/2006/metadata/properties" ma:root="true" ma:fieldsID="0eab59a37ea1e49990b4ad2e40086c4a" ns2:_="">
    <xsd:import namespace="2c18e458-0985-4670-8e67-80a55126cd3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8e458-0985-4670-8e67-80a55126cd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4992DF-DEC6-48D2-9591-8A0CA8D44E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383D41-CEF6-464F-A1D4-8B1CE73BB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18e458-0985-4670-8e67-80a55126cd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AB8D09-D545-4E7F-BF8E-F59B0929EE9D}">
  <ds:schemaRefs>
    <ds:schemaRef ds:uri="2c18e458-0985-4670-8e67-80a55126cd3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8664</TotalTime>
  <Words>2039</Words>
  <Application>Microsoft Office PowerPoint</Application>
  <PresentationFormat>Widescreen</PresentationFormat>
  <Paragraphs>255</Paragraphs>
  <Slides>18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Default Design</vt:lpstr>
      <vt:lpstr>Cultivating M&amp;E Champions</vt:lpstr>
      <vt:lpstr>PowerPoint Presentation</vt:lpstr>
      <vt:lpstr>PowerPoint Presentation</vt:lpstr>
      <vt:lpstr>Our M&amp;E Approach: Multiple touchpoints - develop a culture that supports more use of M&amp;E data, resources, and services</vt:lpstr>
      <vt:lpstr>M&amp;E Champions Pilot Program: structure 5 M&amp;E champions representing priority projects, paired with a TA point person and a peer-reviewer</vt:lpstr>
      <vt:lpstr>Future influence of M&amp;E Champions: PATH’s M&amp;E CoP and external M&amp;E ecosystem</vt:lpstr>
      <vt:lpstr>M&amp;E Champions Pilot Program - design</vt:lpstr>
      <vt:lpstr>Example agenda for a virtual group session</vt:lpstr>
      <vt:lpstr>M&amp;E Champions Pilot Program - expected outcomes</vt:lpstr>
      <vt:lpstr>Feedback from program participants*</vt:lpstr>
      <vt:lpstr>Rubrics used to measure the program outcomes*</vt:lpstr>
      <vt:lpstr>Think Tank</vt:lpstr>
      <vt:lpstr>Reference slides</vt:lpstr>
      <vt:lpstr>M&amp;E Community of Practice</vt:lpstr>
      <vt:lpstr>PowerPoint Presentation</vt:lpstr>
      <vt:lpstr>PowerPoint Presentation</vt:lpstr>
      <vt:lpstr>Tools to meet practice standards</vt:lpstr>
      <vt:lpstr>PowerPoint Presentation</vt:lpstr>
    </vt:vector>
  </TitlesOfParts>
  <Company>PATH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Services</dc:creator>
  <cp:lastModifiedBy>Tanya Lalwani</cp:lastModifiedBy>
  <cp:revision>228</cp:revision>
  <dcterms:created xsi:type="dcterms:W3CDTF">2010-05-13T18:52:58Z</dcterms:created>
  <dcterms:modified xsi:type="dcterms:W3CDTF">2016-11-01T17:42:33Z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0x010100D57C0C2E4E56BC42859BADB56BA93F34</vt:lpwstr>
  </property>
</Properties>
</file>