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301" r:id="rId4"/>
    <p:sldId id="302" r:id="rId5"/>
    <p:sldId id="288" r:id="rId6"/>
    <p:sldId id="303" r:id="rId7"/>
    <p:sldId id="291" r:id="rId8"/>
    <p:sldId id="293" r:id="rId9"/>
    <p:sldId id="290" r:id="rId10"/>
    <p:sldId id="292" r:id="rId11"/>
    <p:sldId id="294" r:id="rId12"/>
    <p:sldId id="287" r:id="rId13"/>
    <p:sldId id="277" r:id="rId14"/>
    <p:sldId id="295" r:id="rId15"/>
    <p:sldId id="306" r:id="rId16"/>
    <p:sldId id="305" r:id="rId17"/>
    <p:sldId id="300" r:id="rId18"/>
    <p:sldId id="298" r:id="rId19"/>
    <p:sldId id="29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0" autoAdjust="0"/>
  </p:normalViewPr>
  <p:slideViewPr>
    <p:cSldViewPr snapToGrid="0" snapToObjects="1">
      <p:cViewPr varScale="1">
        <p:scale>
          <a:sx n="89" d="100"/>
          <a:sy n="89" d="100"/>
        </p:scale>
        <p:origin x="-5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8979B-FC54-4541-BD26-F1CEB00176A5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9A10A-CCF3-BE4C-8973-324D25E6239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Informal Leader</a:t>
          </a:r>
          <a:endParaRPr lang="en-US" sz="2800" b="1" dirty="0">
            <a:solidFill>
              <a:schemeClr val="accent2">
                <a:lumMod val="75000"/>
                <a:lumOff val="25000"/>
              </a:schemeClr>
            </a:solidFill>
          </a:endParaRPr>
        </a:p>
      </dgm:t>
    </dgm:pt>
    <dgm:pt modelId="{62F7039B-06D2-8E41-9627-4CD193DFC882}" type="parTrans" cxnId="{D828CCE5-FADE-C948-A610-B90C04E326C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80F6355-6710-694D-AF71-6424F39371A5}" type="sibTrans" cxnId="{D828CCE5-FADE-C948-A610-B90C04E326C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72CCC0E-90EE-9A49-A0ED-DDEE734BE609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Evaluators</a:t>
          </a:r>
          <a:endParaRPr lang="en-US" sz="2800" dirty="0">
            <a:solidFill>
              <a:srgbClr val="000000"/>
            </a:solidFill>
          </a:endParaRPr>
        </a:p>
      </dgm:t>
    </dgm:pt>
    <dgm:pt modelId="{D36E3D66-8B8A-7E40-9326-FA7F7DFA4E45}" type="parTrans" cxnId="{2D01012A-0A7D-9547-9B6A-60B36AED31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968BE63-791B-1443-8B1D-BC72343A0B62}" type="sibTrans" cxnId="{2D01012A-0A7D-9547-9B6A-60B36AED31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B784730-26BE-2E49-97AF-0AE5394528A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 Management</a:t>
          </a:r>
          <a:endParaRPr lang="en-US" sz="2800" dirty="0">
            <a:solidFill>
              <a:schemeClr val="tx1"/>
            </a:solidFill>
          </a:endParaRPr>
        </a:p>
      </dgm:t>
    </dgm:pt>
    <dgm:pt modelId="{ABF86B7D-1E95-7843-8801-116465C33244}" type="parTrans" cxnId="{BC3DFCE8-9FB9-F44B-ACC4-B8AF0E31133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E8EBC8C-D5EF-9B43-8A37-8147D984D6AB}" type="sibTrans" cxnId="{BC3DFCE8-9FB9-F44B-ACC4-B8AF0E31133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60DE41-006E-CF41-A1C6-B1C3E684AAC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Evaluators</a:t>
          </a:r>
          <a:endParaRPr lang="en-US" sz="2800" dirty="0">
            <a:solidFill>
              <a:srgbClr val="000000"/>
            </a:solidFill>
          </a:endParaRPr>
        </a:p>
      </dgm:t>
    </dgm:pt>
    <dgm:pt modelId="{C96D7C12-A25D-FF4E-942D-4190B4CBE449}" type="parTrans" cxnId="{715BEE51-44DB-1748-981F-080583D080F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537DF26-8FC6-CB44-A731-196A8D252BDF}" type="sibTrans" cxnId="{715BEE51-44DB-1748-981F-080583D080F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AF9D798-B5CE-AF49-8814-3483544E2957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Frontline Workers</a:t>
          </a:r>
          <a:endParaRPr lang="en-US" sz="2800" dirty="0">
            <a:solidFill>
              <a:srgbClr val="000000"/>
            </a:solidFill>
          </a:endParaRPr>
        </a:p>
      </dgm:t>
    </dgm:pt>
    <dgm:pt modelId="{9D4C9DD2-6488-7140-BD8D-0D27617C6C96}" type="parTrans" cxnId="{850CE42F-C9FA-FA45-AD0C-A3DDA94123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D18D042-063D-7749-8091-64AB80F7F207}" type="sibTrans" cxnId="{850CE42F-C9FA-FA45-AD0C-A3DDA94123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CC42C84-7536-9145-820E-21DB2E85894E}" type="pres">
      <dgm:prSet presAssocID="{F738979B-FC54-4541-BD26-F1CEB00176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3B299-5F6D-D94A-83BF-45C7EB833627}" type="pres">
      <dgm:prSet presAssocID="{0F09A10A-CCF3-BE4C-8973-324D25E62391}" presName="dummy" presStyleCnt="0"/>
      <dgm:spPr/>
    </dgm:pt>
    <dgm:pt modelId="{D19D430E-E410-4544-B78E-98A3D05760DD}" type="pres">
      <dgm:prSet presAssocID="{0F09A10A-CCF3-BE4C-8973-324D25E62391}" presName="node" presStyleLbl="revTx" presStyleIdx="0" presStyleCnt="5" custScaleX="16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44AB1-8175-234C-A5CF-CFBC51740EEA}" type="pres">
      <dgm:prSet presAssocID="{180F6355-6710-694D-AF71-6424F39371A5}" presName="sibTrans" presStyleLbl="node1" presStyleIdx="0" presStyleCnt="5"/>
      <dgm:spPr/>
      <dgm:t>
        <a:bodyPr/>
        <a:lstStyle/>
        <a:p>
          <a:endParaRPr lang="en-US"/>
        </a:p>
      </dgm:t>
    </dgm:pt>
    <dgm:pt modelId="{B3E0D1C2-62D2-6F40-AED1-4381B4204B81}" type="pres">
      <dgm:prSet presAssocID="{C72CCC0E-90EE-9A49-A0ED-DDEE734BE609}" presName="dummy" presStyleCnt="0"/>
      <dgm:spPr/>
    </dgm:pt>
    <dgm:pt modelId="{F3479805-B3B8-8B48-8010-99B786DE2413}" type="pres">
      <dgm:prSet presAssocID="{C72CCC0E-90EE-9A49-A0ED-DDEE734BE609}" presName="node" presStyleLbl="revTx" presStyleIdx="1" presStyleCnt="5" custScaleX="12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2190C-80F5-6E40-9C87-752A6CBD6EE5}" type="pres">
      <dgm:prSet presAssocID="{0968BE63-791B-1443-8B1D-BC72343A0B62}" presName="sibTrans" presStyleLbl="node1" presStyleIdx="1" presStyleCnt="5"/>
      <dgm:spPr/>
      <dgm:t>
        <a:bodyPr/>
        <a:lstStyle/>
        <a:p>
          <a:endParaRPr lang="en-US"/>
        </a:p>
      </dgm:t>
    </dgm:pt>
    <dgm:pt modelId="{96C12514-DB3D-2344-86E6-ED557D37F33C}" type="pres">
      <dgm:prSet presAssocID="{1B784730-26BE-2E49-97AF-0AE5394528A4}" presName="dummy" presStyleCnt="0"/>
      <dgm:spPr/>
    </dgm:pt>
    <dgm:pt modelId="{F63EC39C-3A90-F346-ACC1-19986C66EB78}" type="pres">
      <dgm:prSet presAssocID="{1B784730-26BE-2E49-97AF-0AE5394528A4}" presName="node" presStyleLbl="revTx" presStyleIdx="2" presStyleCnt="5" custScaleX="15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B95B-0600-F449-93B6-3CC125F361AB}" type="pres">
      <dgm:prSet presAssocID="{CE8EBC8C-D5EF-9B43-8A37-8147D984D6AB}" presName="sibTrans" presStyleLbl="node1" presStyleIdx="2" presStyleCnt="5"/>
      <dgm:spPr/>
      <dgm:t>
        <a:bodyPr/>
        <a:lstStyle/>
        <a:p>
          <a:endParaRPr lang="en-US"/>
        </a:p>
      </dgm:t>
    </dgm:pt>
    <dgm:pt modelId="{786622A4-E7EF-A84A-9486-FC31017512E0}" type="pres">
      <dgm:prSet presAssocID="{A460DE41-006E-CF41-A1C6-B1C3E684AAC6}" presName="dummy" presStyleCnt="0"/>
      <dgm:spPr/>
    </dgm:pt>
    <dgm:pt modelId="{4EFA10D8-C53B-734D-89F6-E1035C0EA963}" type="pres">
      <dgm:prSet presAssocID="{A460DE41-006E-CF41-A1C6-B1C3E684AAC6}" presName="node" presStyleLbl="revTx" presStyleIdx="3" presStyleCnt="5" custScaleX="147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32E1-C97F-9542-9993-8DD60115B823}" type="pres">
      <dgm:prSet presAssocID="{A537DF26-8FC6-CB44-A731-196A8D252BDF}" presName="sibTrans" presStyleLbl="node1" presStyleIdx="3" presStyleCnt="5"/>
      <dgm:spPr/>
      <dgm:t>
        <a:bodyPr/>
        <a:lstStyle/>
        <a:p>
          <a:endParaRPr lang="en-US"/>
        </a:p>
      </dgm:t>
    </dgm:pt>
    <dgm:pt modelId="{90349E4B-7BE1-CA42-BC56-E749FB97DC56}" type="pres">
      <dgm:prSet presAssocID="{DAF9D798-B5CE-AF49-8814-3483544E2957}" presName="dummy" presStyleCnt="0"/>
      <dgm:spPr/>
    </dgm:pt>
    <dgm:pt modelId="{2BF631A1-D62D-3F4D-B5D4-44356A75DEAF}" type="pres">
      <dgm:prSet presAssocID="{DAF9D798-B5CE-AF49-8814-3483544E295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5B1EF-9A1A-0D44-8DEE-03EDF8C70333}" type="pres">
      <dgm:prSet presAssocID="{5D18D042-063D-7749-8091-64AB80F7F20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9F92C3B-9F87-6241-96DA-F866C837F396}" type="presOf" srcId="{0968BE63-791B-1443-8B1D-BC72343A0B62}" destId="{4332190C-80F5-6E40-9C87-752A6CBD6EE5}" srcOrd="0" destOrd="0" presId="urn:microsoft.com/office/officeart/2005/8/layout/cycle1"/>
    <dgm:cxn modelId="{338044FB-28E8-1040-83FA-4649ECE42077}" type="presOf" srcId="{1B784730-26BE-2E49-97AF-0AE5394528A4}" destId="{F63EC39C-3A90-F346-ACC1-19986C66EB78}" srcOrd="0" destOrd="0" presId="urn:microsoft.com/office/officeart/2005/8/layout/cycle1"/>
    <dgm:cxn modelId="{3C6BB981-DC66-E841-97D8-94D1B476BF46}" type="presOf" srcId="{A460DE41-006E-CF41-A1C6-B1C3E684AAC6}" destId="{4EFA10D8-C53B-734D-89F6-E1035C0EA963}" srcOrd="0" destOrd="0" presId="urn:microsoft.com/office/officeart/2005/8/layout/cycle1"/>
    <dgm:cxn modelId="{715BEE51-44DB-1748-981F-080583D080F0}" srcId="{F738979B-FC54-4541-BD26-F1CEB00176A5}" destId="{A460DE41-006E-CF41-A1C6-B1C3E684AAC6}" srcOrd="3" destOrd="0" parTransId="{C96D7C12-A25D-FF4E-942D-4190B4CBE449}" sibTransId="{A537DF26-8FC6-CB44-A731-196A8D252BDF}"/>
    <dgm:cxn modelId="{58DAA150-BCFD-7242-85CE-2A148C0EA334}" type="presOf" srcId="{5D18D042-063D-7749-8091-64AB80F7F207}" destId="{5FF5B1EF-9A1A-0D44-8DEE-03EDF8C70333}" srcOrd="0" destOrd="0" presId="urn:microsoft.com/office/officeart/2005/8/layout/cycle1"/>
    <dgm:cxn modelId="{D828CCE5-FADE-C948-A610-B90C04E326C8}" srcId="{F738979B-FC54-4541-BD26-F1CEB00176A5}" destId="{0F09A10A-CCF3-BE4C-8973-324D25E62391}" srcOrd="0" destOrd="0" parTransId="{62F7039B-06D2-8E41-9627-4CD193DFC882}" sibTransId="{180F6355-6710-694D-AF71-6424F39371A5}"/>
    <dgm:cxn modelId="{BC3DFCE8-9FB9-F44B-ACC4-B8AF0E311339}" srcId="{F738979B-FC54-4541-BD26-F1CEB00176A5}" destId="{1B784730-26BE-2E49-97AF-0AE5394528A4}" srcOrd="2" destOrd="0" parTransId="{ABF86B7D-1E95-7843-8801-116465C33244}" sibTransId="{CE8EBC8C-D5EF-9B43-8A37-8147D984D6AB}"/>
    <dgm:cxn modelId="{42EAB53A-59D0-C64C-ABE3-CF6A4AE05A26}" type="presOf" srcId="{C72CCC0E-90EE-9A49-A0ED-DDEE734BE609}" destId="{F3479805-B3B8-8B48-8010-99B786DE2413}" srcOrd="0" destOrd="0" presId="urn:microsoft.com/office/officeart/2005/8/layout/cycle1"/>
    <dgm:cxn modelId="{2476C30E-9153-C349-8FB6-26BB1844F00C}" type="presOf" srcId="{DAF9D798-B5CE-AF49-8814-3483544E2957}" destId="{2BF631A1-D62D-3F4D-B5D4-44356A75DEAF}" srcOrd="0" destOrd="0" presId="urn:microsoft.com/office/officeart/2005/8/layout/cycle1"/>
    <dgm:cxn modelId="{DBF188E1-BE3F-3747-9600-50FE2F595659}" type="presOf" srcId="{0F09A10A-CCF3-BE4C-8973-324D25E62391}" destId="{D19D430E-E410-4544-B78E-98A3D05760DD}" srcOrd="0" destOrd="0" presId="urn:microsoft.com/office/officeart/2005/8/layout/cycle1"/>
    <dgm:cxn modelId="{2D01012A-0A7D-9547-9B6A-60B36AED3187}" srcId="{F738979B-FC54-4541-BD26-F1CEB00176A5}" destId="{C72CCC0E-90EE-9A49-A0ED-DDEE734BE609}" srcOrd="1" destOrd="0" parTransId="{D36E3D66-8B8A-7E40-9326-FA7F7DFA4E45}" sibTransId="{0968BE63-791B-1443-8B1D-BC72343A0B62}"/>
    <dgm:cxn modelId="{7B214FB3-D893-724D-AAD1-AC321F897498}" type="presOf" srcId="{180F6355-6710-694D-AF71-6424F39371A5}" destId="{95444AB1-8175-234C-A5CF-CFBC51740EEA}" srcOrd="0" destOrd="0" presId="urn:microsoft.com/office/officeart/2005/8/layout/cycle1"/>
    <dgm:cxn modelId="{4ACC3A0A-FCA1-8D46-A832-3E1A24C0B5DA}" type="presOf" srcId="{F738979B-FC54-4541-BD26-F1CEB00176A5}" destId="{CCC42C84-7536-9145-820E-21DB2E85894E}" srcOrd="0" destOrd="0" presId="urn:microsoft.com/office/officeart/2005/8/layout/cycle1"/>
    <dgm:cxn modelId="{BC5FB262-F666-6C4D-9AFC-334D9D648205}" type="presOf" srcId="{CE8EBC8C-D5EF-9B43-8A37-8147D984D6AB}" destId="{5406B95B-0600-F449-93B6-3CC125F361AB}" srcOrd="0" destOrd="0" presId="urn:microsoft.com/office/officeart/2005/8/layout/cycle1"/>
    <dgm:cxn modelId="{850CE42F-C9FA-FA45-AD0C-A3DDA9412387}" srcId="{F738979B-FC54-4541-BD26-F1CEB00176A5}" destId="{DAF9D798-B5CE-AF49-8814-3483544E2957}" srcOrd="4" destOrd="0" parTransId="{9D4C9DD2-6488-7140-BD8D-0D27617C6C96}" sibTransId="{5D18D042-063D-7749-8091-64AB80F7F207}"/>
    <dgm:cxn modelId="{6C2A201A-CCD6-4A41-B8D1-661995434D28}" type="presOf" srcId="{A537DF26-8FC6-CB44-A731-196A8D252BDF}" destId="{B51032E1-C97F-9542-9993-8DD60115B823}" srcOrd="0" destOrd="0" presId="urn:microsoft.com/office/officeart/2005/8/layout/cycle1"/>
    <dgm:cxn modelId="{6F86135F-EDE3-3140-994D-766BBFBB7DF3}" type="presParOf" srcId="{CCC42C84-7536-9145-820E-21DB2E85894E}" destId="{13A3B299-5F6D-D94A-83BF-45C7EB833627}" srcOrd="0" destOrd="0" presId="urn:microsoft.com/office/officeart/2005/8/layout/cycle1"/>
    <dgm:cxn modelId="{064FDE41-1EA8-E14D-9B35-1907AD62164A}" type="presParOf" srcId="{CCC42C84-7536-9145-820E-21DB2E85894E}" destId="{D19D430E-E410-4544-B78E-98A3D05760DD}" srcOrd="1" destOrd="0" presId="urn:microsoft.com/office/officeart/2005/8/layout/cycle1"/>
    <dgm:cxn modelId="{FC89E926-E5ED-4249-B494-A58CFE014B5A}" type="presParOf" srcId="{CCC42C84-7536-9145-820E-21DB2E85894E}" destId="{95444AB1-8175-234C-A5CF-CFBC51740EEA}" srcOrd="2" destOrd="0" presId="urn:microsoft.com/office/officeart/2005/8/layout/cycle1"/>
    <dgm:cxn modelId="{953615C0-1286-9B4C-A712-83F39BCD3492}" type="presParOf" srcId="{CCC42C84-7536-9145-820E-21DB2E85894E}" destId="{B3E0D1C2-62D2-6F40-AED1-4381B4204B81}" srcOrd="3" destOrd="0" presId="urn:microsoft.com/office/officeart/2005/8/layout/cycle1"/>
    <dgm:cxn modelId="{C1A5ADCC-DC10-7E47-8A70-4B1FEAE44855}" type="presParOf" srcId="{CCC42C84-7536-9145-820E-21DB2E85894E}" destId="{F3479805-B3B8-8B48-8010-99B786DE2413}" srcOrd="4" destOrd="0" presId="urn:microsoft.com/office/officeart/2005/8/layout/cycle1"/>
    <dgm:cxn modelId="{650536F2-B252-A746-948D-410E98A23420}" type="presParOf" srcId="{CCC42C84-7536-9145-820E-21DB2E85894E}" destId="{4332190C-80F5-6E40-9C87-752A6CBD6EE5}" srcOrd="5" destOrd="0" presId="urn:microsoft.com/office/officeart/2005/8/layout/cycle1"/>
    <dgm:cxn modelId="{5762644A-E1A1-BE4B-A974-3616367ABAED}" type="presParOf" srcId="{CCC42C84-7536-9145-820E-21DB2E85894E}" destId="{96C12514-DB3D-2344-86E6-ED557D37F33C}" srcOrd="6" destOrd="0" presId="urn:microsoft.com/office/officeart/2005/8/layout/cycle1"/>
    <dgm:cxn modelId="{1A86E411-C1E7-7749-B636-9A45D64A68D8}" type="presParOf" srcId="{CCC42C84-7536-9145-820E-21DB2E85894E}" destId="{F63EC39C-3A90-F346-ACC1-19986C66EB78}" srcOrd="7" destOrd="0" presId="urn:microsoft.com/office/officeart/2005/8/layout/cycle1"/>
    <dgm:cxn modelId="{8383AC1E-7604-3B43-B5B5-2E85CA28A472}" type="presParOf" srcId="{CCC42C84-7536-9145-820E-21DB2E85894E}" destId="{5406B95B-0600-F449-93B6-3CC125F361AB}" srcOrd="8" destOrd="0" presId="urn:microsoft.com/office/officeart/2005/8/layout/cycle1"/>
    <dgm:cxn modelId="{A0466E11-FDDC-3B4B-A7C8-E9EE74BC4155}" type="presParOf" srcId="{CCC42C84-7536-9145-820E-21DB2E85894E}" destId="{786622A4-E7EF-A84A-9486-FC31017512E0}" srcOrd="9" destOrd="0" presId="urn:microsoft.com/office/officeart/2005/8/layout/cycle1"/>
    <dgm:cxn modelId="{A3274F6F-C1CB-6B49-90AF-C955AEF6FA77}" type="presParOf" srcId="{CCC42C84-7536-9145-820E-21DB2E85894E}" destId="{4EFA10D8-C53B-734D-89F6-E1035C0EA963}" srcOrd="10" destOrd="0" presId="urn:microsoft.com/office/officeart/2005/8/layout/cycle1"/>
    <dgm:cxn modelId="{3020194A-BCA0-AF48-A1B4-8D02AB085E51}" type="presParOf" srcId="{CCC42C84-7536-9145-820E-21DB2E85894E}" destId="{B51032E1-C97F-9542-9993-8DD60115B823}" srcOrd="11" destOrd="0" presId="urn:microsoft.com/office/officeart/2005/8/layout/cycle1"/>
    <dgm:cxn modelId="{7A4BC9E6-9848-A74F-95F2-8E7A282DA836}" type="presParOf" srcId="{CCC42C84-7536-9145-820E-21DB2E85894E}" destId="{90349E4B-7BE1-CA42-BC56-E749FB97DC56}" srcOrd="12" destOrd="0" presId="urn:microsoft.com/office/officeart/2005/8/layout/cycle1"/>
    <dgm:cxn modelId="{A9BFF15F-94A2-2D4F-8D78-ECB5D8B40EC7}" type="presParOf" srcId="{CCC42C84-7536-9145-820E-21DB2E85894E}" destId="{2BF631A1-D62D-3F4D-B5D4-44356A75DEAF}" srcOrd="13" destOrd="0" presId="urn:microsoft.com/office/officeart/2005/8/layout/cycle1"/>
    <dgm:cxn modelId="{58B92726-2621-2B4C-BF26-B658F8AEDD66}" type="presParOf" srcId="{CCC42C84-7536-9145-820E-21DB2E85894E}" destId="{5FF5B1EF-9A1A-0D44-8DEE-03EDF8C7033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8979B-FC54-4541-BD26-F1CEB00176A5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9A10A-CCF3-BE4C-8973-324D25E6239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Informal Leader</a:t>
          </a:r>
          <a:endParaRPr lang="en-US" sz="2800" b="1" dirty="0">
            <a:solidFill>
              <a:schemeClr val="tx1"/>
            </a:solidFill>
          </a:endParaRPr>
        </a:p>
      </dgm:t>
    </dgm:pt>
    <dgm:pt modelId="{62F7039B-06D2-8E41-9627-4CD193DFC882}" type="parTrans" cxnId="{D828CCE5-FADE-C948-A610-B90C04E326C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80F6355-6710-694D-AF71-6424F39371A5}" type="sibTrans" cxnId="{D828CCE5-FADE-C948-A610-B90C04E326C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72CCC0E-90EE-9A49-A0ED-DDEE734BE60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Evaluators</a:t>
          </a:r>
          <a:endParaRPr lang="en-US" sz="2800" b="1" dirty="0">
            <a:solidFill>
              <a:schemeClr val="accent2">
                <a:lumMod val="75000"/>
                <a:lumOff val="25000"/>
              </a:schemeClr>
            </a:solidFill>
          </a:endParaRPr>
        </a:p>
      </dgm:t>
    </dgm:pt>
    <dgm:pt modelId="{D36E3D66-8B8A-7E40-9326-FA7F7DFA4E45}" type="parTrans" cxnId="{2D01012A-0A7D-9547-9B6A-60B36AED31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968BE63-791B-1443-8B1D-BC72343A0B62}" type="sibTrans" cxnId="{2D01012A-0A7D-9547-9B6A-60B36AED31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B784730-26BE-2E49-97AF-0AE5394528A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 Management</a:t>
          </a:r>
          <a:endParaRPr lang="en-US" sz="2800" dirty="0">
            <a:solidFill>
              <a:schemeClr val="tx1"/>
            </a:solidFill>
          </a:endParaRPr>
        </a:p>
      </dgm:t>
    </dgm:pt>
    <dgm:pt modelId="{ABF86B7D-1E95-7843-8801-116465C33244}" type="parTrans" cxnId="{BC3DFCE8-9FB9-F44B-ACC4-B8AF0E31133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E8EBC8C-D5EF-9B43-8A37-8147D984D6AB}" type="sibTrans" cxnId="{BC3DFCE8-9FB9-F44B-ACC4-B8AF0E31133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60DE41-006E-CF41-A1C6-B1C3E684AAC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Evaluators</a:t>
          </a:r>
          <a:endParaRPr lang="en-US" sz="2800" b="1" dirty="0">
            <a:solidFill>
              <a:schemeClr val="accent2">
                <a:lumMod val="75000"/>
                <a:lumOff val="25000"/>
              </a:schemeClr>
            </a:solidFill>
          </a:endParaRPr>
        </a:p>
      </dgm:t>
    </dgm:pt>
    <dgm:pt modelId="{C96D7C12-A25D-FF4E-942D-4190B4CBE449}" type="parTrans" cxnId="{715BEE51-44DB-1748-981F-080583D080F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537DF26-8FC6-CB44-A731-196A8D252BDF}" type="sibTrans" cxnId="{715BEE51-44DB-1748-981F-080583D080F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AF9D798-B5CE-AF49-8814-3483544E2957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Frontline Workers</a:t>
          </a:r>
          <a:endParaRPr lang="en-US" sz="2800" dirty="0">
            <a:solidFill>
              <a:srgbClr val="000000"/>
            </a:solidFill>
          </a:endParaRPr>
        </a:p>
      </dgm:t>
    </dgm:pt>
    <dgm:pt modelId="{9D4C9DD2-6488-7140-BD8D-0D27617C6C96}" type="parTrans" cxnId="{850CE42F-C9FA-FA45-AD0C-A3DDA94123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D18D042-063D-7749-8091-64AB80F7F207}" type="sibTrans" cxnId="{850CE42F-C9FA-FA45-AD0C-A3DDA941238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CC42C84-7536-9145-820E-21DB2E85894E}" type="pres">
      <dgm:prSet presAssocID="{F738979B-FC54-4541-BD26-F1CEB00176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3B299-5F6D-D94A-83BF-45C7EB833627}" type="pres">
      <dgm:prSet presAssocID="{0F09A10A-CCF3-BE4C-8973-324D25E62391}" presName="dummy" presStyleCnt="0"/>
      <dgm:spPr/>
    </dgm:pt>
    <dgm:pt modelId="{D19D430E-E410-4544-B78E-98A3D05760DD}" type="pres">
      <dgm:prSet presAssocID="{0F09A10A-CCF3-BE4C-8973-324D25E62391}" presName="node" presStyleLbl="revTx" presStyleIdx="0" presStyleCnt="5" custScaleX="16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44AB1-8175-234C-A5CF-CFBC51740EEA}" type="pres">
      <dgm:prSet presAssocID="{180F6355-6710-694D-AF71-6424F39371A5}" presName="sibTrans" presStyleLbl="node1" presStyleIdx="0" presStyleCnt="5"/>
      <dgm:spPr/>
      <dgm:t>
        <a:bodyPr/>
        <a:lstStyle/>
        <a:p>
          <a:endParaRPr lang="en-US"/>
        </a:p>
      </dgm:t>
    </dgm:pt>
    <dgm:pt modelId="{B3E0D1C2-62D2-6F40-AED1-4381B4204B81}" type="pres">
      <dgm:prSet presAssocID="{C72CCC0E-90EE-9A49-A0ED-DDEE734BE609}" presName="dummy" presStyleCnt="0"/>
      <dgm:spPr/>
    </dgm:pt>
    <dgm:pt modelId="{F3479805-B3B8-8B48-8010-99B786DE2413}" type="pres">
      <dgm:prSet presAssocID="{C72CCC0E-90EE-9A49-A0ED-DDEE734BE609}" presName="node" presStyleLbl="revTx" presStyleIdx="1" presStyleCnt="5" custScaleX="12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2190C-80F5-6E40-9C87-752A6CBD6EE5}" type="pres">
      <dgm:prSet presAssocID="{0968BE63-791B-1443-8B1D-BC72343A0B62}" presName="sibTrans" presStyleLbl="node1" presStyleIdx="1" presStyleCnt="5"/>
      <dgm:spPr/>
      <dgm:t>
        <a:bodyPr/>
        <a:lstStyle/>
        <a:p>
          <a:endParaRPr lang="en-US"/>
        </a:p>
      </dgm:t>
    </dgm:pt>
    <dgm:pt modelId="{96C12514-DB3D-2344-86E6-ED557D37F33C}" type="pres">
      <dgm:prSet presAssocID="{1B784730-26BE-2E49-97AF-0AE5394528A4}" presName="dummy" presStyleCnt="0"/>
      <dgm:spPr/>
    </dgm:pt>
    <dgm:pt modelId="{F63EC39C-3A90-F346-ACC1-19986C66EB78}" type="pres">
      <dgm:prSet presAssocID="{1B784730-26BE-2E49-97AF-0AE5394528A4}" presName="node" presStyleLbl="revTx" presStyleIdx="2" presStyleCnt="5" custScaleX="15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B95B-0600-F449-93B6-3CC125F361AB}" type="pres">
      <dgm:prSet presAssocID="{CE8EBC8C-D5EF-9B43-8A37-8147D984D6AB}" presName="sibTrans" presStyleLbl="node1" presStyleIdx="2" presStyleCnt="5"/>
      <dgm:spPr/>
      <dgm:t>
        <a:bodyPr/>
        <a:lstStyle/>
        <a:p>
          <a:endParaRPr lang="en-US"/>
        </a:p>
      </dgm:t>
    </dgm:pt>
    <dgm:pt modelId="{786622A4-E7EF-A84A-9486-FC31017512E0}" type="pres">
      <dgm:prSet presAssocID="{A460DE41-006E-CF41-A1C6-B1C3E684AAC6}" presName="dummy" presStyleCnt="0"/>
      <dgm:spPr/>
    </dgm:pt>
    <dgm:pt modelId="{4EFA10D8-C53B-734D-89F6-E1035C0EA963}" type="pres">
      <dgm:prSet presAssocID="{A460DE41-006E-CF41-A1C6-B1C3E684AAC6}" presName="node" presStyleLbl="revTx" presStyleIdx="3" presStyleCnt="5" custScaleX="147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32E1-C97F-9542-9993-8DD60115B823}" type="pres">
      <dgm:prSet presAssocID="{A537DF26-8FC6-CB44-A731-196A8D252BDF}" presName="sibTrans" presStyleLbl="node1" presStyleIdx="3" presStyleCnt="5"/>
      <dgm:spPr/>
      <dgm:t>
        <a:bodyPr/>
        <a:lstStyle/>
        <a:p>
          <a:endParaRPr lang="en-US"/>
        </a:p>
      </dgm:t>
    </dgm:pt>
    <dgm:pt modelId="{90349E4B-7BE1-CA42-BC56-E749FB97DC56}" type="pres">
      <dgm:prSet presAssocID="{DAF9D798-B5CE-AF49-8814-3483544E2957}" presName="dummy" presStyleCnt="0"/>
      <dgm:spPr/>
    </dgm:pt>
    <dgm:pt modelId="{2BF631A1-D62D-3F4D-B5D4-44356A75DEAF}" type="pres">
      <dgm:prSet presAssocID="{DAF9D798-B5CE-AF49-8814-3483544E295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5B1EF-9A1A-0D44-8DEE-03EDF8C70333}" type="pres">
      <dgm:prSet presAssocID="{5D18D042-063D-7749-8091-64AB80F7F20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07136A2-6BAD-AB41-8D47-5D1A1D3B2369}" type="presOf" srcId="{DAF9D798-B5CE-AF49-8814-3483544E2957}" destId="{2BF631A1-D62D-3F4D-B5D4-44356A75DEAF}" srcOrd="0" destOrd="0" presId="urn:microsoft.com/office/officeart/2005/8/layout/cycle1"/>
    <dgm:cxn modelId="{90EC9A03-51BC-904A-873B-F0C9B3DE2026}" type="presOf" srcId="{A460DE41-006E-CF41-A1C6-B1C3E684AAC6}" destId="{4EFA10D8-C53B-734D-89F6-E1035C0EA963}" srcOrd="0" destOrd="0" presId="urn:microsoft.com/office/officeart/2005/8/layout/cycle1"/>
    <dgm:cxn modelId="{6E48BB6F-C64B-DE49-A985-F015EC0C2EDE}" type="presOf" srcId="{5D18D042-063D-7749-8091-64AB80F7F207}" destId="{5FF5B1EF-9A1A-0D44-8DEE-03EDF8C70333}" srcOrd="0" destOrd="0" presId="urn:microsoft.com/office/officeart/2005/8/layout/cycle1"/>
    <dgm:cxn modelId="{715BEE51-44DB-1748-981F-080583D080F0}" srcId="{F738979B-FC54-4541-BD26-F1CEB00176A5}" destId="{A460DE41-006E-CF41-A1C6-B1C3E684AAC6}" srcOrd="3" destOrd="0" parTransId="{C96D7C12-A25D-FF4E-942D-4190B4CBE449}" sibTransId="{A537DF26-8FC6-CB44-A731-196A8D252BDF}"/>
    <dgm:cxn modelId="{0B11B32E-3DC3-7C46-B10C-522F45EEC497}" type="presOf" srcId="{A537DF26-8FC6-CB44-A731-196A8D252BDF}" destId="{B51032E1-C97F-9542-9993-8DD60115B823}" srcOrd="0" destOrd="0" presId="urn:microsoft.com/office/officeart/2005/8/layout/cycle1"/>
    <dgm:cxn modelId="{D828CCE5-FADE-C948-A610-B90C04E326C8}" srcId="{F738979B-FC54-4541-BD26-F1CEB00176A5}" destId="{0F09A10A-CCF3-BE4C-8973-324D25E62391}" srcOrd="0" destOrd="0" parTransId="{62F7039B-06D2-8E41-9627-4CD193DFC882}" sibTransId="{180F6355-6710-694D-AF71-6424F39371A5}"/>
    <dgm:cxn modelId="{BC3DFCE8-9FB9-F44B-ACC4-B8AF0E311339}" srcId="{F738979B-FC54-4541-BD26-F1CEB00176A5}" destId="{1B784730-26BE-2E49-97AF-0AE5394528A4}" srcOrd="2" destOrd="0" parTransId="{ABF86B7D-1E95-7843-8801-116465C33244}" sibTransId="{CE8EBC8C-D5EF-9B43-8A37-8147D984D6AB}"/>
    <dgm:cxn modelId="{D8D0AFC2-185C-5248-9B2E-5BDEC942758D}" type="presOf" srcId="{1B784730-26BE-2E49-97AF-0AE5394528A4}" destId="{F63EC39C-3A90-F346-ACC1-19986C66EB78}" srcOrd="0" destOrd="0" presId="urn:microsoft.com/office/officeart/2005/8/layout/cycle1"/>
    <dgm:cxn modelId="{2D01012A-0A7D-9547-9B6A-60B36AED3187}" srcId="{F738979B-FC54-4541-BD26-F1CEB00176A5}" destId="{C72CCC0E-90EE-9A49-A0ED-DDEE734BE609}" srcOrd="1" destOrd="0" parTransId="{D36E3D66-8B8A-7E40-9326-FA7F7DFA4E45}" sibTransId="{0968BE63-791B-1443-8B1D-BC72343A0B62}"/>
    <dgm:cxn modelId="{E2DFB261-67ED-2647-897A-B509CEED3A94}" type="presOf" srcId="{0F09A10A-CCF3-BE4C-8973-324D25E62391}" destId="{D19D430E-E410-4544-B78E-98A3D05760DD}" srcOrd="0" destOrd="0" presId="urn:microsoft.com/office/officeart/2005/8/layout/cycle1"/>
    <dgm:cxn modelId="{C7C49AC8-C5C9-6144-8667-93E215B7F20F}" type="presOf" srcId="{F738979B-FC54-4541-BD26-F1CEB00176A5}" destId="{CCC42C84-7536-9145-820E-21DB2E85894E}" srcOrd="0" destOrd="0" presId="urn:microsoft.com/office/officeart/2005/8/layout/cycle1"/>
    <dgm:cxn modelId="{47B6E3F4-91FC-8A42-90FF-D54E278BE65E}" type="presOf" srcId="{CE8EBC8C-D5EF-9B43-8A37-8147D984D6AB}" destId="{5406B95B-0600-F449-93B6-3CC125F361AB}" srcOrd="0" destOrd="0" presId="urn:microsoft.com/office/officeart/2005/8/layout/cycle1"/>
    <dgm:cxn modelId="{850CE42F-C9FA-FA45-AD0C-A3DDA9412387}" srcId="{F738979B-FC54-4541-BD26-F1CEB00176A5}" destId="{DAF9D798-B5CE-AF49-8814-3483544E2957}" srcOrd="4" destOrd="0" parTransId="{9D4C9DD2-6488-7140-BD8D-0D27617C6C96}" sibTransId="{5D18D042-063D-7749-8091-64AB80F7F207}"/>
    <dgm:cxn modelId="{CCDD5204-C4B2-D14A-8A66-4064407031F2}" type="presOf" srcId="{0968BE63-791B-1443-8B1D-BC72343A0B62}" destId="{4332190C-80F5-6E40-9C87-752A6CBD6EE5}" srcOrd="0" destOrd="0" presId="urn:microsoft.com/office/officeart/2005/8/layout/cycle1"/>
    <dgm:cxn modelId="{9AECFC63-6F2E-F74A-A771-6C4A46302969}" type="presOf" srcId="{180F6355-6710-694D-AF71-6424F39371A5}" destId="{95444AB1-8175-234C-A5CF-CFBC51740EEA}" srcOrd="0" destOrd="0" presId="urn:microsoft.com/office/officeart/2005/8/layout/cycle1"/>
    <dgm:cxn modelId="{C33D7F6B-270A-1240-ADF7-CA2CBACEFE4F}" type="presOf" srcId="{C72CCC0E-90EE-9A49-A0ED-DDEE734BE609}" destId="{F3479805-B3B8-8B48-8010-99B786DE2413}" srcOrd="0" destOrd="0" presId="urn:microsoft.com/office/officeart/2005/8/layout/cycle1"/>
    <dgm:cxn modelId="{82B9836D-2091-E642-B422-965D24064DB0}" type="presParOf" srcId="{CCC42C84-7536-9145-820E-21DB2E85894E}" destId="{13A3B299-5F6D-D94A-83BF-45C7EB833627}" srcOrd="0" destOrd="0" presId="urn:microsoft.com/office/officeart/2005/8/layout/cycle1"/>
    <dgm:cxn modelId="{6C00CD39-BDD3-6748-A4B2-B6FDA02C158F}" type="presParOf" srcId="{CCC42C84-7536-9145-820E-21DB2E85894E}" destId="{D19D430E-E410-4544-B78E-98A3D05760DD}" srcOrd="1" destOrd="0" presId="urn:microsoft.com/office/officeart/2005/8/layout/cycle1"/>
    <dgm:cxn modelId="{E9604DA1-6E21-E942-A286-6AB26804438B}" type="presParOf" srcId="{CCC42C84-7536-9145-820E-21DB2E85894E}" destId="{95444AB1-8175-234C-A5CF-CFBC51740EEA}" srcOrd="2" destOrd="0" presId="urn:microsoft.com/office/officeart/2005/8/layout/cycle1"/>
    <dgm:cxn modelId="{1EA9C6CE-49A2-9B45-80E5-AB1A857BA2AA}" type="presParOf" srcId="{CCC42C84-7536-9145-820E-21DB2E85894E}" destId="{B3E0D1C2-62D2-6F40-AED1-4381B4204B81}" srcOrd="3" destOrd="0" presId="urn:microsoft.com/office/officeart/2005/8/layout/cycle1"/>
    <dgm:cxn modelId="{7500B5C0-4FB6-7F43-9F80-EC2D5FBF4D4F}" type="presParOf" srcId="{CCC42C84-7536-9145-820E-21DB2E85894E}" destId="{F3479805-B3B8-8B48-8010-99B786DE2413}" srcOrd="4" destOrd="0" presId="urn:microsoft.com/office/officeart/2005/8/layout/cycle1"/>
    <dgm:cxn modelId="{4F40FEA8-9E4C-984C-8106-607765F72E2B}" type="presParOf" srcId="{CCC42C84-7536-9145-820E-21DB2E85894E}" destId="{4332190C-80F5-6E40-9C87-752A6CBD6EE5}" srcOrd="5" destOrd="0" presId="urn:microsoft.com/office/officeart/2005/8/layout/cycle1"/>
    <dgm:cxn modelId="{796BEB6A-5061-264C-8416-D8FC8AB4F46A}" type="presParOf" srcId="{CCC42C84-7536-9145-820E-21DB2E85894E}" destId="{96C12514-DB3D-2344-86E6-ED557D37F33C}" srcOrd="6" destOrd="0" presId="urn:microsoft.com/office/officeart/2005/8/layout/cycle1"/>
    <dgm:cxn modelId="{4F41B855-1F48-D749-8CDB-E7EDDD33E32A}" type="presParOf" srcId="{CCC42C84-7536-9145-820E-21DB2E85894E}" destId="{F63EC39C-3A90-F346-ACC1-19986C66EB78}" srcOrd="7" destOrd="0" presId="urn:microsoft.com/office/officeart/2005/8/layout/cycle1"/>
    <dgm:cxn modelId="{097AB41F-0AE4-9741-8528-3C5EB1F88BDD}" type="presParOf" srcId="{CCC42C84-7536-9145-820E-21DB2E85894E}" destId="{5406B95B-0600-F449-93B6-3CC125F361AB}" srcOrd="8" destOrd="0" presId="urn:microsoft.com/office/officeart/2005/8/layout/cycle1"/>
    <dgm:cxn modelId="{FC12B644-2221-0344-A6D1-E24BD9CF9D96}" type="presParOf" srcId="{CCC42C84-7536-9145-820E-21DB2E85894E}" destId="{786622A4-E7EF-A84A-9486-FC31017512E0}" srcOrd="9" destOrd="0" presId="urn:microsoft.com/office/officeart/2005/8/layout/cycle1"/>
    <dgm:cxn modelId="{03879F8D-FE4F-D742-B81D-6C85F5DD7511}" type="presParOf" srcId="{CCC42C84-7536-9145-820E-21DB2E85894E}" destId="{4EFA10D8-C53B-734D-89F6-E1035C0EA963}" srcOrd="10" destOrd="0" presId="urn:microsoft.com/office/officeart/2005/8/layout/cycle1"/>
    <dgm:cxn modelId="{42DC20AE-6FCD-D346-89C4-8CACD0502E4A}" type="presParOf" srcId="{CCC42C84-7536-9145-820E-21DB2E85894E}" destId="{B51032E1-C97F-9542-9993-8DD60115B823}" srcOrd="11" destOrd="0" presId="urn:microsoft.com/office/officeart/2005/8/layout/cycle1"/>
    <dgm:cxn modelId="{3FFCE4D6-3240-F449-9146-8E2AE96EDECA}" type="presParOf" srcId="{CCC42C84-7536-9145-820E-21DB2E85894E}" destId="{90349E4B-7BE1-CA42-BC56-E749FB97DC56}" srcOrd="12" destOrd="0" presId="urn:microsoft.com/office/officeart/2005/8/layout/cycle1"/>
    <dgm:cxn modelId="{9963DDB1-8E05-8B4B-9C8C-65C0C124D95B}" type="presParOf" srcId="{CCC42C84-7536-9145-820E-21DB2E85894E}" destId="{2BF631A1-D62D-3F4D-B5D4-44356A75DEAF}" srcOrd="13" destOrd="0" presId="urn:microsoft.com/office/officeart/2005/8/layout/cycle1"/>
    <dgm:cxn modelId="{85CA03B3-15D5-6747-A41A-03C6E4EB6D5B}" type="presParOf" srcId="{CCC42C84-7536-9145-820E-21DB2E85894E}" destId="{5FF5B1EF-9A1A-0D44-8DEE-03EDF8C7033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13334-002C-AC44-BADE-BF4BCC142024}" type="doc">
      <dgm:prSet loTypeId="urn:microsoft.com/office/officeart/2005/8/layout/arrow6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889EF33-DBFA-F64A-9837-B300E1E9E5E0}">
      <dgm:prSet phldrT="[Text]"/>
      <dgm:spPr/>
      <dgm:t>
        <a:bodyPr/>
        <a:lstStyle/>
        <a:p>
          <a:r>
            <a:rPr lang="en-US" dirty="0" smtClean="0"/>
            <a:t>High Power Distance Countries</a:t>
          </a:r>
          <a:endParaRPr lang="en-US" dirty="0"/>
        </a:p>
      </dgm:t>
    </dgm:pt>
    <dgm:pt modelId="{9AD03690-9033-6346-8868-1CD0374F2FD7}" type="parTrans" cxnId="{85A067FA-6396-6949-806D-80ED56DF7C49}">
      <dgm:prSet/>
      <dgm:spPr/>
      <dgm:t>
        <a:bodyPr/>
        <a:lstStyle/>
        <a:p>
          <a:endParaRPr lang="en-US"/>
        </a:p>
      </dgm:t>
    </dgm:pt>
    <dgm:pt modelId="{62C9B35C-38AE-AE4D-AB29-9BDBCEAD85F7}" type="sibTrans" cxnId="{85A067FA-6396-6949-806D-80ED56DF7C49}">
      <dgm:prSet/>
      <dgm:spPr/>
      <dgm:t>
        <a:bodyPr/>
        <a:lstStyle/>
        <a:p>
          <a:endParaRPr lang="en-US"/>
        </a:p>
      </dgm:t>
    </dgm:pt>
    <dgm:pt modelId="{04B512C6-8A19-2C4F-A158-71A8A58329B9}">
      <dgm:prSet phldrT="[Text]"/>
      <dgm:spPr/>
      <dgm:t>
        <a:bodyPr/>
        <a:lstStyle/>
        <a:p>
          <a:r>
            <a:rPr lang="en-US" dirty="0" smtClean="0"/>
            <a:t>Hierarchical Organizational Structure</a:t>
          </a:r>
          <a:endParaRPr lang="en-US" dirty="0"/>
        </a:p>
      </dgm:t>
    </dgm:pt>
    <dgm:pt modelId="{268AFB1A-142A-A747-B182-6B5FE596D791}" type="parTrans" cxnId="{A0C9B91A-FF73-814D-9ABE-25BB693979D6}">
      <dgm:prSet/>
      <dgm:spPr/>
      <dgm:t>
        <a:bodyPr/>
        <a:lstStyle/>
        <a:p>
          <a:endParaRPr lang="en-US"/>
        </a:p>
      </dgm:t>
    </dgm:pt>
    <dgm:pt modelId="{F70F70CF-7B93-5549-AC0A-2964A6AB7EF6}" type="sibTrans" cxnId="{A0C9B91A-FF73-814D-9ABE-25BB693979D6}">
      <dgm:prSet/>
      <dgm:spPr/>
      <dgm:t>
        <a:bodyPr/>
        <a:lstStyle/>
        <a:p>
          <a:endParaRPr lang="en-US"/>
        </a:p>
      </dgm:t>
    </dgm:pt>
    <dgm:pt modelId="{8002A323-04F8-2B46-B568-1C9213595C80}" type="pres">
      <dgm:prSet presAssocID="{09113334-002C-AC44-BADE-BF4BCC1420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43274-7464-F64C-BD89-5F8D3C188CB3}" type="pres">
      <dgm:prSet presAssocID="{09113334-002C-AC44-BADE-BF4BCC142024}" presName="ribbon" presStyleLbl="node1" presStyleIdx="0" presStyleCnt="1" custLinFactNeighborY="-543"/>
      <dgm:spPr/>
      <dgm:t>
        <a:bodyPr/>
        <a:lstStyle/>
        <a:p>
          <a:endParaRPr lang="en-US"/>
        </a:p>
      </dgm:t>
    </dgm:pt>
    <dgm:pt modelId="{4920FFA9-5F68-7040-81D1-0345B730528E}" type="pres">
      <dgm:prSet presAssocID="{09113334-002C-AC44-BADE-BF4BCC14202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85034-4932-334A-8B8A-1F6CA35A162D}" type="pres">
      <dgm:prSet presAssocID="{09113334-002C-AC44-BADE-BF4BCC14202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ADF72-49E7-674C-AE32-9100E741EB7A}" type="presOf" srcId="{04B512C6-8A19-2C4F-A158-71A8A58329B9}" destId="{65E85034-4932-334A-8B8A-1F6CA35A162D}" srcOrd="0" destOrd="0" presId="urn:microsoft.com/office/officeart/2005/8/layout/arrow6"/>
    <dgm:cxn modelId="{85A067FA-6396-6949-806D-80ED56DF7C49}" srcId="{09113334-002C-AC44-BADE-BF4BCC142024}" destId="{1889EF33-DBFA-F64A-9837-B300E1E9E5E0}" srcOrd="0" destOrd="0" parTransId="{9AD03690-9033-6346-8868-1CD0374F2FD7}" sibTransId="{62C9B35C-38AE-AE4D-AB29-9BDBCEAD85F7}"/>
    <dgm:cxn modelId="{9AC1F794-7DEE-714A-9FF7-DB1BA45B23F8}" type="presOf" srcId="{1889EF33-DBFA-F64A-9837-B300E1E9E5E0}" destId="{4920FFA9-5F68-7040-81D1-0345B730528E}" srcOrd="0" destOrd="0" presId="urn:microsoft.com/office/officeart/2005/8/layout/arrow6"/>
    <dgm:cxn modelId="{0F393FF6-BF89-AB43-814B-5FEFA566A86E}" type="presOf" srcId="{09113334-002C-AC44-BADE-BF4BCC142024}" destId="{8002A323-04F8-2B46-B568-1C9213595C80}" srcOrd="0" destOrd="0" presId="urn:microsoft.com/office/officeart/2005/8/layout/arrow6"/>
    <dgm:cxn modelId="{A0C9B91A-FF73-814D-9ABE-25BB693979D6}" srcId="{09113334-002C-AC44-BADE-BF4BCC142024}" destId="{04B512C6-8A19-2C4F-A158-71A8A58329B9}" srcOrd="1" destOrd="0" parTransId="{268AFB1A-142A-A747-B182-6B5FE596D791}" sibTransId="{F70F70CF-7B93-5549-AC0A-2964A6AB7EF6}"/>
    <dgm:cxn modelId="{631C5797-2683-854B-B583-04CDE0BE0764}" type="presParOf" srcId="{8002A323-04F8-2B46-B568-1C9213595C80}" destId="{84F43274-7464-F64C-BD89-5F8D3C188CB3}" srcOrd="0" destOrd="0" presId="urn:microsoft.com/office/officeart/2005/8/layout/arrow6"/>
    <dgm:cxn modelId="{5AA1E568-DF36-D149-8C4B-8FD2467DB584}" type="presParOf" srcId="{8002A323-04F8-2B46-B568-1C9213595C80}" destId="{4920FFA9-5F68-7040-81D1-0345B730528E}" srcOrd="1" destOrd="0" presId="urn:microsoft.com/office/officeart/2005/8/layout/arrow6"/>
    <dgm:cxn modelId="{8D5FE2E3-A5F2-E54B-AFC6-A5C49356D29B}" type="presParOf" srcId="{8002A323-04F8-2B46-B568-1C9213595C80}" destId="{65E85034-4932-334A-8B8A-1F6CA35A162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430E-E410-4544-B78E-98A3D05760DD}">
      <dsp:nvSpPr>
        <dsp:cNvPr id="0" name=""/>
        <dsp:cNvSpPr/>
      </dsp:nvSpPr>
      <dsp:spPr>
        <a:xfrm>
          <a:off x="4544135" y="40764"/>
          <a:ext cx="2285800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Informal Leader</a:t>
          </a:r>
          <a:endParaRPr lang="en-US" sz="2800" b="1" kern="1200" dirty="0">
            <a:solidFill>
              <a:schemeClr val="accent2">
                <a:lumMod val="75000"/>
                <a:lumOff val="25000"/>
              </a:schemeClr>
            </a:solidFill>
          </a:endParaRPr>
        </a:p>
      </dsp:txBody>
      <dsp:txXfrm>
        <a:off x="4544135" y="40764"/>
        <a:ext cx="2285800" cy="1428428"/>
      </dsp:txXfrm>
    </dsp:sp>
    <dsp:sp modelId="{95444AB1-8175-234C-A5CF-CFBC51740EEA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21294071"/>
            <a:gd name="adj4" fmla="val 19765512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79805-B3B8-8B48-8010-99B786DE2413}">
      <dsp:nvSpPr>
        <dsp:cNvPr id="0" name=""/>
        <dsp:cNvSpPr/>
      </dsp:nvSpPr>
      <dsp:spPr>
        <a:xfrm>
          <a:off x="5644679" y="2699344"/>
          <a:ext cx="1812361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Evaluators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5644679" y="2699344"/>
        <a:ext cx="1812361" cy="1428428"/>
      </dsp:txXfrm>
    </dsp:sp>
    <dsp:sp modelId="{4332190C-80F5-6E40-9C87-752A6CBD6EE5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3436263"/>
            <a:gd name="adj4" fmla="val 2252643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EC39C-3A90-F346-ACC1-19986C66EB78}">
      <dsp:nvSpPr>
        <dsp:cNvPr id="0" name=""/>
        <dsp:cNvSpPr/>
      </dsp:nvSpPr>
      <dsp:spPr>
        <a:xfrm>
          <a:off x="3204845" y="4342437"/>
          <a:ext cx="2168983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Management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204845" y="4342437"/>
        <a:ext cx="2168983" cy="1428428"/>
      </dsp:txXfrm>
    </dsp:sp>
    <dsp:sp modelId="{5406B95B-0600-F449-93B6-3CC125F361AB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8211647"/>
            <a:gd name="adj4" fmla="val 7028028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A10D8-C53B-734D-89F6-E1035C0EA963}">
      <dsp:nvSpPr>
        <dsp:cNvPr id="0" name=""/>
        <dsp:cNvSpPr/>
      </dsp:nvSpPr>
      <dsp:spPr>
        <a:xfrm>
          <a:off x="973569" y="2699344"/>
          <a:ext cx="2108489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Evaluators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973569" y="2699344"/>
        <a:ext cx="2108489" cy="1428428"/>
      </dsp:txXfrm>
    </dsp:sp>
    <dsp:sp modelId="{B51032E1-C97F-9542-9993-8DD60115B823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12298778"/>
            <a:gd name="adj4" fmla="val 10770219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631A1-D62D-3F4D-B5D4-44356A75DEAF}">
      <dsp:nvSpPr>
        <dsp:cNvPr id="0" name=""/>
        <dsp:cNvSpPr/>
      </dsp:nvSpPr>
      <dsp:spPr>
        <a:xfrm>
          <a:off x="2177424" y="40764"/>
          <a:ext cx="1428428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Frontline Workers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177424" y="40764"/>
        <a:ext cx="1428428" cy="1428428"/>
      </dsp:txXfrm>
    </dsp:sp>
    <dsp:sp modelId="{5FF5B1EF-9A1A-0D44-8DEE-03EDF8C70333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16233362"/>
            <a:gd name="adj4" fmla="val 15197747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430E-E410-4544-B78E-98A3D05760DD}">
      <dsp:nvSpPr>
        <dsp:cNvPr id="0" name=""/>
        <dsp:cNvSpPr/>
      </dsp:nvSpPr>
      <dsp:spPr>
        <a:xfrm>
          <a:off x="4544135" y="40764"/>
          <a:ext cx="2285800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Informal Leader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544135" y="40764"/>
        <a:ext cx="2285800" cy="1428428"/>
      </dsp:txXfrm>
    </dsp:sp>
    <dsp:sp modelId="{95444AB1-8175-234C-A5CF-CFBC51740EEA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21294071"/>
            <a:gd name="adj4" fmla="val 19765512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79805-B3B8-8B48-8010-99B786DE2413}">
      <dsp:nvSpPr>
        <dsp:cNvPr id="0" name=""/>
        <dsp:cNvSpPr/>
      </dsp:nvSpPr>
      <dsp:spPr>
        <a:xfrm>
          <a:off x="5644679" y="2699344"/>
          <a:ext cx="1812361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Evaluators</a:t>
          </a:r>
          <a:endParaRPr lang="en-US" sz="2800" b="1" kern="1200" dirty="0">
            <a:solidFill>
              <a:schemeClr val="accent2">
                <a:lumMod val="75000"/>
                <a:lumOff val="25000"/>
              </a:schemeClr>
            </a:solidFill>
          </a:endParaRPr>
        </a:p>
      </dsp:txBody>
      <dsp:txXfrm>
        <a:off x="5644679" y="2699344"/>
        <a:ext cx="1812361" cy="1428428"/>
      </dsp:txXfrm>
    </dsp:sp>
    <dsp:sp modelId="{4332190C-80F5-6E40-9C87-752A6CBD6EE5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3436263"/>
            <a:gd name="adj4" fmla="val 2252643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EC39C-3A90-F346-ACC1-19986C66EB78}">
      <dsp:nvSpPr>
        <dsp:cNvPr id="0" name=""/>
        <dsp:cNvSpPr/>
      </dsp:nvSpPr>
      <dsp:spPr>
        <a:xfrm>
          <a:off x="3204845" y="4342437"/>
          <a:ext cx="2168983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Management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204845" y="4342437"/>
        <a:ext cx="2168983" cy="1428428"/>
      </dsp:txXfrm>
    </dsp:sp>
    <dsp:sp modelId="{5406B95B-0600-F449-93B6-3CC125F361AB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8211647"/>
            <a:gd name="adj4" fmla="val 7028028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A10D8-C53B-734D-89F6-E1035C0EA963}">
      <dsp:nvSpPr>
        <dsp:cNvPr id="0" name=""/>
        <dsp:cNvSpPr/>
      </dsp:nvSpPr>
      <dsp:spPr>
        <a:xfrm>
          <a:off x="973569" y="2699344"/>
          <a:ext cx="2108489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  <a:lumOff val="25000"/>
                </a:schemeClr>
              </a:solidFill>
            </a:rPr>
            <a:t>Evaluators</a:t>
          </a:r>
          <a:endParaRPr lang="en-US" sz="2800" b="1" kern="1200" dirty="0">
            <a:solidFill>
              <a:schemeClr val="accent2">
                <a:lumMod val="75000"/>
                <a:lumOff val="25000"/>
              </a:schemeClr>
            </a:solidFill>
          </a:endParaRPr>
        </a:p>
      </dsp:txBody>
      <dsp:txXfrm>
        <a:off x="973569" y="2699344"/>
        <a:ext cx="2108489" cy="1428428"/>
      </dsp:txXfrm>
    </dsp:sp>
    <dsp:sp modelId="{B51032E1-C97F-9542-9993-8DD60115B823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12298778"/>
            <a:gd name="adj4" fmla="val 10770219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631A1-D62D-3F4D-B5D4-44356A75DEAF}">
      <dsp:nvSpPr>
        <dsp:cNvPr id="0" name=""/>
        <dsp:cNvSpPr/>
      </dsp:nvSpPr>
      <dsp:spPr>
        <a:xfrm>
          <a:off x="2177424" y="40764"/>
          <a:ext cx="1428428" cy="142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Frontline Workers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177424" y="40764"/>
        <a:ext cx="1428428" cy="1428428"/>
      </dsp:txXfrm>
    </dsp:sp>
    <dsp:sp modelId="{5FF5B1EF-9A1A-0D44-8DEE-03EDF8C70333}">
      <dsp:nvSpPr>
        <dsp:cNvPr id="0" name=""/>
        <dsp:cNvSpPr/>
      </dsp:nvSpPr>
      <dsp:spPr>
        <a:xfrm>
          <a:off x="1609675" y="-916"/>
          <a:ext cx="5359323" cy="5359323"/>
        </a:xfrm>
        <a:prstGeom prst="circularArrow">
          <a:avLst>
            <a:gd name="adj1" fmla="val 5197"/>
            <a:gd name="adj2" fmla="val 335710"/>
            <a:gd name="adj3" fmla="val 16233362"/>
            <a:gd name="adj4" fmla="val 15197747"/>
            <a:gd name="adj5" fmla="val 606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3274-7464-F64C-BD89-5F8D3C188CB3}">
      <dsp:nvSpPr>
        <dsp:cNvPr id="0" name=""/>
        <dsp:cNvSpPr/>
      </dsp:nvSpPr>
      <dsp:spPr>
        <a:xfrm>
          <a:off x="928412" y="0"/>
          <a:ext cx="6859960" cy="2743984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0FFA9-5F68-7040-81D1-0345B730528E}">
      <dsp:nvSpPr>
        <dsp:cNvPr id="0" name=""/>
        <dsp:cNvSpPr/>
      </dsp:nvSpPr>
      <dsp:spPr>
        <a:xfrm>
          <a:off x="1751607" y="480197"/>
          <a:ext cx="2263786" cy="13445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High Power Distance Countries</a:t>
          </a:r>
          <a:endParaRPr lang="en-US" sz="2700" kern="1200" dirty="0"/>
        </a:p>
      </dsp:txBody>
      <dsp:txXfrm>
        <a:off x="1751607" y="480197"/>
        <a:ext cx="2263786" cy="1344552"/>
      </dsp:txXfrm>
    </dsp:sp>
    <dsp:sp modelId="{65E85034-4932-334A-8B8A-1F6CA35A162D}">
      <dsp:nvSpPr>
        <dsp:cNvPr id="0" name=""/>
        <dsp:cNvSpPr/>
      </dsp:nvSpPr>
      <dsp:spPr>
        <a:xfrm>
          <a:off x="4358392" y="919234"/>
          <a:ext cx="2675384" cy="13445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Hierarchical Organizational Structure</a:t>
          </a:r>
          <a:endParaRPr lang="en-US" sz="2700" kern="1200" dirty="0"/>
        </a:p>
      </dsp:txBody>
      <dsp:txXfrm>
        <a:off x="4358392" y="919234"/>
        <a:ext cx="2675384" cy="1344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0273-95AC-F141-80A8-CA3B7B3217A7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8A86-E455-294F-AC60-8ABA509E4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Campbell </a:t>
            </a:r>
          </a:p>
          <a:p>
            <a:r>
              <a:rPr lang="en-US" dirty="0" smtClean="0"/>
              <a:t>”Any specific challenge to an unexamined presumption of ours should be taken seriously”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8A86-E455-294F-AC60-8ABA509E4C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Campbell </a:t>
            </a:r>
          </a:p>
          <a:p>
            <a:r>
              <a:rPr lang="en-US" dirty="0" smtClean="0"/>
              <a:t>”Any specific challenge to an unexamined presumption of ours should be taken seriously”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8A86-E455-294F-AC60-8ABA509E4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Handover the power from the high status participants down to include participants of all status.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8A86-E455-294F-AC60-8ABA509E4C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A935997-4BBE-0744-8AFC-E0E66C390E43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1C704C5-EE11-4949-9323-E75E91FC91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iameng2010success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jpeg"/><Relationship Id="rId8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iameng2010success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04" y="1037107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When Empowerment Meets Power Distance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51" y="3258789"/>
            <a:ext cx="10024758" cy="282891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                  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 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Melody 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Jia</a:t>
            </a: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</a:t>
            </a: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Claremont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Graduate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</a:t>
            </a: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dirty="0" smtClean="0"/>
              <a:t>              Email</a:t>
            </a:r>
            <a:r>
              <a:rPr lang="en-US" sz="3200" dirty="0"/>
              <a:t>: </a:t>
            </a:r>
            <a:r>
              <a:rPr lang="en-US" sz="3200" dirty="0">
                <a:hlinkClick r:id="rId2"/>
              </a:rPr>
              <a:t>jiameng2010success@gmail.com</a:t>
            </a:r>
            <a:endParaRPr lang="en-US" sz="3200" dirty="0"/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95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89" y="30237"/>
            <a:ext cx="8160782" cy="4792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0185" y="1390881"/>
            <a:ext cx="36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Low Supervisory Support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5785" y="333841"/>
            <a:ext cx="37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High Supervisory Support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42" y="5911219"/>
            <a:ext cx="2071481" cy="6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71309" y="5911219"/>
            <a:ext cx="2071481" cy="6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3205504" y="5079716"/>
            <a:ext cx="2237804" cy="982687"/>
          </a:xfrm>
          <a:prstGeom prst="downArrowCallou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>
            <a:off x="2993823" y="6228702"/>
            <a:ext cx="26774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342" y="5971695"/>
            <a:ext cx="228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Empowerment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86433" y="5957795"/>
            <a:ext cx="228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Outcomes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90395" y="4958770"/>
            <a:ext cx="228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Supervisory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5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8" y="1925198"/>
            <a:ext cx="7313613" cy="868362"/>
          </a:xfrm>
        </p:spPr>
        <p:txBody>
          <a:bodyPr/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Leadership</a:t>
            </a:r>
            <a:r>
              <a:rPr lang="en-US" sz="8000" dirty="0" smtClean="0"/>
              <a:t>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Empowerment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      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with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Supervisory Support</a:t>
            </a:r>
          </a:p>
        </p:txBody>
      </p:sp>
    </p:spTree>
    <p:extLst>
      <p:ext uri="{BB962C8B-B14F-4D97-AF65-F5344CB8AC3E}">
        <p14:creationId xmlns:p14="http://schemas.microsoft.com/office/powerpoint/2010/main" val="29204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Ready</a:t>
            </a:r>
            <a:r>
              <a:rPr lang="en-US" dirty="0" smtClean="0"/>
              <a:t> to Handover Your Power to Frontline workers?</a:t>
            </a:r>
            <a:endParaRPr lang="en-US" dirty="0"/>
          </a:p>
        </p:txBody>
      </p:sp>
      <p:pic>
        <p:nvPicPr>
          <p:cNvPr id="7" name="Picture 6" descr="handover contro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97" y="2463220"/>
            <a:ext cx="3819403" cy="4394780"/>
          </a:xfrm>
          <a:prstGeom prst="rect">
            <a:avLst/>
          </a:prstGeom>
        </p:spPr>
      </p:pic>
      <p:pic>
        <p:nvPicPr>
          <p:cNvPr id="8" name="Picture 7" descr="AutocratwithRemoteS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686"/>
            <a:ext cx="4231640" cy="351894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7640069">
            <a:off x="4189363" y="4154359"/>
            <a:ext cx="1009838" cy="1254559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teve job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686"/>
            <a:ext cx="2430615" cy="1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圆桌会议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3" y="4081692"/>
            <a:ext cx="4426035" cy="2776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351"/>
            <a:ext cx="7313613" cy="868362"/>
          </a:xfrm>
        </p:spPr>
        <p:txBody>
          <a:bodyPr/>
          <a:lstStyle/>
          <a:p>
            <a:r>
              <a:rPr lang="en-US" dirty="0" smtClean="0"/>
              <a:t>Let’s Change the Setting First!</a:t>
            </a:r>
            <a:endParaRPr lang="en-US" dirty="0"/>
          </a:p>
        </p:txBody>
      </p:sp>
      <p:pic>
        <p:nvPicPr>
          <p:cNvPr id="5" name="Picture 4" descr="中国开会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" y="1371600"/>
            <a:ext cx="4174966" cy="321824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7914229">
            <a:off x="4177054" y="3756530"/>
            <a:ext cx="1009838" cy="88286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7814" y="227856"/>
            <a:ext cx="9318044" cy="868362"/>
          </a:xfrm>
        </p:spPr>
        <p:txBody>
          <a:bodyPr/>
          <a:lstStyle/>
          <a:p>
            <a:r>
              <a:rPr lang="en-US" dirty="0" smtClean="0"/>
              <a:t>Leadership Empowerment Approach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6967782"/>
              </p:ext>
            </p:extLst>
          </p:nvPr>
        </p:nvGraphicFramePr>
        <p:xfrm>
          <a:off x="489618" y="1178059"/>
          <a:ext cx="8430611" cy="57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2358" y="3014003"/>
            <a:ext cx="1790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ease the  power difference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759" y="2273586"/>
            <a:ext cx="7572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Informal Leader</a:t>
            </a:r>
            <a:r>
              <a:rPr lang="en-US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187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6664" y="0"/>
            <a:ext cx="9318044" cy="868362"/>
          </a:xfrm>
        </p:spPr>
        <p:txBody>
          <a:bodyPr/>
          <a:lstStyle/>
          <a:p>
            <a:r>
              <a:rPr lang="en-US" dirty="0" smtClean="0"/>
              <a:t>Leadership Empowerment Approach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5132952"/>
              </p:ext>
            </p:extLst>
          </p:nvPr>
        </p:nvGraphicFramePr>
        <p:xfrm>
          <a:off x="489618" y="1178059"/>
          <a:ext cx="8430611" cy="57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2358" y="2731764"/>
            <a:ext cx="1790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bring the power sharing down to workers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0350947"/>
              </p:ext>
            </p:extLst>
          </p:nvPr>
        </p:nvGraphicFramePr>
        <p:xfrm>
          <a:off x="282198" y="-47038"/>
          <a:ext cx="8716784" cy="274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ierarchica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591"/>
            <a:ext cx="4971432" cy="3740670"/>
          </a:xfrm>
          <a:prstGeom prst="triangle">
            <a:avLst/>
          </a:prstGeom>
        </p:spPr>
      </p:pic>
      <p:pic>
        <p:nvPicPr>
          <p:cNvPr id="6" name="Picture 5" descr="topdown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24" y="3107118"/>
            <a:ext cx="4856158" cy="3642119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1705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90" y="1142050"/>
            <a:ext cx="8411620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As an Evaluator, </a:t>
            </a:r>
          </a:p>
          <a:p>
            <a:pPr marL="0" indent="0">
              <a:buNone/>
            </a:pPr>
            <a:r>
              <a:rPr lang="en-US" sz="4000" dirty="0" smtClean="0"/>
              <a:t>Question the </a:t>
            </a:r>
            <a:r>
              <a:rPr lang="en-US" sz="4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Underlying Assumptions </a:t>
            </a:r>
            <a:r>
              <a:rPr lang="en-US" sz="4000" dirty="0" smtClean="0"/>
              <a:t>of Your Approaches and </a:t>
            </a:r>
            <a:r>
              <a:rPr lang="en-US" sz="4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Localize </a:t>
            </a:r>
            <a:r>
              <a:rPr lang="en-US" sz="4000" dirty="0" smtClean="0"/>
              <a:t>them to Better Serve Your Clients.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3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590" y="3404547"/>
            <a:ext cx="3433410" cy="4056062"/>
          </a:xfrm>
        </p:spPr>
        <p:txBody>
          <a:bodyPr/>
          <a:lstStyle/>
          <a:p>
            <a:r>
              <a:rPr lang="en-US" dirty="0" smtClean="0"/>
              <a:t>Group Average Scores instead of Individual Scores</a:t>
            </a:r>
          </a:p>
          <a:p>
            <a:r>
              <a:rPr lang="en-US" dirty="0"/>
              <a:t>Face Concerns</a:t>
            </a:r>
          </a:p>
          <a:p>
            <a:r>
              <a:rPr lang="en-US" dirty="0"/>
              <a:t>Trust Building</a:t>
            </a:r>
          </a:p>
          <a:p>
            <a:r>
              <a:rPr lang="en-US" dirty="0"/>
              <a:t>Informal Groups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ail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6" y="947097"/>
            <a:ext cx="4969204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188" y="198893"/>
            <a:ext cx="61355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Modify and localize…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79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mpowermen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66" b="8466"/>
          <a:stretch>
            <a:fillRect/>
          </a:stretch>
        </p:blipFill>
        <p:spPr>
          <a:xfrm>
            <a:off x="245712" y="0"/>
            <a:ext cx="4758720" cy="3364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4432" y="4295458"/>
            <a:ext cx="3776293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Distance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Lightning Bolt 6"/>
          <p:cNvSpPr/>
          <p:nvPr/>
        </p:nvSpPr>
        <p:spPr>
          <a:xfrm rot="10574467">
            <a:off x="4309091" y="3409281"/>
            <a:ext cx="1390681" cy="1012919"/>
          </a:xfrm>
          <a:prstGeom prst="lightningBol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10574467">
            <a:off x="4839577" y="2813831"/>
            <a:ext cx="1390681" cy="1012919"/>
          </a:xfrm>
          <a:prstGeom prst="lightningBol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10574467">
            <a:off x="2827342" y="2995374"/>
            <a:ext cx="1390681" cy="1012919"/>
          </a:xfrm>
          <a:prstGeom prst="lightningBol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6481" y="195917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                                         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                                                       Meng Melody Jia</a:t>
            </a:r>
          </a:p>
          <a:p>
            <a:pPr marL="0" indent="0" algn="ctr">
              <a:buNone/>
            </a:pPr>
            <a:r>
              <a:rPr lang="en-US" sz="2400" dirty="0" smtClean="0"/>
              <a:t>                                          Claremont Graduate University</a:t>
            </a:r>
          </a:p>
          <a:p>
            <a:pPr marL="0" indent="0" algn="ctr">
              <a:buNone/>
            </a:pPr>
            <a:r>
              <a:rPr lang="en-US" sz="2400" dirty="0" smtClean="0"/>
              <a:t>                                            </a:t>
            </a:r>
            <a:r>
              <a:rPr lang="en-US" dirty="0"/>
              <a:t>Email: </a:t>
            </a:r>
            <a:r>
              <a:rPr lang="en-US" dirty="0">
                <a:hlinkClick r:id="rId2"/>
              </a:rPr>
              <a:t>jiameng2010success@gmail.com</a:t>
            </a:r>
            <a:endParaRPr lang="en-US" dirty="0"/>
          </a:p>
          <a:p>
            <a:pPr algn="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36411" y="1617381"/>
            <a:ext cx="623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!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77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053" y="2034805"/>
            <a:ext cx="74972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Power Distance </a:t>
            </a:r>
          </a:p>
          <a:p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3844" y="429848"/>
            <a:ext cx="56146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Little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Power 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Sharing</a:t>
            </a: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pic>
        <p:nvPicPr>
          <p:cNvPr id="6" name="Picture 5" descr="story.search.cn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4" y="3149175"/>
            <a:ext cx="3753169" cy="3232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0183" y="4659514"/>
            <a:ext cx="468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Results found!</a:t>
            </a:r>
          </a:p>
          <a:p>
            <a:r>
              <a:rPr lang="en-US" sz="2400" dirty="0" smtClean="0"/>
              <a:t>China Blanks Nobel Prize searches.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8976" y="1285753"/>
            <a:ext cx="93993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Presumption</a:t>
            </a:r>
          </a:p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-Cultural 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alue?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053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8024" y="752635"/>
            <a:ext cx="9399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emocratic 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V.S. </a:t>
            </a:r>
          </a:p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Autocratic </a:t>
            </a:r>
          </a:p>
          <a:p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 does not </a:t>
            </a:r>
            <a:br>
              <a:rPr lang="en-US" dirty="0" smtClean="0"/>
            </a:br>
            <a:r>
              <a:rPr lang="en-US" dirty="0" smtClean="0"/>
              <a:t>work every time!</a:t>
            </a:r>
            <a:endParaRPr lang="en-US" dirty="0"/>
          </a:p>
        </p:txBody>
      </p:sp>
      <p:pic>
        <p:nvPicPr>
          <p:cNvPr id="4" name="Picture 3" descr="survey good to b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4832"/>
            <a:ext cx="7313613" cy="4993168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 rot="14330338">
            <a:off x="6680179" y="4668884"/>
            <a:ext cx="859549" cy="66740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53616" y="5079721"/>
            <a:ext cx="3160142" cy="13908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4" y="212317"/>
            <a:ext cx="8558089" cy="6392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6640" y="960164"/>
            <a:ext cx="32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Low Power Distance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257" y="3142562"/>
            <a:ext cx="415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High Power Distance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Whether you would like to be </a:t>
            </a:r>
            <a:br>
              <a:rPr lang="en-US" dirty="0" smtClean="0"/>
            </a:br>
            <a:r>
              <a:rPr lang="en-US" dirty="0" smtClean="0"/>
              <a:t>empowered?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708" b="1708"/>
          <a:stretch>
            <a:fillRect/>
          </a:stretch>
        </p:blipFill>
        <p:spPr>
          <a:xfrm>
            <a:off x="0" y="1735137"/>
            <a:ext cx="8674954" cy="4811049"/>
          </a:xfrm>
        </p:spPr>
      </p:pic>
    </p:spTree>
    <p:extLst>
      <p:ext uri="{BB962C8B-B14F-4D97-AF65-F5344CB8AC3E}">
        <p14:creationId xmlns:p14="http://schemas.microsoft.com/office/powerpoint/2010/main" val="18011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1476</TotalTime>
  <Words>239</Words>
  <Application>Microsoft Macintosh PowerPoint</Application>
  <PresentationFormat>On-screen Show (4:3)</PresentationFormat>
  <Paragraphs>71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When Empowerment Meets Power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Empowerment does not  work every time!</vt:lpstr>
      <vt:lpstr>PowerPoint Presentation</vt:lpstr>
      <vt:lpstr>Whether you would like to be  empowered?</vt:lpstr>
      <vt:lpstr>PowerPoint Presentation</vt:lpstr>
      <vt:lpstr> Leadership Empowerment         with Supervisory Support</vt:lpstr>
      <vt:lpstr>Ready to Handover Your Power to Frontline workers?</vt:lpstr>
      <vt:lpstr>Let’s Change the Setting First!</vt:lpstr>
      <vt:lpstr>Leadership Empowerment Approach</vt:lpstr>
      <vt:lpstr>PowerPoint Presentation</vt:lpstr>
      <vt:lpstr>Leadership Empowerment Approach</vt:lpstr>
      <vt:lpstr>PowerPoint Presentation</vt:lpstr>
      <vt:lpstr>PowerPoint Presentation</vt:lpstr>
      <vt:lpstr>PowerPoint Presentation</vt:lpstr>
      <vt:lpstr>PowerPoint Presentation</vt:lpstr>
    </vt:vector>
  </TitlesOfParts>
  <Company>Claremont Graduate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Empowerment Meets Power Distance</dc:title>
  <dc:creator>meng jia</dc:creator>
  <cp:lastModifiedBy>meng jia</cp:lastModifiedBy>
  <cp:revision>133</cp:revision>
  <dcterms:created xsi:type="dcterms:W3CDTF">2012-10-09T07:02:45Z</dcterms:created>
  <dcterms:modified xsi:type="dcterms:W3CDTF">2012-10-27T14:49:19Z</dcterms:modified>
</cp:coreProperties>
</file>